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4715F-CCE8-F441-9E08-AA4D3B0F096E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CB4B6-57C8-954D-9574-AD1AFFDAB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75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F876-40AD-3743-959F-1AE85514AB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07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F876-40AD-3743-959F-1AE85514AB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0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6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2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1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7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7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0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3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7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6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8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2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E77ED-4434-374B-B54C-0E5FE71568BF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B9DA-119E-4E4A-B56D-753B827C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2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1447-C3CE-9F4F-A689-9A72CAFF10C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533400" y="477910"/>
            <a:ext cx="8229600" cy="610358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⇒"/>
              <a:tabLst/>
              <a:defRPr/>
            </a:pPr>
            <a:r>
              <a:rPr lang="en-US" sz="3200" dirty="0" smtClean="0"/>
              <a:t>Several presentations on e-cloud status in LHC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Lucida Grande"/>
              <a:buChar char="−"/>
              <a:defRPr/>
            </a:pPr>
            <a:r>
              <a:rPr lang="en-US" sz="2880" dirty="0" smtClean="0"/>
              <a:t>LMC 18/09/2013: overview, present status of understanding</a:t>
            </a:r>
          </a:p>
          <a:p>
            <a:pPr marL="800100" lvl="1" indent="-342900">
              <a:spcBef>
                <a:spcPct val="20000"/>
              </a:spcBef>
              <a:buFont typeface="Lucida Grande"/>
              <a:buChar char="−"/>
              <a:defRPr/>
            </a:pPr>
            <a:r>
              <a:rPr lang="en-US" sz="2880" dirty="0" smtClean="0"/>
              <a:t>LBOC 08/10/2013: heat loads in cold magnets and extrapolation to future operation (post-LS1): encouraged effort to make heat load and bunch-by-bunch stable phase monitoring on line for 25 ns run</a:t>
            </a:r>
          </a:p>
          <a:p>
            <a:pPr marL="800100" lvl="1" indent="-342900">
              <a:spcBef>
                <a:spcPct val="20000"/>
              </a:spcBef>
              <a:buFont typeface="Lucida Grande"/>
              <a:buChar char="−"/>
              <a:defRPr/>
            </a:pPr>
            <a:r>
              <a:rPr lang="en-US" sz="2880" dirty="0" smtClean="0"/>
              <a:t>RLIUP Preparation meeting 15/10/2013: overview and extrapolation of heat load values to future operation (post-LS1, PICs, US1, US2) for different scenarios</a:t>
            </a:r>
          </a:p>
          <a:p>
            <a:pPr marL="800100" lvl="1" indent="-342900">
              <a:spcBef>
                <a:spcPct val="20000"/>
              </a:spcBef>
              <a:buFont typeface="Lucida Grande"/>
              <a:buChar char="−"/>
              <a:defRPr/>
            </a:pPr>
            <a:r>
              <a:rPr lang="en-US" sz="2880" dirty="0" smtClean="0"/>
              <a:t>In general, strong endorsement to plan using doublets in LHC after LS1 to try suppressing the e-cloud in the dipoles (will be followed up within the LBOC, already scheduled on 5 November 2013)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⇒"/>
              <a:tabLst/>
              <a:defRPr/>
            </a:pPr>
            <a:endParaRPr lang="en-US" sz="32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⇒"/>
              <a:tabLst/>
              <a:defRPr/>
            </a:pPr>
            <a:r>
              <a:rPr lang="en-US" sz="3200" dirty="0" smtClean="0"/>
              <a:t>HL-LHC Triplets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  <a:defRPr/>
            </a:pPr>
            <a:r>
              <a:rPr lang="en-US" sz="2800" dirty="0"/>
              <a:t>WP2 meeting 18/10/2013</a:t>
            </a:r>
          </a:p>
          <a:p>
            <a:pPr marL="1371600" lvl="2" indent="-457200"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2800" dirty="0"/>
              <a:t>Summary of understanding of the present triplets</a:t>
            </a:r>
          </a:p>
          <a:p>
            <a:pPr marL="1371600" lvl="2" indent="-457200">
              <a:spcBef>
                <a:spcPct val="20000"/>
              </a:spcBef>
              <a:buFont typeface="Wingdings" charset="2"/>
              <a:buChar char="ü"/>
              <a:defRPr/>
            </a:pPr>
            <a:r>
              <a:rPr lang="en-US" sz="2800" dirty="0"/>
              <a:t>Results for the new </a:t>
            </a:r>
            <a:r>
              <a:rPr lang="en-US" sz="2800" dirty="0" smtClean="0"/>
              <a:t>triplets </a:t>
            </a:r>
            <a:r>
              <a:rPr lang="en-US" sz="2800" dirty="0" smtClean="0">
                <a:sym typeface="Wingdings"/>
              </a:rPr>
              <a:t> need to include in design electron cloud suppression measures (a-C coating and/or clearing electrodes)</a:t>
            </a:r>
            <a:endParaRPr lang="en-US" sz="2800" dirty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⇒"/>
              <a:tabLst/>
              <a:defRPr/>
            </a:pPr>
            <a:endParaRPr kumimoji="0" lang="en-US" sz="3200" b="1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⇒"/>
              <a:tabLst/>
              <a:defRPr/>
            </a:pPr>
            <a:r>
              <a:rPr lang="en-US" sz="3200" dirty="0" smtClean="0"/>
              <a:t>E-cloud meeting #5</a:t>
            </a:r>
            <a:endParaRPr kumimoji="0" lang="en-US" sz="32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742950" lvl="1" indent="-285750">
              <a:spcBef>
                <a:spcPct val="20000"/>
              </a:spcBef>
              <a:buFont typeface="Arial"/>
              <a:buChar char="–"/>
              <a:defRPr/>
            </a:pPr>
            <a:r>
              <a:rPr lang="en-US" sz="2800" dirty="0" smtClean="0"/>
              <a:t>Octavio’s rehearsal of PhD defense (mainly LHC results from SS, scrubbing optimization studies with maps, future accelerators)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  <a:defRPr/>
            </a:pPr>
            <a:r>
              <a:rPr lang="en-US" sz="2800" dirty="0" smtClean="0"/>
              <a:t>Discussion on sensitivity of build up simulation on model parameters (when defining thresholds for different filling patterns)</a:t>
            </a:r>
          </a:p>
          <a:p>
            <a:pPr lvl="2">
              <a:spcBef>
                <a:spcPct val="20000"/>
              </a:spcBef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8092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1447-C3CE-9F4F-A689-9A72CAFF10C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533400" y="477910"/>
            <a:ext cx="8229600" cy="2527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⇒"/>
              <a:tabLst/>
              <a:defRPr/>
            </a:pPr>
            <a:r>
              <a:rPr lang="en-US" sz="3200" dirty="0" smtClean="0"/>
              <a:t>SPS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Lucida Grande"/>
              <a:buChar char="−"/>
              <a:defRPr/>
            </a:pPr>
            <a:r>
              <a:rPr lang="en-US" sz="2880" dirty="0" smtClean="0"/>
              <a:t>Scrubbing strategy for 2014: Scrubbing run tentatively fixed on weeks 40 – 41. Decision for coating vs. scrubbing to be made by mid 2015 (detailed strategy will be discussed by </a:t>
            </a:r>
            <a:r>
              <a:rPr lang="en-US" sz="2880" dirty="0" err="1" smtClean="0"/>
              <a:t>Hannes</a:t>
            </a:r>
            <a:r>
              <a:rPr lang="en-US" sz="2880" dirty="0" smtClean="0"/>
              <a:t> in RLIUP)</a:t>
            </a:r>
          </a:p>
          <a:p>
            <a:pPr marL="800100" lvl="1" indent="-342900">
              <a:spcBef>
                <a:spcPct val="20000"/>
              </a:spcBef>
              <a:buFont typeface="Lucida Grande"/>
              <a:buChar char="−"/>
              <a:defRPr/>
            </a:pPr>
            <a:r>
              <a:rPr lang="en-US" sz="2880" dirty="0" smtClean="0"/>
              <a:t>Coating planning for LS2: logistics sorted out (building for coating lab, transportation from the tunnel, production rate, etc.), it should be possible to coat 90% of the SPS within 12 months</a:t>
            </a:r>
            <a:endParaRPr lang="en-US" sz="288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⇒"/>
              <a:tabLst/>
              <a:defRPr/>
            </a:pPr>
            <a:endParaRPr lang="en-US" sz="3200" dirty="0" smtClean="0"/>
          </a:p>
          <a:p>
            <a:pPr lvl="2">
              <a:spcBef>
                <a:spcPct val="20000"/>
              </a:spcBef>
              <a:defRPr/>
            </a:pPr>
            <a:endParaRPr lang="en-US" sz="2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027" y="2455333"/>
            <a:ext cx="7102869" cy="426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565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311</Words>
  <Application>Microsoft Macintosh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Since last month</dc:title>
  <dc:creator>Giovanni Rumolo</dc:creator>
  <cp:lastModifiedBy>Giovanni Rumolo</cp:lastModifiedBy>
  <cp:revision>3</cp:revision>
  <dcterms:created xsi:type="dcterms:W3CDTF">2013-10-23T06:19:38Z</dcterms:created>
  <dcterms:modified xsi:type="dcterms:W3CDTF">2013-10-23T06:39:48Z</dcterms:modified>
</cp:coreProperties>
</file>