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85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64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29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87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32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10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6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60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58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47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36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184AC-EE35-4135-992E-D0186E7796AD}" type="datetimeFigureOut">
              <a:rPr lang="en-GB" smtClean="0"/>
              <a:t>02/07/2013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8E93C-1D9C-4A3D-A5BC-AF5DD3091D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8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2473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400" b="1" dirty="0" smtClean="0"/>
              <a:t>Impedance working group update 3</a:t>
            </a:r>
            <a:r>
              <a:rPr lang="en-GB" sz="1400" b="1" baseline="30000" dirty="0" smtClean="0"/>
              <a:t>rd</a:t>
            </a:r>
            <a:r>
              <a:rPr lang="en-GB" sz="1400" b="1" dirty="0" smtClean="0"/>
              <a:t> July 2013</a:t>
            </a:r>
          </a:p>
          <a:p>
            <a:pPr marL="0" lvl="0" indent="0">
              <a:buNone/>
            </a:pPr>
            <a:endParaRPr lang="en-GB" sz="1200" dirty="0" smtClean="0"/>
          </a:p>
          <a:p>
            <a:pPr lvl="0"/>
            <a:r>
              <a:rPr lang="en-GB" sz="1200" dirty="0" smtClean="0"/>
              <a:t>2 newcomers: Andrea </a:t>
            </a:r>
            <a:r>
              <a:rPr lang="en-GB" sz="1200" dirty="0" err="1" smtClean="0"/>
              <a:t>Passsarelli</a:t>
            </a:r>
            <a:r>
              <a:rPr lang="en-GB" sz="1200" dirty="0" smtClean="0"/>
              <a:t> (technical student on UA9 simulations and measurements), </a:t>
            </a:r>
            <a:r>
              <a:rPr lang="en-GB" sz="1200" dirty="0" err="1" smtClean="0"/>
              <a:t>Berengere</a:t>
            </a:r>
            <a:r>
              <a:rPr lang="en-GB" sz="1200" dirty="0" smtClean="0"/>
              <a:t> </a:t>
            </a:r>
            <a:r>
              <a:rPr lang="en-GB" sz="1200" dirty="0" err="1" smtClean="0"/>
              <a:t>Luthi</a:t>
            </a:r>
            <a:r>
              <a:rPr lang="en-GB" sz="1200" dirty="0" smtClean="0"/>
              <a:t> (Summer student on ALFA simulations).</a:t>
            </a:r>
            <a:br>
              <a:rPr lang="en-GB" sz="1200" dirty="0" smtClean="0"/>
            </a:br>
            <a:endParaRPr lang="en-GB" sz="1200" dirty="0" smtClean="0"/>
          </a:p>
          <a:p>
            <a:pPr lvl="0"/>
            <a:r>
              <a:rPr lang="en-GB" sz="1200" dirty="0" smtClean="0"/>
              <a:t>First checks by Nicolo for transverse impedance of mode matching </a:t>
            </a:r>
            <a:r>
              <a:rPr lang="en-GB" sz="1200" dirty="0" smtClean="0">
                <a:sym typeface="Wingdings" pitchFamily="2" charset="2"/>
              </a:rPr>
              <a:t> very promising.</a:t>
            </a:r>
          </a:p>
          <a:p>
            <a:pPr lvl="0"/>
            <a:endParaRPr lang="en-GB" sz="1200" dirty="0">
              <a:sym typeface="Wingdings" pitchFamily="2" charset="2"/>
            </a:endParaRPr>
          </a:p>
          <a:p>
            <a:pPr lvl="0"/>
            <a:r>
              <a:rPr lang="en-GB" sz="1200" dirty="0" err="1" smtClean="0"/>
              <a:t>Ongoing</a:t>
            </a:r>
            <a:r>
              <a:rPr lang="en-GB" sz="1200" dirty="0" smtClean="0"/>
              <a:t> </a:t>
            </a:r>
            <a:r>
              <a:rPr lang="en-GB" sz="1200" dirty="0"/>
              <a:t>measurements on BSRT, enamel flanges, </a:t>
            </a:r>
            <a:r>
              <a:rPr lang="en-GB" sz="1200" dirty="0" smtClean="0"/>
              <a:t>ALFA, MKI and TCTP (starting this morning). Many thanks to Andrea Mostacci  for his help and tutoring!</a:t>
            </a:r>
            <a:br>
              <a:rPr lang="en-GB" sz="1200" dirty="0" smtClean="0"/>
            </a:br>
            <a:endParaRPr lang="en-GB" sz="1200" dirty="0"/>
          </a:p>
          <a:p>
            <a:pPr lvl="0"/>
            <a:r>
              <a:rPr lang="en-GB" sz="1200" dirty="0" smtClean="0"/>
              <a:t>Need to focus on SPS wire scanners, TCTP heat load and LHC BGV. </a:t>
            </a:r>
            <a:br>
              <a:rPr lang="en-GB" sz="1200" dirty="0" smtClean="0"/>
            </a:br>
            <a:endParaRPr lang="en-GB" sz="1200" dirty="0"/>
          </a:p>
          <a:p>
            <a:pPr lvl="0"/>
            <a:r>
              <a:rPr lang="en-GB" sz="1400" dirty="0" smtClean="0"/>
              <a:t>HL-LHC</a:t>
            </a:r>
            <a:r>
              <a:rPr lang="en-GB" sz="1200" dirty="0" smtClean="0"/>
              <a:t>: </a:t>
            </a:r>
          </a:p>
          <a:p>
            <a:pPr lvl="1"/>
            <a:r>
              <a:rPr lang="en-GB" sz="1200" dirty="0" smtClean="0"/>
              <a:t>Talk </a:t>
            </a:r>
            <a:r>
              <a:rPr lang="en-GB" sz="1200" dirty="0"/>
              <a:t>by Nicolas on impedance of </a:t>
            </a:r>
            <a:r>
              <a:rPr lang="en-GB" sz="1200" dirty="0" smtClean="0"/>
              <a:t>new HL-LHC </a:t>
            </a:r>
            <a:r>
              <a:rPr lang="en-GB" sz="1200" dirty="0"/>
              <a:t>triplets on July </a:t>
            </a:r>
            <a:r>
              <a:rPr lang="en-GB" sz="1200" dirty="0" smtClean="0"/>
              <a:t>2</a:t>
            </a:r>
            <a:r>
              <a:rPr lang="en-GB" sz="1200" baseline="30000" dirty="0" smtClean="0"/>
              <a:t>nd</a:t>
            </a:r>
            <a:r>
              <a:rPr lang="en-GB" sz="1200" dirty="0" smtClean="0"/>
              <a:t>.</a:t>
            </a:r>
            <a:endParaRPr lang="en-GB" sz="1200" dirty="0"/>
          </a:p>
          <a:p>
            <a:pPr lvl="1"/>
            <a:r>
              <a:rPr lang="en-GB" sz="1200" dirty="0" smtClean="0"/>
              <a:t>Assess beam induced heating for HL-LHC parameters for end of Summer.</a:t>
            </a:r>
          </a:p>
          <a:p>
            <a:pPr lvl="1"/>
            <a:r>
              <a:rPr lang="en-GB" sz="1200" dirty="0" smtClean="0"/>
              <a:t>Forward detectors are not part of the baseline for HL-LHC era.</a:t>
            </a:r>
            <a:br>
              <a:rPr lang="en-GB" sz="1200" dirty="0" smtClean="0"/>
            </a:br>
            <a:endParaRPr lang="en-GB" sz="1200" dirty="0"/>
          </a:p>
          <a:p>
            <a:r>
              <a:rPr lang="en-GB" sz="1600" dirty="0"/>
              <a:t>L</a:t>
            </a:r>
            <a:r>
              <a:rPr lang="en-GB" sz="1600" dirty="0" smtClean="0"/>
              <a:t>HC</a:t>
            </a:r>
          </a:p>
          <a:p>
            <a:pPr lvl="1"/>
            <a:r>
              <a:rPr lang="en-GB" sz="1200" dirty="0" smtClean="0"/>
              <a:t>LTEX </a:t>
            </a:r>
            <a:r>
              <a:rPr lang="en-GB" sz="1200" dirty="0"/>
              <a:t>review for ALFA and TOTEM on July </a:t>
            </a:r>
            <a:r>
              <a:rPr lang="en-GB" sz="1200" dirty="0" smtClean="0"/>
              <a:t>11</a:t>
            </a:r>
            <a:r>
              <a:rPr lang="en-GB" sz="1200" baseline="30000" dirty="0" smtClean="0"/>
              <a:t>th</a:t>
            </a:r>
            <a:r>
              <a:rPr lang="en-GB" sz="1200" dirty="0" smtClean="0"/>
              <a:t>.</a:t>
            </a:r>
          </a:p>
          <a:p>
            <a:pPr lvl="1"/>
            <a:r>
              <a:rPr lang="en-GB" sz="1200" dirty="0" smtClean="0"/>
              <a:t>Moving </a:t>
            </a:r>
            <a:r>
              <a:rPr lang="en-GB" sz="1200" dirty="0"/>
              <a:t>pipe option </a:t>
            </a:r>
            <a:r>
              <a:rPr lang="en-GB" sz="1200" dirty="0" smtClean="0"/>
              <a:t>is not </a:t>
            </a:r>
            <a:r>
              <a:rPr lang="en-GB" sz="1200" dirty="0"/>
              <a:t>part of ATLAS </a:t>
            </a:r>
            <a:r>
              <a:rPr lang="en-GB" sz="1200" dirty="0" smtClean="0"/>
              <a:t>baseline.</a:t>
            </a:r>
          </a:p>
          <a:p>
            <a:pPr lvl="1"/>
            <a:r>
              <a:rPr lang="en-GB" sz="1200" dirty="0" smtClean="0"/>
              <a:t>2 non-conformities found in LHC interconnections: RF contacts sticking in the beam pipe. We are asked to say whether they should be repaired.</a:t>
            </a:r>
          </a:p>
          <a:p>
            <a:r>
              <a:rPr lang="en-GB" sz="1600" dirty="0" smtClean="0"/>
              <a:t>SPS</a:t>
            </a:r>
          </a:p>
          <a:p>
            <a:pPr lvl="1"/>
            <a:r>
              <a:rPr lang="en-GB" sz="1200" dirty="0" smtClean="0"/>
              <a:t>SPS </a:t>
            </a:r>
            <a:r>
              <a:rPr lang="en-GB" sz="1200" dirty="0" err="1" smtClean="0"/>
              <a:t>wirescanner</a:t>
            </a:r>
            <a:r>
              <a:rPr lang="en-GB" sz="1200" dirty="0" smtClean="0"/>
              <a:t> design impedance </a:t>
            </a:r>
            <a:r>
              <a:rPr lang="en-GB" sz="1200" dirty="0" smtClean="0"/>
              <a:t>significantly higher than current </a:t>
            </a:r>
            <a:r>
              <a:rPr lang="en-GB" sz="1200" dirty="0" err="1" smtClean="0"/>
              <a:t>wirescanner</a:t>
            </a:r>
            <a:r>
              <a:rPr lang="en-GB" sz="1200" dirty="0" smtClean="0"/>
              <a:t> (even with proposal of Heiko-Hannes and ferrites). </a:t>
            </a:r>
            <a:r>
              <a:rPr lang="en-GB" sz="1200" dirty="0" smtClean="0"/>
              <a:t>Talk foreseen at SPSU next week to gather information and discuss limitations.</a:t>
            </a:r>
            <a:r>
              <a:rPr lang="en-GB" sz="1200" dirty="0" smtClean="0"/>
              <a:t/>
            </a:r>
            <a:br>
              <a:rPr lang="en-GB" sz="1200" dirty="0" smtClean="0"/>
            </a:br>
            <a:endParaRPr lang="en-GB" sz="1200" dirty="0"/>
          </a:p>
          <a:p>
            <a:pPr lvl="0"/>
            <a:r>
              <a:rPr lang="en-GB" sz="1600" dirty="0" smtClean="0"/>
              <a:t>PS</a:t>
            </a:r>
          </a:p>
          <a:p>
            <a:pPr lvl="1"/>
            <a:r>
              <a:rPr lang="en-GB" sz="1200" dirty="0" smtClean="0"/>
              <a:t>Plans </a:t>
            </a:r>
            <a:r>
              <a:rPr lang="en-GB" sz="1200" dirty="0"/>
              <a:t>for impedance model of the </a:t>
            </a:r>
            <a:r>
              <a:rPr lang="en-GB" sz="1200" dirty="0" smtClean="0"/>
              <a:t>PS (kicker types B and C for Elena, Septa for Benoit, pretty much everything else for Mauro) </a:t>
            </a:r>
            <a:r>
              <a:rPr lang="en-GB" sz="1200" dirty="0"/>
              <a:t>in view of TDR in </a:t>
            </a:r>
            <a:r>
              <a:rPr lang="en-GB" sz="1200" dirty="0" smtClean="0"/>
              <a:t>August.</a:t>
            </a:r>
            <a:br>
              <a:rPr lang="en-GB" sz="1200" dirty="0" smtClean="0"/>
            </a:br>
            <a:endParaRPr lang="en-GB" sz="1200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8919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30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Benoit Salvant</dc:creator>
  <cp:lastModifiedBy>Benoit Salvant</cp:lastModifiedBy>
  <cp:revision>6</cp:revision>
  <dcterms:created xsi:type="dcterms:W3CDTF">2013-07-02T14:08:42Z</dcterms:created>
  <dcterms:modified xsi:type="dcterms:W3CDTF">2013-07-02T23:04:32Z</dcterms:modified>
</cp:coreProperties>
</file>