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9" r:id="rId2"/>
    <p:sldId id="344" r:id="rId3"/>
    <p:sldId id="350" r:id="rId4"/>
    <p:sldId id="351" r:id="rId5"/>
    <p:sldId id="352" r:id="rId6"/>
    <p:sldId id="35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8000"/>
    <a:srgbClr val="003300"/>
    <a:srgbClr val="FF0000"/>
    <a:srgbClr val="33CC33"/>
    <a:srgbClr val="FFFF00"/>
    <a:srgbClr val="DDDDDD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5" autoAdjust="0"/>
    <p:restoredTop sz="94712" autoAdjust="0"/>
  </p:normalViewPr>
  <p:slideViewPr>
    <p:cSldViewPr>
      <p:cViewPr varScale="1">
        <p:scale>
          <a:sx n="102" d="100"/>
          <a:sy n="102" d="100"/>
        </p:scale>
        <p:origin x="-18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015BA4-1291-4324-9135-0C8C511A3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793E7-8DCE-4E8F-9EC2-7C94C03B8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232A3-1B79-4DE9-B7E3-7E27D397B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8DDC6-BA64-4460-ACBA-454955361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9C0F6-986B-420D-9AF0-E79843205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D3A6-E78B-4A26-B848-5882AB982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490D6-5E41-47FD-B4DC-C4AF4C288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35C69-58D2-44F9-A146-C7F1CB503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587BD-C8BD-46C4-9E04-7B8BBADC7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FB240-34A5-422F-8A4D-9183D3F6C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5F5A-5FBE-4D11-BE09-4C0140BF2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AAE2-6AE5-45AF-A41F-7340FBF63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fr-FR" smtClean="0"/>
              <a:t>6/12/2013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 smtClean="0"/>
              <a:t>Near Future Plans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95843D-4FF2-48F3-82DF-EFFC517FB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1</a:t>
            </a:fld>
            <a:endParaRPr lang="en-US" sz="1400" dirty="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Near Future Plans for the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Space Charge Team after SC-13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514600" y="2133600"/>
            <a:ext cx="5562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Code Consolidation</a:t>
            </a:r>
          </a:p>
          <a:p>
            <a:pPr marL="838200" lvl="1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Crashes</a:t>
            </a:r>
            <a:endParaRPr lang="en-US" b="1" dirty="0" smtClean="0"/>
          </a:p>
          <a:p>
            <a:pPr marL="838200" lvl="1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Benchmarking/</a:t>
            </a:r>
            <a:r>
              <a:rPr lang="en-US" b="1" dirty="0" smtClean="0"/>
              <a:t>Mitigation</a:t>
            </a:r>
          </a:p>
          <a:p>
            <a:pPr marL="838200" lvl="1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Frozen Space Charge</a:t>
            </a:r>
            <a:endParaRPr lang="en-US" b="1" dirty="0" smtClean="0"/>
          </a:p>
          <a:p>
            <a:pPr marL="381000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Computer Resources</a:t>
            </a:r>
          </a:p>
          <a:p>
            <a:pPr marL="381000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/>
              <a:t> Next steps</a:t>
            </a:r>
            <a:endParaRPr lang="en-US" b="1" dirty="0" smtClean="0"/>
          </a:p>
          <a:p>
            <a:pPr marL="381000" indent="-381000">
              <a:spcBef>
                <a:spcPct val="50000"/>
              </a:spcBef>
              <a:buFont typeface="Arial" pitchFamily="34" charset="0"/>
              <a:buChar char="•"/>
              <a:defRPr/>
            </a:pPr>
            <a:endParaRPr lang="en-US" b="1" dirty="0" smtClean="0"/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 dirty="0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1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Consolidation I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676400"/>
            <a:ext cx="723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/>
              <a:t>Raymod</a:t>
            </a:r>
            <a:r>
              <a:rPr lang="en-US" b="1" dirty="0" smtClean="0"/>
              <a:t> has found a crash of PTC-ORBIT after long runs.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Seems to be related to code issues in relation with MPI</a:t>
            </a:r>
          </a:p>
          <a:p>
            <a:r>
              <a:rPr lang="en-US" b="1" dirty="0" smtClean="0"/>
              <a:t>➔ Harry is on the problem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The problem might be better with the newer MPICH2 and </a:t>
            </a:r>
            <a:r>
              <a:rPr lang="en-US" b="1" dirty="0" err="1" smtClean="0"/>
              <a:t>and</a:t>
            </a:r>
            <a:r>
              <a:rPr lang="en-US" b="1" dirty="0" smtClean="0"/>
              <a:t> there is a potential speed-up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Therefore, I have installed the newest MPICH2 version on our space charge AFS space.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At the same place there are now also the latest PTC-ORBIT versions for SLC5 and SLC6 with and without MPICH2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1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Consolidation II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43000" y="16002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Our collaborations are intensifying, both Jeff &amp; James are working hard to get the benchmarking done: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ORBIT shows the noise Frank had detected at </a:t>
            </a:r>
            <a:r>
              <a:rPr lang="en-US" b="1" dirty="0" err="1" smtClean="0"/>
              <a:t>Fermilab</a:t>
            </a:r>
            <a:r>
              <a:rPr lang="en-US" b="1" dirty="0" smtClean="0"/>
              <a:t> albeit less dramatic (most likely) due to </a:t>
            </a:r>
            <a:r>
              <a:rPr lang="en-US" b="1" dirty="0" err="1" smtClean="0"/>
              <a:t>symmetrized</a:t>
            </a:r>
            <a:r>
              <a:rPr lang="en-US" b="1" dirty="0" smtClean="0"/>
              <a:t> distributions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SYNERGIA has a couple of serious issues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The single particle analysis has shown to be essential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All that is done in collaboration with </a:t>
            </a:r>
            <a:r>
              <a:rPr lang="en-US" b="1" dirty="0" err="1" smtClean="0"/>
              <a:t>Giuliano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Leonid is continuing the mitigation effort for ORBIT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1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Consolidation III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1981200"/>
            <a:ext cx="6172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Our In-house code MAD-X with space charge is being put to a test with the RHIC case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It is already benchmarked in </a:t>
            </a:r>
            <a:r>
              <a:rPr lang="en-US" b="1" dirty="0" err="1" smtClean="0"/>
              <a:t>Giuliano’s</a:t>
            </a:r>
            <a:r>
              <a:rPr lang="en-US" b="1" dirty="0" smtClean="0"/>
              <a:t> Suite but what is missing is a more practical test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The setting up phase is a mess and will have to be fixed eventually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An attempt will be made to get it working under MPI to achieve acceptable performance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After these upgrades the code should complement our set of simulation tools</a:t>
            </a:r>
          </a:p>
          <a:p>
            <a:pPr>
              <a:buFont typeface="Arial" pitchFamily="34" charset="0"/>
              <a:buChar char="•"/>
            </a:pP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1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Computing Resources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447800"/>
            <a:ext cx="7620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The original 10 of 48 core machines have been reduced to 8 due our scarce usage during the last year.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Bernd from IT has noticed a pick-up of activity during the last month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In the coming weeks when our usage continues he promised to double the resources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Raymond pointed out that our PTC-ORBIT tracking remains very slow even on the 48 core machines: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Harry confirms that the code will be tough to be sped up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err="1" smtClean="0"/>
              <a:t>Synergia</a:t>
            </a:r>
            <a:r>
              <a:rPr lang="en-US" b="1" dirty="0" smtClean="0"/>
              <a:t> is much faster but is not yet operational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The 48 core can not be combined to achieve speed-up of individual runs due to slow communication speed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A super-computer is out of reach and we also have to first consolidate our code</a:t>
            </a:r>
          </a:p>
          <a:p>
            <a:r>
              <a:rPr lang="en-US" b="1" dirty="0" smtClean="0"/>
              <a:t>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483C953-FA55-49C3-BFAF-854256FC1341}" type="slidenum">
              <a:rPr lang="en-US" sz="1400"/>
              <a:pPr algn="r"/>
              <a:t>6</a:t>
            </a:fld>
            <a:endParaRPr lang="en-US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381001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Steps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fr-FR" smtClean="0"/>
              <a:t>6/12/2013</a:t>
            </a:r>
            <a:endParaRPr lang="en-US"/>
          </a:p>
        </p:txBody>
      </p:sp>
      <p:sp>
        <p:nvSpPr>
          <p:cNvPr id="205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Near Future Plans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1447800"/>
            <a:ext cx="731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We know need to outline a plan for our simulations studies for all 3 machines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We should start despite the fact that we still need to consolidate all our simulation tools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In particular now we have to start making an in-depth benchmarking of our experiments with our codes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In collaboration with GSI we are in the process to get a better understanding of the theory of resonances in conjunction with space charge ➔ joint supervision of students and visits (in July Frank will go there)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/>
              <a:t>We are looking for another student to clarify how to combine </a:t>
            </a:r>
            <a:r>
              <a:rPr lang="en-US" b="1" smtClean="0"/>
              <a:t>studies with PIC </a:t>
            </a:r>
            <a:r>
              <a:rPr lang="en-US" b="1" dirty="0" smtClean="0"/>
              <a:t>(self-consistent) with frozen space charge codes  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5953</TotalTime>
  <Words>547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Frank Schmidt</dc:creator>
  <cp:lastModifiedBy>frs</cp:lastModifiedBy>
  <cp:revision>338</cp:revision>
  <dcterms:created xsi:type="dcterms:W3CDTF">2006-11-23T17:14:24Z</dcterms:created>
  <dcterms:modified xsi:type="dcterms:W3CDTF">2013-06-12T06:09:01Z</dcterms:modified>
</cp:coreProperties>
</file>