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422BC-A32A-4752-BC83-1FD8A6281726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B712B-79A2-41AD-BA72-F9C516D471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7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3rd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Some thoughts about longitudinal impedance at low frequency        F.Caspers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246" cy="365125"/>
          </a:xfrm>
        </p:spPr>
        <p:txBody>
          <a:bodyPr/>
          <a:lstStyle/>
          <a:p>
            <a:r>
              <a:rPr lang="en-US" smtClean="0"/>
              <a:t>April 3rd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00300" y="6356350"/>
            <a:ext cx="4774224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Some thoughts about longitudinal impedance at low frequency        F.Caspers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2639" y="6356350"/>
            <a:ext cx="533400" cy="365125"/>
          </a:xfrm>
        </p:spPr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3rd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Some thoughts about longitudinal impedance at low frequency        F.Caspers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902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April 3rd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2554" y="6356349"/>
            <a:ext cx="446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Some thoughts about longitudinal impedance at low frequency        F.Caspers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0100" y="6356349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876616"/>
            <a:ext cx="8228013" cy="1367820"/>
          </a:xfrm>
        </p:spPr>
        <p:txBody>
          <a:bodyPr/>
          <a:lstStyle/>
          <a:p>
            <a:r>
              <a:rPr lang="en-US" sz="3200" dirty="0" smtClean="0"/>
              <a:t>Some thoughts about longitudinal impedance (real part) values at low frequencies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693384"/>
            <a:ext cx="8228013" cy="106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F. Caspers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Some thoughts about longitudinal impedance at low frequency        F.Caspers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3rd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27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51417"/>
          </a:xfrm>
          <a:gradFill>
            <a:gsLst>
              <a:gs pos="0">
                <a:srgbClr val="5E9EFF"/>
              </a:gs>
              <a:gs pos="9000">
                <a:srgbClr val="85C2FF"/>
              </a:gs>
              <a:gs pos="46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 don’t believe,  that very low values  (down to 10</a:t>
            </a:r>
            <a:r>
              <a:rPr lang="en-US" baseline="30000" dirty="0" smtClean="0"/>
              <a:t>-10 </a:t>
            </a:r>
            <a:r>
              <a:rPr lang="en-US" dirty="0" smtClean="0"/>
              <a:t> Ohm per meter length) for the real part of the longitudinal impedance correspond to reality. It should rather merge into the </a:t>
            </a:r>
            <a:r>
              <a:rPr lang="en-US" dirty="0" err="1" smtClean="0"/>
              <a:t>Ohmic</a:t>
            </a:r>
            <a:r>
              <a:rPr lang="en-US" dirty="0" smtClean="0"/>
              <a:t> resistance (like the coax cable transfer impedance [</a:t>
            </a:r>
            <a:r>
              <a:rPr lang="en-US" dirty="0" smtClean="0">
                <a:solidFill>
                  <a:srgbClr val="FF0000"/>
                </a:solidFill>
              </a:rPr>
              <a:t>definition!</a:t>
            </a:r>
            <a:r>
              <a:rPr lang="en-US" dirty="0" smtClean="0"/>
              <a:t>]) for low frequencies.</a:t>
            </a:r>
          </a:p>
          <a:p>
            <a:r>
              <a:rPr lang="en-US" dirty="0" smtClean="0"/>
              <a:t>Those very low numbers are a consequence of the boundary conditions of the model(s) in use since usually they do not allow for a longitudinal voltage drop (tangential E-field) at DC or very low frequencies at the </a:t>
            </a:r>
            <a:r>
              <a:rPr lang="en-US" dirty="0" smtClean="0">
                <a:solidFill>
                  <a:srgbClr val="FF0000"/>
                </a:solidFill>
              </a:rPr>
              <a:t>outer</a:t>
            </a:r>
            <a:r>
              <a:rPr lang="en-US" dirty="0" smtClean="0"/>
              <a:t> surface of the beam-pipe (what I call: hidden bypass effect).</a:t>
            </a:r>
          </a:p>
          <a:p>
            <a:r>
              <a:rPr lang="en-US" dirty="0" smtClean="0"/>
              <a:t>Of course all the results obtained are correct in the frame of the model…, but does the model reflect reality?</a:t>
            </a:r>
          </a:p>
          <a:p>
            <a:r>
              <a:rPr lang="en-US" dirty="0" smtClean="0"/>
              <a:t>At DC we have no image current in a stationary circular machine. This does NOT justify the conclusion that the impedance there, is also zero. Impedance is (normally) not a function of current.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52707" y="241825"/>
            <a:ext cx="622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From my point of view…(1)</a:t>
            </a:r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Some thoughts about longitudinal impedance at low frequency        F.Caspers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3rd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11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51417"/>
          </a:xfrm>
          <a:gradFill>
            <a:gsLst>
              <a:gs pos="0">
                <a:srgbClr val="5E9EFF"/>
              </a:gs>
              <a:gs pos="9000">
                <a:srgbClr val="85C2FF"/>
              </a:gs>
              <a:gs pos="46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Perhaps one should define something like an effective (longitudinal) impedance in the low frequency range as a sort of product of the normalized (to the beam current) image current (</a:t>
            </a:r>
            <a:r>
              <a:rPr lang="en-US" dirty="0" err="1" smtClean="0"/>
              <a:t>vs</a:t>
            </a:r>
            <a:r>
              <a:rPr lang="en-US" dirty="0" smtClean="0"/>
              <a:t> frequency) and the impedance of the ring for the very low frequency region (defined as region where the skin depth is &gt; or = to the wall of the beam-pipe.</a:t>
            </a:r>
          </a:p>
          <a:p>
            <a:r>
              <a:rPr lang="en-US" dirty="0" smtClean="0"/>
              <a:t>If we assume (SPS) that for the first revolution harmonic (around 43 </a:t>
            </a:r>
            <a:r>
              <a:rPr lang="en-US" dirty="0" err="1" smtClean="0"/>
              <a:t>Khz</a:t>
            </a:r>
            <a:r>
              <a:rPr lang="en-US" dirty="0" smtClean="0"/>
              <a:t>) nearly all the image current (</a:t>
            </a:r>
            <a:r>
              <a:rPr lang="en-US" smtClean="0"/>
              <a:t>about </a:t>
            </a:r>
            <a:r>
              <a:rPr lang="en-US" smtClean="0"/>
              <a:t>1 </a:t>
            </a:r>
            <a:r>
              <a:rPr lang="en-US" dirty="0" smtClean="0"/>
              <a:t>A) of the beam is going through the beam pipe we should measure a voltage drop of </a:t>
            </a:r>
            <a:r>
              <a:rPr lang="en-US" smtClean="0"/>
              <a:t>about </a:t>
            </a:r>
            <a:r>
              <a:rPr lang="en-US" smtClean="0"/>
              <a:t>2.5 </a:t>
            </a:r>
            <a:r>
              <a:rPr lang="en-US" dirty="0" err="1" smtClean="0"/>
              <a:t>milliVolt</a:t>
            </a:r>
            <a:r>
              <a:rPr lang="en-US" dirty="0" smtClean="0"/>
              <a:t> /meter on the outer surface of the beam pipe (with 2.5 </a:t>
            </a:r>
            <a:r>
              <a:rPr lang="en-US" dirty="0" err="1" smtClean="0"/>
              <a:t>mOhm</a:t>
            </a:r>
            <a:r>
              <a:rPr lang="en-US" dirty="0" smtClean="0"/>
              <a:t> /meter DC resistance).</a:t>
            </a:r>
          </a:p>
          <a:p>
            <a:r>
              <a:rPr lang="en-US" dirty="0" smtClean="0"/>
              <a:t>However for the LHC the numerical model with the hidden bypass may be closer to reality since the beam pipe is within the cold bore.</a:t>
            </a:r>
          </a:p>
          <a:p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352707" y="241825"/>
            <a:ext cx="622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From my point of view…(2)</a:t>
            </a:r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Some thoughts about longitudinal impedance at low frequency        F.Caspers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3rd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39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51417"/>
          </a:xfrm>
          <a:gradFill>
            <a:gsLst>
              <a:gs pos="0">
                <a:srgbClr val="5E9EFF"/>
              </a:gs>
              <a:gs pos="9000">
                <a:srgbClr val="85C2FF"/>
              </a:gs>
              <a:gs pos="46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II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52707" y="241825"/>
            <a:ext cx="622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Slides shown recently...(1)</a:t>
            </a:r>
            <a:endParaRPr lang="en-GB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48" y="871195"/>
            <a:ext cx="6889276" cy="5298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197587" y="875240"/>
            <a:ext cx="177186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slide shown recently  (Carlo Zannini, LIU-meeting) has on the vertical axis the longitudinal impedance per meter for the </a:t>
            </a:r>
            <a:r>
              <a:rPr lang="en-US" dirty="0" smtClean="0">
                <a:solidFill>
                  <a:srgbClr val="FF0000"/>
                </a:solidFill>
              </a:rPr>
              <a:t>SPS</a:t>
            </a:r>
            <a:r>
              <a:rPr lang="en-US" dirty="0" smtClean="0"/>
              <a:t>. (I guess)</a:t>
            </a:r>
          </a:p>
          <a:p>
            <a:endParaRPr lang="en-US" dirty="0"/>
          </a:p>
          <a:p>
            <a:r>
              <a:rPr lang="en-US" dirty="0" smtClean="0"/>
              <a:t>The (real) impedance at 43 KHz appears to be probably a factor 10 lower than at the crossover point (200 KHz)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Some thoughts about longitudinal impedance at low frequency        F.Caspers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3rd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075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51417"/>
          </a:xfrm>
          <a:gradFill>
            <a:gsLst>
              <a:gs pos="0">
                <a:srgbClr val="5E9EFF"/>
              </a:gs>
              <a:gs pos="9000">
                <a:srgbClr val="85C2FF"/>
              </a:gs>
              <a:gs pos="46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52707" y="241825"/>
            <a:ext cx="622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Slides shown recently...(2)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197587" y="875240"/>
            <a:ext cx="1946413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slide [also by C.Z] gives the </a:t>
            </a:r>
            <a:r>
              <a:rPr lang="en-US" dirty="0" smtClean="0">
                <a:solidFill>
                  <a:srgbClr val="FF0000"/>
                </a:solidFill>
              </a:rPr>
              <a:t>total</a:t>
            </a:r>
            <a:r>
              <a:rPr lang="en-US" dirty="0" smtClean="0"/>
              <a:t> (Re{long) Imp}) of the SPS…roughly 10…20 Ohm below 200 KHz and about equal to the </a:t>
            </a:r>
            <a:r>
              <a:rPr lang="en-US" dirty="0" err="1" smtClean="0"/>
              <a:t>Ohmic</a:t>
            </a:r>
            <a:r>
              <a:rPr lang="en-US" dirty="0" smtClean="0"/>
              <a:t> resistance of the 7 km beam pipe.</a:t>
            </a:r>
          </a:p>
          <a:p>
            <a:r>
              <a:rPr lang="en-US" dirty="0" smtClean="0"/>
              <a:t>Looks very reasonable to me except below 100 Hz.</a:t>
            </a:r>
          </a:p>
          <a:p>
            <a:r>
              <a:rPr lang="en-US" dirty="0" smtClean="0"/>
              <a:t>But which of the two options (last slide  or this one) should </a:t>
            </a:r>
            <a:r>
              <a:rPr lang="en-US" dirty="0"/>
              <a:t>w</a:t>
            </a:r>
            <a:r>
              <a:rPr lang="en-US" dirty="0" smtClean="0"/>
              <a:t>e take?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20" y="955853"/>
            <a:ext cx="6870967" cy="5195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Some thoughts about longitudinal impedance at low frequency        F.Caspers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3rd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39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322</TotalTime>
  <Words>553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Genesis</vt:lpstr>
      <vt:lpstr>Some thoughts about longitudinal impedance (real part) values at low frequencies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Electromagnetic Signals</dc:title>
  <dc:creator>Fritz Caspers</dc:creator>
  <cp:lastModifiedBy>Elias Metral</cp:lastModifiedBy>
  <cp:revision>29</cp:revision>
  <dcterms:created xsi:type="dcterms:W3CDTF">2013-04-02T14:36:03Z</dcterms:created>
  <dcterms:modified xsi:type="dcterms:W3CDTF">2013-04-02T15:47:41Z</dcterms:modified>
</cp:coreProperties>
</file>