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61" r:id="rId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2688-B3CD-4BA0-B7C3-AE8579C0EDB3}" type="datetimeFigureOut">
              <a:rPr lang="en-CA" smtClean="0"/>
              <a:pPr/>
              <a:t>15/11/2012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5A2A0-ACBC-414F-8B44-1ABB98FDC94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7279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091BA-76F5-4155-B0A2-C8B4DFC18A47}" type="datetimeFigureOut">
              <a:rPr lang="en-CA" smtClean="0"/>
              <a:pPr/>
              <a:t>15/11/2012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399CD-EFE7-4B9F-84C0-3B8E9950E7F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2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16/03/2012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MJ Barnes &amp; W Weterings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17618-C9B3-4B95-86A3-834DCA834BF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/>
          <a:p>
            <a:r>
              <a:rPr lang="en-CA" b="1" dirty="0" smtClean="0">
                <a:solidFill>
                  <a:schemeClr val="tx2"/>
                </a:solidFill>
              </a:rPr>
              <a:t>15</a:t>
            </a:r>
            <a:r>
              <a:rPr lang="en-CA" b="1" baseline="30000" dirty="0" smtClean="0">
                <a:solidFill>
                  <a:schemeClr val="tx2"/>
                </a:solidFill>
              </a:rPr>
              <a:t>th</a:t>
            </a:r>
            <a:r>
              <a:rPr lang="en-CA" b="1" dirty="0" smtClean="0">
                <a:solidFill>
                  <a:schemeClr val="tx2"/>
                </a:solidFill>
              </a:rPr>
              <a:t> </a:t>
            </a:r>
            <a:r>
              <a:rPr lang="en-CA" b="1" dirty="0" smtClean="0">
                <a:solidFill>
                  <a:schemeClr val="tx2"/>
                </a:solidFill>
              </a:rPr>
              <a:t>MKI Strategy Meeting:</a:t>
            </a:r>
            <a:br>
              <a:rPr lang="en-CA" b="1" dirty="0" smtClean="0">
                <a:solidFill>
                  <a:schemeClr val="tx2"/>
                </a:solidFill>
              </a:rPr>
            </a:br>
            <a:r>
              <a:rPr lang="en-CA" b="1" dirty="0" smtClean="0">
                <a:solidFill>
                  <a:schemeClr val="tx2"/>
                </a:solidFill>
              </a:rPr>
              <a:t>MKI8C Temperature</a:t>
            </a:r>
            <a:endParaRPr lang="en-CA" b="1" baseline="-250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en-CA" dirty="0" smtClean="0"/>
              <a:t>Mike Barnes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en-CA" dirty="0" smtClean="0"/>
              <a:t>15/11/2012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F7717618-C9B3-4B95-86A3-834DCA834BFE}" type="slidenum">
              <a:rPr lang="en-CA" smtClean="0"/>
              <a:pPr/>
              <a:t>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en-CA" dirty="0" smtClean="0"/>
              <a:t>MJ Barnes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en-CA" dirty="0" smtClean="0"/>
              <a:t>15/11/2012</a:t>
            </a:r>
            <a:endParaRPr lang="en-CA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F7717618-C9B3-4B95-86A3-834DCA834BFE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en-CA" dirty="0" smtClean="0"/>
              <a:t>MJ Barnes</a:t>
            </a:r>
            <a:endParaRPr lang="en-CA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-16227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Recent Heating at Points 2 &amp; 8</a:t>
            </a:r>
            <a:endParaRPr lang="en-US" sz="2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524" y="580526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Early this week Point 2 was heating at a similar or slightly high rate, relative to the SIS thresholds</a:t>
            </a:r>
            <a:r>
              <a:rPr lang="en-GB" smtClean="0"/>
              <a:t>, than Point 8.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2" r="47083" b="10818"/>
          <a:stretch/>
        </p:blipFill>
        <p:spPr bwMode="auto">
          <a:xfrm>
            <a:off x="1187624" y="620688"/>
            <a:ext cx="6233225" cy="5248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827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en-CA" dirty="0" smtClean="0"/>
              <a:t>15/11/2012</a:t>
            </a:r>
            <a:endParaRPr lang="en-CA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F7717618-C9B3-4B95-86A3-834DCA834BFE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en-CA" dirty="0" smtClean="0"/>
              <a:t>MJ Barnes</a:t>
            </a:r>
            <a:endParaRPr lang="en-CA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-16227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Recent Heating in MKI8C</a:t>
            </a:r>
            <a:endParaRPr lang="en-US" sz="2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9976"/>
            <a:ext cx="9144000" cy="39980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558924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Temperature of MKI8C_Tube_up was, before this morning, back to pre-October 2012 levels – what has changed again this morning?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16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3324</TotalTime>
  <Words>77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15th MKI Strategy Meeting: MKI8C Temperature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barnesm</dc:creator>
  <cp:lastModifiedBy>Mike Barnes</cp:lastModifiedBy>
  <cp:revision>423</cp:revision>
  <cp:lastPrinted>2012-11-13T13:48:04Z</cp:lastPrinted>
  <dcterms:created xsi:type="dcterms:W3CDTF">2012-03-15T07:15:39Z</dcterms:created>
  <dcterms:modified xsi:type="dcterms:W3CDTF">2012-11-15T09:30:30Z</dcterms:modified>
</cp:coreProperties>
</file>