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Impedance team </a:t>
            </a:r>
            <a:r>
              <a:rPr lang="en-US" dirty="0" smtClean="0"/>
              <a:t>recommendations </a:t>
            </a:r>
            <a:r>
              <a:rPr lang="en-US" dirty="0" smtClean="0"/>
              <a:t>for the modification </a:t>
            </a:r>
            <a:r>
              <a:rPr lang="en-US" dirty="0" smtClean="0"/>
              <a:t>of </a:t>
            </a:r>
            <a:r>
              <a:rPr lang="en-US" dirty="0" smtClean="0"/>
              <a:t>TDI in LS1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A. Grudiev for Impedance team</a:t>
            </a:r>
          </a:p>
          <a:p>
            <a:r>
              <a:rPr lang="en-US" dirty="0" smtClean="0"/>
              <a:t>1/10/2012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7799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Maximum LHC beam parameters are assumed to be 2808 b x 1.15e+11 p/b for the operation between LS1 and LS2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Cu coating of </a:t>
            </a:r>
            <a:r>
              <a:rPr lang="en-US" dirty="0" err="1" smtClean="0"/>
              <a:t>hBN</a:t>
            </a:r>
            <a:r>
              <a:rPr lang="en-US" dirty="0" smtClean="0"/>
              <a:t> blocks of at least 10 um or more if </a:t>
            </a:r>
            <a:r>
              <a:rPr lang="en-US" dirty="0" smtClean="0"/>
              <a:t>possible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Improve cooling of the jaws to be adequate to the RF heating of the absorber block keepers which can reach </a:t>
            </a:r>
            <a:r>
              <a:rPr lang="en-US" dirty="0"/>
              <a:t>1</a:t>
            </a:r>
            <a:r>
              <a:rPr lang="en-US" dirty="0" smtClean="0"/>
              <a:t> kW level at injection (half </a:t>
            </a:r>
            <a:r>
              <a:rPr lang="en-US" smtClean="0"/>
              <a:t>gap </a:t>
            </a:r>
            <a:r>
              <a:rPr lang="en-US" smtClean="0"/>
              <a:t>4 </a:t>
            </a:r>
            <a:r>
              <a:rPr lang="en-US" dirty="0" smtClean="0"/>
              <a:t>mm) or 100 W level at collisions (half gap 55 mm)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stainless steel beam screen must be coated </a:t>
            </a:r>
            <a:r>
              <a:rPr lang="en-US" dirty="0" smtClean="0"/>
              <a:t>with </a:t>
            </a:r>
            <a:r>
              <a:rPr lang="en-US" dirty="0" smtClean="0"/>
              <a:t>100-200 um of Cu. Adequate cooling if necessary has to be implemented in order to evacuate the RF heating power load of 100 W </a:t>
            </a:r>
            <a:r>
              <a:rPr lang="en-US" dirty="0"/>
              <a:t>all along the </a:t>
            </a:r>
            <a:r>
              <a:rPr lang="en-US" dirty="0" smtClean="0"/>
              <a:t>screen both at injection and </a:t>
            </a:r>
            <a:r>
              <a:rPr lang="en-US" dirty="0" smtClean="0"/>
              <a:t>at collision</a:t>
            </a:r>
            <a:r>
              <a:rPr lang="en-US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183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140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Impedance team recommendations for the modification of TDI in LS1</vt:lpstr>
      <vt:lpstr>Recommendations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Impedance team recomentations for the modification od TDI in LS1</dc:title>
  <dc:creator>Alexej Grudiev</dc:creator>
  <cp:lastModifiedBy>grudiev</cp:lastModifiedBy>
  <cp:revision>13</cp:revision>
  <dcterms:created xsi:type="dcterms:W3CDTF">2006-08-16T00:00:00Z</dcterms:created>
  <dcterms:modified xsi:type="dcterms:W3CDTF">2012-10-02T12:54:32Z</dcterms:modified>
</cp:coreProperties>
</file>