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1" r:id="rId7"/>
    <p:sldId id="262" r:id="rId8"/>
    <p:sldId id="260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304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9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6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1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8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0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6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1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95691-8CF8-9543-B863-20BBCFDE9F89}" type="datetimeFigureOut">
              <a:rPr lang="en-US" smtClean="0"/>
              <a:t>10/2/12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6DFEF-619B-B742-BC2B-110ACA298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4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Recent observations of instabilities</a:t>
            </a:r>
            <a:br>
              <a:rPr lang="en-US" sz="3600" dirty="0" smtClean="0"/>
            </a:br>
            <a:r>
              <a:rPr lang="en-US" sz="3600" dirty="0" smtClean="0"/>
              <a:t>Fill 3102&amp;3108</a:t>
            </a:r>
            <a:br>
              <a:rPr lang="en-US" sz="3600" dirty="0" smtClean="0"/>
            </a:br>
            <a:r>
              <a:rPr lang="en-US" sz="3600" dirty="0" smtClean="0"/>
              <a:t>End of Fill test 3089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T. Pieloni for the BB team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885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887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Octupole</a:t>
            </a:r>
            <a:r>
              <a:rPr lang="en-US" dirty="0" smtClean="0"/>
              <a:t> trims with new polarity during Squeeze and Adjust</a:t>
            </a:r>
            <a:endParaRPr lang="en-US" dirty="0"/>
          </a:p>
        </p:txBody>
      </p:sp>
      <p:pic>
        <p:nvPicPr>
          <p:cNvPr id="4" name="Picture 3" descr="Octupo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6" y="1693435"/>
            <a:ext cx="10758028" cy="454744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038112" y="2029033"/>
            <a:ext cx="1" cy="4039103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1291583" y="3888178"/>
            <a:ext cx="80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Adjust</a:t>
            </a:r>
            <a:endParaRPr lang="en-US" b="1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54068" y="2024633"/>
            <a:ext cx="1" cy="4039103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181727" y="3883778"/>
            <a:ext cx="98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Squeeze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8467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37"/>
            <a:ext cx="5009283" cy="3338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659"/>
            <a:ext cx="8229600" cy="779399"/>
          </a:xfrm>
        </p:spPr>
        <p:txBody>
          <a:bodyPr/>
          <a:lstStyle/>
          <a:p>
            <a:r>
              <a:rPr lang="en-US" dirty="0" smtClean="0"/>
              <a:t>Fill 3102</a:t>
            </a:r>
            <a:endParaRPr lang="en-US" dirty="0"/>
          </a:p>
        </p:txBody>
      </p:sp>
      <p:pic>
        <p:nvPicPr>
          <p:cNvPr id="5" name="Picture 4" descr="HB2_zoo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14" y="1810766"/>
            <a:ext cx="4805115" cy="320258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586459" y="2222309"/>
            <a:ext cx="1599208" cy="70549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86459" y="3245277"/>
            <a:ext cx="1422824" cy="1399232"/>
          </a:xfrm>
          <a:prstGeom prst="line">
            <a:avLst/>
          </a:prstGeom>
          <a:ln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041" y="5914519"/>
            <a:ext cx="8743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IP8 special bunches (separated 4s) of B2 get unstable while </a:t>
            </a:r>
            <a:r>
              <a:rPr lang="en-US" dirty="0" err="1" smtClean="0"/>
              <a:t>octupole</a:t>
            </a:r>
            <a:r>
              <a:rPr lang="en-US" dirty="0" smtClean="0"/>
              <a:t> current reduced when </a:t>
            </a:r>
          </a:p>
          <a:p>
            <a:r>
              <a:rPr lang="en-US" dirty="0" smtClean="0"/>
              <a:t>Collision beam process finished</a:t>
            </a:r>
          </a:p>
          <a:p>
            <a:r>
              <a:rPr lang="en-US" dirty="0" err="1" smtClean="0"/>
              <a:t>Octupole</a:t>
            </a:r>
            <a:r>
              <a:rPr lang="en-US" dirty="0" smtClean="0"/>
              <a:t> current =240A to 200A					Damper gain = operational settings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20745" y="1505056"/>
            <a:ext cx="148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Horizontal B2</a:t>
            </a:r>
            <a:endParaRPr lang="en-US" b="1" dirty="0"/>
          </a:p>
        </p:txBody>
      </p:sp>
      <p:pic>
        <p:nvPicPr>
          <p:cNvPr id="18" name="Picture 17" descr="Oct31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4" y="3844601"/>
            <a:ext cx="4609114" cy="194828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1677510" y="3844601"/>
            <a:ext cx="0" cy="194828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4118" y="451696"/>
            <a:ext cx="241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=0 is Adjust mode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527644" y="465649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415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V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7065"/>
            <a:ext cx="5140021" cy="3547194"/>
          </a:xfrm>
          <a:prstGeom prst="rect">
            <a:avLst/>
          </a:prstGeom>
        </p:spPr>
      </p:pic>
      <p:pic>
        <p:nvPicPr>
          <p:cNvPr id="5" name="Picture 4" descr="VB2_zoo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62" y="1417638"/>
            <a:ext cx="3847438" cy="26551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456616" y="1728464"/>
            <a:ext cx="1175888" cy="1352198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56616" y="3503959"/>
            <a:ext cx="1175888" cy="305714"/>
          </a:xfrm>
          <a:prstGeom prst="line">
            <a:avLst/>
          </a:prstGeom>
          <a:ln>
            <a:solidFill>
              <a:srgbClr val="00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44069" y="1281654"/>
            <a:ext cx="122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Vertical B2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38318" y="5702763"/>
            <a:ext cx="6493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Triming</a:t>
            </a:r>
            <a:r>
              <a:rPr lang="en-US" dirty="0" smtClean="0"/>
              <a:t> back the </a:t>
            </a:r>
            <a:r>
              <a:rPr lang="en-US" dirty="0" err="1" smtClean="0"/>
              <a:t>octupoles</a:t>
            </a:r>
            <a:r>
              <a:rPr lang="en-US" dirty="0" smtClean="0"/>
              <a:t> at higher current mitigates the problem</a:t>
            </a:r>
          </a:p>
          <a:p>
            <a:endParaRPr lang="en-US" dirty="0"/>
          </a:p>
          <a:p>
            <a:r>
              <a:rPr lang="en-US" dirty="0" err="1" smtClean="0"/>
              <a:t>Octupole</a:t>
            </a:r>
            <a:r>
              <a:rPr lang="en-US" dirty="0" smtClean="0"/>
              <a:t> current = around 200A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-22659"/>
            <a:ext cx="8229600" cy="779399"/>
          </a:xfrm>
        </p:spPr>
        <p:txBody>
          <a:bodyPr/>
          <a:lstStyle/>
          <a:p>
            <a:r>
              <a:rPr lang="en-US" dirty="0" smtClean="0"/>
              <a:t>Fill 3102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24966" y="1314096"/>
            <a:ext cx="241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=0 is Adjust mode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306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ctupo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511"/>
            <a:ext cx="8310829" cy="3513004"/>
          </a:xfrm>
          <a:prstGeom prst="rect">
            <a:avLst/>
          </a:prstGeom>
        </p:spPr>
      </p:pic>
      <p:pic>
        <p:nvPicPr>
          <p:cNvPr id="4" name="Content Placeholder 3" descr="VB1_zoom1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5" b="4335"/>
          <a:stretch>
            <a:fillRect/>
          </a:stretch>
        </p:blipFill>
        <p:spPr>
          <a:xfrm>
            <a:off x="3977475" y="1723389"/>
            <a:ext cx="5494739" cy="3021894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Fill 3102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3041" y="5255959"/>
            <a:ext cx="8545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Adjust beam process usual signature of instability cured by fast collapse of IP1 and IP5</a:t>
            </a:r>
          </a:p>
          <a:p>
            <a:endParaRPr lang="en-US" dirty="0" smtClean="0"/>
          </a:p>
          <a:p>
            <a:r>
              <a:rPr lang="en-US" dirty="0" err="1" smtClean="0"/>
              <a:t>Octupole</a:t>
            </a:r>
            <a:r>
              <a:rPr lang="en-US" dirty="0" smtClean="0"/>
              <a:t> current =	B1 from 510A to 520A			Damper gain = operational settings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01246" y="956474"/>
            <a:ext cx="0" cy="312030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9382" y="1909936"/>
            <a:ext cx="236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Time=0 is Adjust mode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292574" y="215759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799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587" y="1039029"/>
            <a:ext cx="5630975" cy="3250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35" y="5380293"/>
            <a:ext cx="946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6 bunches not colliding of B2 get unstable while </a:t>
            </a:r>
            <a:r>
              <a:rPr lang="en-US" dirty="0" err="1" smtClean="0"/>
              <a:t>octupole</a:t>
            </a:r>
            <a:r>
              <a:rPr lang="en-US" dirty="0" smtClean="0"/>
              <a:t> current reduced (time 8:12:21)</a:t>
            </a:r>
          </a:p>
          <a:p>
            <a:endParaRPr lang="en-US" dirty="0" smtClean="0"/>
          </a:p>
          <a:p>
            <a:r>
              <a:rPr lang="en-US" dirty="0" err="1" smtClean="0"/>
              <a:t>Octupole</a:t>
            </a:r>
            <a:r>
              <a:rPr lang="en-US" dirty="0" smtClean="0"/>
              <a:t> current =	290A to 230A				Damper gain = operational settings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7686"/>
            <a:ext cx="8229600" cy="559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Fill 3108</a:t>
            </a:r>
            <a:endParaRPr lang="en-US" dirty="0"/>
          </a:p>
        </p:txBody>
      </p:sp>
      <p:pic>
        <p:nvPicPr>
          <p:cNvPr id="12" name="Picture 11" descr="HB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73" y="1117693"/>
            <a:ext cx="4733521" cy="36184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1741" y="933027"/>
            <a:ext cx="236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Time=0 is Adjust mode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237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7686"/>
            <a:ext cx="8229600" cy="5594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Fill 3108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093" y="1156422"/>
            <a:ext cx="680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Octupoles</a:t>
            </a:r>
            <a:r>
              <a:rPr lang="en-US" dirty="0" smtClean="0"/>
              <a:t> reduced in collision from 510 A to 240 A to improve lifetime.</a:t>
            </a:r>
          </a:p>
          <a:p>
            <a:r>
              <a:rPr lang="en-US" dirty="0" smtClean="0"/>
              <a:t>Instability occurs when reducing from 290-320 A</a:t>
            </a:r>
            <a:endParaRPr lang="en-US" dirty="0"/>
          </a:p>
        </p:txBody>
      </p:sp>
      <p:pic>
        <p:nvPicPr>
          <p:cNvPr id="10" name="Picture 9" descr="Oct31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3" y="2024037"/>
            <a:ext cx="6942903" cy="2934779"/>
          </a:xfrm>
          <a:prstGeom prst="rect">
            <a:avLst/>
          </a:prstGeom>
        </p:spPr>
      </p:pic>
      <p:pic>
        <p:nvPicPr>
          <p:cNvPr id="8" name="Picture 7" descr="HB2_zoo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91" y="3093915"/>
            <a:ext cx="4769045" cy="364558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668574" y="2024037"/>
            <a:ext cx="0" cy="3120302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18099" y="3143907"/>
            <a:ext cx="236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Time=0 is Adjust mode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715681" y="2755339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Instability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227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B1_zoo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02" y="781326"/>
            <a:ext cx="3944398" cy="3061425"/>
          </a:xfrm>
          <a:prstGeom prst="rect">
            <a:avLst/>
          </a:prstGeom>
        </p:spPr>
      </p:pic>
      <p:pic>
        <p:nvPicPr>
          <p:cNvPr id="6" name="Picture 5" descr="VB1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59" y="3840616"/>
            <a:ext cx="4422771" cy="302627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60076" y="97686"/>
            <a:ext cx="3826723" cy="559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Fill 3108</a:t>
            </a:r>
            <a:endParaRPr lang="en-US" dirty="0"/>
          </a:p>
        </p:txBody>
      </p:sp>
      <p:pic>
        <p:nvPicPr>
          <p:cNvPr id="10" name="Picture 9" descr="HB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3" y="3641721"/>
            <a:ext cx="4360523" cy="33399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353" y="2233812"/>
            <a:ext cx="43877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Again in Adjust usual signature of instability in V plane B1 cured by fast collapse of IP1 and IP5</a:t>
            </a:r>
          </a:p>
          <a:p>
            <a:endParaRPr lang="en-US" dirty="0" smtClean="0"/>
          </a:p>
          <a:p>
            <a:r>
              <a:rPr lang="en-US" dirty="0" err="1" smtClean="0"/>
              <a:t>Octupole</a:t>
            </a:r>
            <a:r>
              <a:rPr lang="en-US" dirty="0" smtClean="0"/>
              <a:t> current =	from 510 to 520 B1	</a:t>
            </a:r>
          </a:p>
          <a:p>
            <a:r>
              <a:rPr lang="en-US" dirty="0" smtClean="0"/>
              <a:t>Damper gain = operational settings</a:t>
            </a:r>
            <a:endParaRPr lang="en-US" dirty="0"/>
          </a:p>
        </p:txBody>
      </p:sp>
      <p:pic>
        <p:nvPicPr>
          <p:cNvPr id="12" name="Picture 11" descr="Oct3108_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" y="247720"/>
            <a:ext cx="4690759" cy="19827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661906" y="125817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Instability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6259" y="693427"/>
            <a:ext cx="254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Time=0 is Squeeze mode</a:t>
            </a:r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05056" y="247720"/>
            <a:ext cx="0" cy="2042859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20115" y="4227776"/>
            <a:ext cx="285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Time=0 means Adjust mode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50474" y="4227776"/>
            <a:ext cx="285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Time=0 means Adjust mode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853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" y="-113621"/>
            <a:ext cx="9247277" cy="6755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of fill test on </a:t>
            </a:r>
            <a:r>
              <a:rPr lang="en-US" dirty="0" err="1" smtClean="0"/>
              <a:t>Octupoles</a:t>
            </a:r>
            <a:r>
              <a:rPr lang="en-US" dirty="0" smtClean="0"/>
              <a:t> 26/09/2012</a:t>
            </a:r>
            <a:endParaRPr lang="en-US" dirty="0"/>
          </a:p>
        </p:txBody>
      </p:sp>
      <p:pic>
        <p:nvPicPr>
          <p:cNvPr id="4" name="Picture 3" descr="life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3" y="483559"/>
            <a:ext cx="6741397" cy="2849602"/>
          </a:xfrm>
          <a:prstGeom prst="rect">
            <a:avLst/>
          </a:prstGeom>
        </p:spPr>
      </p:pic>
      <p:pic>
        <p:nvPicPr>
          <p:cNvPr id="5" name="Picture 4" descr="O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3" y="4086800"/>
            <a:ext cx="6741397" cy="2849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352" y="3253012"/>
            <a:ext cx="8643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Going at zero </a:t>
            </a:r>
            <a:r>
              <a:rPr lang="en-US" dirty="0" err="1" smtClean="0"/>
              <a:t>Octupole</a:t>
            </a:r>
            <a:r>
              <a:rPr lang="en-US" dirty="0" smtClean="0"/>
              <a:t> current NO INSTABILITIES observed</a:t>
            </a:r>
          </a:p>
          <a:p>
            <a:r>
              <a:rPr lang="en-US" dirty="0" smtClean="0"/>
              <a:t>Asymmetry between beams during scan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chroma</a:t>
            </a:r>
            <a:r>
              <a:rPr lang="en-US" dirty="0" smtClean="0"/>
              <a:t> corrections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1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9406</TotalTime>
  <Words>239</Words>
  <Application>Microsoft Macintosh PowerPoint</Application>
  <PresentationFormat>On-screen Show (4:3)</PresentationFormat>
  <Paragraphs>46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Recent observations of instabilities Fill 3102&amp;3108 End of Fill test 3089  T. Pieloni for the BB team</vt:lpstr>
      <vt:lpstr>Octupole trims with new polarity during Squeeze and Adjust</vt:lpstr>
      <vt:lpstr>Fill 3102</vt:lpstr>
      <vt:lpstr>Fill 3102</vt:lpstr>
      <vt:lpstr>Fill 3102</vt:lpstr>
      <vt:lpstr>Fill 3108</vt:lpstr>
      <vt:lpstr>Fill 3108</vt:lpstr>
      <vt:lpstr>PowerPoint Presentation</vt:lpstr>
      <vt:lpstr>End of fill test on Octupoles 26/09/2012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recent observations Change of BP</dc:title>
  <dc:creator>Tatiana Pieloni</dc:creator>
  <cp:lastModifiedBy>Tatiana Pieloni</cp:lastModifiedBy>
  <cp:revision>65</cp:revision>
  <dcterms:created xsi:type="dcterms:W3CDTF">2012-10-02T21:20:36Z</dcterms:created>
  <dcterms:modified xsi:type="dcterms:W3CDTF">2012-10-09T10:06:54Z</dcterms:modified>
</cp:coreProperties>
</file>