
<file path=[Content_Types].xml><?xml version="1.0" encoding="utf-8"?>
<Types xmlns="http://schemas.openxmlformats.org/package/2006/content-types">
  <Override PartName="/ppt/slides/slide17.xml" ContentType="application/vnd.openxmlformats-officedocument.presentationml.slide+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Default Extension="emf" ContentType="image/x-emf"/>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Default Extension="png" ContentType="image/png"/>
  <Override PartName="/ppt/notesSlides/notesSlide3.xml" ContentType="application/vnd.openxmlformats-officedocument.presentationml.notesSlide+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Override PartName="/ppt/notesSlides/notesSlide4.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gif" ContentType="image/gif"/>
  <Default Extension="pdf" ContentType="application/pdf"/>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r:id="rId1"/>
  </p:sldMasterIdLst>
  <p:notesMasterIdLst>
    <p:notesMasterId r:id="rId21"/>
  </p:notesMasterIdLst>
  <p:sldIdLst>
    <p:sldId id="1074" r:id="rId2"/>
    <p:sldId id="1086" r:id="rId3"/>
    <p:sldId id="1087" r:id="rId4"/>
    <p:sldId id="1019" r:id="rId5"/>
    <p:sldId id="1091" r:id="rId6"/>
    <p:sldId id="1092" r:id="rId7"/>
    <p:sldId id="1100" r:id="rId8"/>
    <p:sldId id="1071" r:id="rId9"/>
    <p:sldId id="1079" r:id="rId10"/>
    <p:sldId id="1089" r:id="rId11"/>
    <p:sldId id="1094" r:id="rId12"/>
    <p:sldId id="1090" r:id="rId13"/>
    <p:sldId id="1101" r:id="rId14"/>
    <p:sldId id="1068" r:id="rId15"/>
    <p:sldId id="1102" r:id="rId16"/>
    <p:sldId id="1063" r:id="rId17"/>
    <p:sldId id="1085" r:id="rId18"/>
    <p:sldId id="1103" r:id="rId19"/>
    <p:sldId id="1083" r:id="rId20"/>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FF01"/>
    <a:srgbClr val="FAE906"/>
    <a:srgbClr val="FFCC00"/>
    <a:srgbClr val="FFFF00"/>
    <a:srgbClr val="FFFF66"/>
    <a:srgbClr val="FF9900"/>
    <a:srgbClr val="FF3300"/>
    <a:srgbClr val="960663"/>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9449" autoAdjust="0"/>
    <p:restoredTop sz="90713" autoAdjust="0"/>
  </p:normalViewPr>
  <p:slideViewPr>
    <p:cSldViewPr>
      <p:cViewPr>
        <p:scale>
          <a:sx n="100" d="100"/>
          <a:sy n="100" d="100"/>
        </p:scale>
        <p:origin x="-704" y="-432"/>
      </p:cViewPr>
      <p:guideLst>
        <p:guide orient="horz" pos="2160"/>
        <p:guide pos="2880"/>
      </p:guideLst>
    </p:cSldViewPr>
  </p:slideViewPr>
  <p:outlineViewPr>
    <p:cViewPr>
      <p:scale>
        <a:sx n="33" d="100"/>
        <a:sy n="33" d="100"/>
      </p:scale>
      <p:origin x="0" y="43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96"/>
      </p:cViewPr>
      <p:guideLst>
        <p:guide orient="horz" pos="3128"/>
        <p:guide pos="2141"/>
      </p:guideLst>
    </p:cSldViewPr>
  </p:notesViewPr>
  <p:gridSpacing cx="73736200" cy="737362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viewProps" Target="viewProps.xml"/><Relationship Id="rId25"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14" Type="http://schemas.openxmlformats.org/officeDocument/2006/relationships/slide" Target="slides/slide13.xml"/><Relationship Id="rId23" Type="http://schemas.openxmlformats.org/officeDocument/2006/relationships/presProps" Target="presProps.xml"/><Relationship Id="rId4" Type="http://schemas.openxmlformats.org/officeDocument/2006/relationships/slide" Target="slides/slide3.xml"/><Relationship Id="rId26" Type="http://schemas.openxmlformats.org/officeDocument/2006/relationships/tableStyles" Target="tableStyles.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printerSettings" Target="printerSettings/printerSettings1.bin"/><Relationship Id="rId21" Type="http://schemas.openxmlformats.org/officeDocument/2006/relationships/notesMaster" Target="notesMasters/notes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275" cy="496751"/>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GB"/>
          </a:p>
        </p:txBody>
      </p:sp>
      <p:sp>
        <p:nvSpPr>
          <p:cNvPr id="8195" name="Rectangle 3"/>
          <p:cNvSpPr>
            <a:spLocks noGrp="1" noChangeArrowheads="1"/>
          </p:cNvSpPr>
          <p:nvPr>
            <p:ph type="dt" idx="1"/>
          </p:nvPr>
        </p:nvSpPr>
        <p:spPr bwMode="auto">
          <a:xfrm>
            <a:off x="3849862" y="0"/>
            <a:ext cx="2946275" cy="496751"/>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GB"/>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8845" y="4716585"/>
            <a:ext cx="5439987" cy="44673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8198" name="Rectangle 6"/>
          <p:cNvSpPr>
            <a:spLocks noGrp="1" noChangeArrowheads="1"/>
          </p:cNvSpPr>
          <p:nvPr>
            <p:ph type="ftr" sz="quarter" idx="4"/>
          </p:nvPr>
        </p:nvSpPr>
        <p:spPr bwMode="auto">
          <a:xfrm>
            <a:off x="0" y="9429779"/>
            <a:ext cx="2946275" cy="49675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GB"/>
          </a:p>
        </p:txBody>
      </p:sp>
      <p:sp>
        <p:nvSpPr>
          <p:cNvPr id="8199" name="Rectangle 7"/>
          <p:cNvSpPr>
            <a:spLocks noGrp="1" noChangeArrowheads="1"/>
          </p:cNvSpPr>
          <p:nvPr>
            <p:ph type="sldNum" sz="quarter" idx="5"/>
          </p:nvPr>
        </p:nvSpPr>
        <p:spPr bwMode="auto">
          <a:xfrm>
            <a:off x="3849862" y="9429779"/>
            <a:ext cx="2946275" cy="496751"/>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E9550DCE-C0F6-4BD3-85B0-042E7AADD9F5}"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025900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D69139-8831-BF44-910A-1DBDA9C74891}"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DC612C32-D332-4CD7-94C9-1261C0CB9235}"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DC612C32-D332-4CD7-94C9-1261C0CB9235}"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DC612C32-D332-4CD7-94C9-1261C0CB9235}"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a:xfrm>
            <a:off x="1676400" y="6553201"/>
            <a:ext cx="6477000" cy="152399"/>
          </a:xfrm>
        </p:spPr>
        <p:txBody>
          <a:bodyPr/>
          <a:lstStyle>
            <a:lvl1pPr>
              <a:defRPr/>
            </a:lvl1pPr>
          </a:lstStyle>
          <a:p>
            <a:r>
              <a:rPr lang="en-GB" dirty="0" smtClean="0"/>
              <a:t>Chamonix 2011 -  Beam observations with different bunch </a:t>
            </a:r>
            <a:r>
              <a:rPr lang="en-GB" dirty="0" err="1" smtClean="0"/>
              <a:t>spacings</a:t>
            </a:r>
            <a:r>
              <a:rPr lang="en-GB" dirty="0" smtClean="0"/>
              <a:t> and overall synthesis</a:t>
            </a:r>
            <a:endParaRPr lang="en-US" dirty="0"/>
          </a:p>
        </p:txBody>
      </p:sp>
      <p:sp>
        <p:nvSpPr>
          <p:cNvPr id="4" name="Slide Number Placeholder 3"/>
          <p:cNvSpPr>
            <a:spLocks noGrp="1"/>
          </p:cNvSpPr>
          <p:nvPr>
            <p:ph type="sldNum" sz="quarter" idx="11"/>
          </p:nvPr>
        </p:nvSpPr>
        <p:spPr/>
        <p:txBody>
          <a:bodyPr/>
          <a:lstStyle>
            <a:lvl1pPr>
              <a:defRPr/>
            </a:lvl1pPr>
          </a:lstStyle>
          <a:p>
            <a:fld id="{20D66058-8582-419F-AA3B-A79C8D77E78A}" type="slidenum">
              <a:rPr lang="en-US"/>
              <a:pPr/>
              <a:t>‹#›</a:t>
            </a:fld>
            <a:endParaRPr lang="en-US"/>
          </a:p>
        </p:txBody>
      </p:sp>
      <p:sp>
        <p:nvSpPr>
          <p:cNvPr id="5" name="Date Placeholder 4"/>
          <p:cNvSpPr>
            <a:spLocks noGrp="1"/>
          </p:cNvSpPr>
          <p:nvPr>
            <p:ph type="dt" sz="half" idx="12"/>
          </p:nvPr>
        </p:nvSpPr>
        <p:spPr/>
        <p:txBody>
          <a:bodyPr/>
          <a:lstStyle>
            <a:lvl1pPr>
              <a:defRPr/>
            </a:lvl1pPr>
          </a:lstStyle>
          <a:p>
            <a:fld id="{63461D88-AEF4-429F-A6F2-BFACB74F7AA3}" type="datetime1">
              <a:rPr lang="en-US" smtClean="0"/>
              <a:pPr/>
              <a:t>9/10/12</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DC1F4-3DF7-4CC7-B794-B081B804DC90}" type="datetime1">
              <a:rPr lang="en-US" smtClean="0"/>
              <a:pPr/>
              <a:t>9/10/12</a:t>
            </a:fld>
            <a:endParaRPr lang="en-US"/>
          </a:p>
        </p:txBody>
      </p:sp>
      <p:sp>
        <p:nvSpPr>
          <p:cNvPr id="5" name="Footer Placeholder 4"/>
          <p:cNvSpPr>
            <a:spLocks noGrp="1"/>
          </p:cNvSpPr>
          <p:nvPr>
            <p:ph type="ftr" sz="quarter" idx="11"/>
          </p:nvPr>
        </p:nvSpPr>
        <p:spPr/>
        <p:txBody>
          <a:bodyPr/>
          <a:lstStyle/>
          <a:p>
            <a:r>
              <a:rPr lang="en-US" smtClean="0"/>
              <a:t>Chamonix 2011 -  Beam observations with different bunch spacings and overall synthesis</a:t>
            </a:r>
            <a:endParaRPr lang="en-US"/>
          </a:p>
        </p:txBody>
      </p:sp>
      <p:sp>
        <p:nvSpPr>
          <p:cNvPr id="6" name="Slide Number Placeholder 5"/>
          <p:cNvSpPr>
            <a:spLocks noGrp="1"/>
          </p:cNvSpPr>
          <p:nvPr>
            <p:ph type="sldNum" sz="quarter" idx="12"/>
          </p:nvPr>
        </p:nvSpPr>
        <p:spPr/>
        <p:txBody>
          <a:bodyPr/>
          <a:lstStyle/>
          <a:p>
            <a:fld id="{3221CB8C-ADBD-5C49-B24B-92DBB2EFF82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23054341"/>
      </p:ext>
    </p:extLst>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5"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userDrawn="1"/>
        </p:nvCxnSpPr>
        <p:spPr>
          <a:xfrm>
            <a:off x="228600" y="914400"/>
            <a:ext cx="8686800" cy="1588"/>
          </a:xfrm>
          <a:prstGeom prst="line">
            <a:avLst/>
          </a:prstGeom>
          <a:ln w="19050"/>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28600" y="6399212"/>
            <a:ext cx="8686800" cy="1588"/>
          </a:xfrm>
          <a:prstGeom prst="line">
            <a:avLst/>
          </a:prstGeom>
          <a:ln w="19050"/>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0" name="Picture 9" descr="newlhc logo1.gif"/>
          <p:cNvPicPr>
            <a:picLocks noChangeAspect="1"/>
          </p:cNvPicPr>
          <p:nvPr userDrawn="1"/>
        </p:nvPicPr>
        <p:blipFill>
          <a:blip r:embed="rId5" cstate="print"/>
          <a:stretch>
            <a:fillRect/>
          </a:stretch>
        </p:blipFill>
        <p:spPr>
          <a:xfrm>
            <a:off x="-681848" y="0"/>
            <a:ext cx="1357346" cy="1357346"/>
          </a:xfrm>
          <a:prstGeom prst="rect">
            <a:avLst/>
          </a:prstGeom>
          <a:effectLst>
            <a:glow rad="101600">
              <a:schemeClr val="accent1">
                <a:lumMod val="40000"/>
                <a:lumOff val="60000"/>
                <a:alpha val="40000"/>
              </a:schemeClr>
            </a:glow>
            <a:reflection blurRad="6350" stA="50000" endA="300" endPos="55000" dir="5400000" sy="-100000" algn="bl" rotWithShape="0"/>
            <a:softEdge rad="12700"/>
          </a:effectLst>
        </p:spPr>
      </p:pic>
      <p:pic>
        <p:nvPicPr>
          <p:cNvPr id="11" name="Picture 3" descr="newlhc logo1.gif"/>
          <p:cNvPicPr>
            <a:picLocks noChangeAspect="1"/>
          </p:cNvPicPr>
          <p:nvPr userDrawn="1"/>
        </p:nvPicPr>
        <p:blipFill>
          <a:blip r:embed="rId5" cstate="print"/>
          <a:stretch>
            <a:fillRect/>
          </a:stretch>
        </p:blipFill>
        <p:spPr>
          <a:xfrm>
            <a:off x="-681848" y="0"/>
            <a:ext cx="1357346" cy="1357346"/>
          </a:xfrm>
          <a:prstGeom prst="rect">
            <a:avLst/>
          </a:prstGeom>
          <a:effectLst>
            <a:glow rad="101600">
              <a:schemeClr val="accent1">
                <a:lumMod val="40000"/>
                <a:lumOff val="60000"/>
                <a:alpha val="40000"/>
              </a:schemeClr>
            </a:glow>
            <a:reflection blurRad="6350" stA="50000" endA="300" endPos="55000" dir="5400000" sy="-100000" algn="bl" rotWithShape="0"/>
            <a:softEdge rad="12700"/>
          </a:effectLst>
        </p:spPr>
      </p:pic>
      <p:sp>
        <p:nvSpPr>
          <p:cNvPr id="1030" name="Title Placeholder 1"/>
          <p:cNvSpPr>
            <a:spLocks noGrp="1"/>
          </p:cNvSpPr>
          <p:nvPr>
            <p:ph type="title"/>
          </p:nvPr>
        </p:nvSpPr>
        <p:spPr bwMode="auto">
          <a:xfrm>
            <a:off x="1600200" y="152400"/>
            <a:ext cx="7315200"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228600" y="990600"/>
            <a:ext cx="86868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 name="Date Placeholder 3"/>
          <p:cNvSpPr>
            <a:spLocks noGrp="1"/>
          </p:cNvSpPr>
          <p:nvPr>
            <p:ph type="dt" sz="half" idx="2"/>
          </p:nvPr>
        </p:nvSpPr>
        <p:spPr>
          <a:xfrm>
            <a:off x="457200" y="6553200"/>
            <a:ext cx="2133600" cy="1682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j-lt"/>
              </a:defRPr>
            </a:lvl1pPr>
          </a:lstStyle>
          <a:p>
            <a:pPr>
              <a:defRPr/>
            </a:pPr>
            <a:fld id="{C50A923E-76EF-4003-B661-DE1075BDFB5E}" type="datetime1">
              <a:rPr lang="en-US" smtClean="0"/>
              <a:pPr>
                <a:defRPr/>
              </a:pPr>
              <a:t>9/10/12</a:t>
            </a:fld>
            <a:endParaRPr lang="en-US"/>
          </a:p>
        </p:txBody>
      </p:sp>
      <p:sp>
        <p:nvSpPr>
          <p:cNvPr id="13" name="Footer Placeholder 4"/>
          <p:cNvSpPr>
            <a:spLocks noGrp="1"/>
          </p:cNvSpPr>
          <p:nvPr>
            <p:ph type="ftr" sz="quarter" idx="3"/>
          </p:nvPr>
        </p:nvSpPr>
        <p:spPr>
          <a:xfrm>
            <a:off x="1676400" y="6553201"/>
            <a:ext cx="6400800" cy="152399"/>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mn-lt"/>
              </a:defRPr>
            </a:lvl1pPr>
          </a:lstStyle>
          <a:p>
            <a:pPr>
              <a:defRPr/>
            </a:pPr>
            <a:r>
              <a:rPr lang="en-GB" smtClean="0"/>
              <a:t>Chamonix 2011 -  Beam observations with different bunch spacings and overall synthesis</a:t>
            </a:r>
            <a:endParaRPr lang="en-US" dirty="0"/>
          </a:p>
        </p:txBody>
      </p:sp>
      <p:sp>
        <p:nvSpPr>
          <p:cNvPr id="14" name="Slide Number Placeholder 5"/>
          <p:cNvSpPr>
            <a:spLocks noGrp="1"/>
          </p:cNvSpPr>
          <p:nvPr>
            <p:ph type="sldNum" sz="quarter" idx="4"/>
          </p:nvPr>
        </p:nvSpPr>
        <p:spPr>
          <a:xfrm>
            <a:off x="6553200" y="6553200"/>
            <a:ext cx="2133600" cy="1682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j-lt"/>
              </a:defRPr>
            </a:lvl1pPr>
          </a:lstStyle>
          <a:p>
            <a:pPr>
              <a:defRPr/>
            </a:pPr>
            <a:fld id="{1A8F772A-8CCA-4885-87BF-DE56416A220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Lst>
  <p:hf sldNum="0" hdr="0" ftr="0" dt="0"/>
  <p:txStyles>
    <p:titleStyle>
      <a:lvl1pPr algn="r" rtl="0" eaLnBrk="0" fontAlgn="base" hangingPunct="0">
        <a:spcBef>
          <a:spcPct val="0"/>
        </a:spcBef>
        <a:spcAft>
          <a:spcPct val="0"/>
        </a:spcAft>
        <a:defRPr sz="3200">
          <a:solidFill>
            <a:schemeClr val="tx2"/>
          </a:solidFill>
          <a:latin typeface="+mj-lt"/>
          <a:ea typeface="+mj-ea"/>
          <a:cs typeface="+mj-cs"/>
        </a:defRPr>
      </a:lvl1pPr>
      <a:lvl2pPr algn="r" rtl="0" eaLnBrk="0" fontAlgn="base" hangingPunct="0">
        <a:spcBef>
          <a:spcPct val="0"/>
        </a:spcBef>
        <a:spcAft>
          <a:spcPct val="0"/>
        </a:spcAft>
        <a:defRPr sz="3200">
          <a:solidFill>
            <a:schemeClr val="tx2"/>
          </a:solidFill>
          <a:latin typeface="Trebuchet MS" pitchFamily="34" charset="0"/>
        </a:defRPr>
      </a:lvl2pPr>
      <a:lvl3pPr algn="r" rtl="0" eaLnBrk="0" fontAlgn="base" hangingPunct="0">
        <a:spcBef>
          <a:spcPct val="0"/>
        </a:spcBef>
        <a:spcAft>
          <a:spcPct val="0"/>
        </a:spcAft>
        <a:defRPr sz="3200">
          <a:solidFill>
            <a:schemeClr val="tx2"/>
          </a:solidFill>
          <a:latin typeface="Trebuchet MS" pitchFamily="34" charset="0"/>
        </a:defRPr>
      </a:lvl3pPr>
      <a:lvl4pPr algn="r" rtl="0" eaLnBrk="0" fontAlgn="base" hangingPunct="0">
        <a:spcBef>
          <a:spcPct val="0"/>
        </a:spcBef>
        <a:spcAft>
          <a:spcPct val="0"/>
        </a:spcAft>
        <a:defRPr sz="3200">
          <a:solidFill>
            <a:schemeClr val="tx2"/>
          </a:solidFill>
          <a:latin typeface="Trebuchet MS" pitchFamily="34" charset="0"/>
        </a:defRPr>
      </a:lvl4pPr>
      <a:lvl5pPr algn="r" rtl="0" eaLnBrk="0" fontAlgn="base" hangingPunct="0">
        <a:spcBef>
          <a:spcPct val="0"/>
        </a:spcBef>
        <a:spcAft>
          <a:spcPct val="0"/>
        </a:spcAft>
        <a:defRPr sz="3200">
          <a:solidFill>
            <a:schemeClr val="tx2"/>
          </a:solidFill>
          <a:latin typeface="Trebuchet MS" pitchFamily="34" charset="0"/>
        </a:defRPr>
      </a:lvl5pPr>
      <a:lvl6pPr marL="457200" algn="r" rtl="0" eaLnBrk="0" fontAlgn="base" hangingPunct="0">
        <a:spcBef>
          <a:spcPct val="0"/>
        </a:spcBef>
        <a:spcAft>
          <a:spcPct val="0"/>
        </a:spcAft>
        <a:defRPr sz="3200">
          <a:solidFill>
            <a:schemeClr val="tx2"/>
          </a:solidFill>
          <a:latin typeface="Trebuchet MS" pitchFamily="34" charset="0"/>
        </a:defRPr>
      </a:lvl6pPr>
      <a:lvl7pPr marL="914400" algn="r" rtl="0" eaLnBrk="0" fontAlgn="base" hangingPunct="0">
        <a:spcBef>
          <a:spcPct val="0"/>
        </a:spcBef>
        <a:spcAft>
          <a:spcPct val="0"/>
        </a:spcAft>
        <a:defRPr sz="3200">
          <a:solidFill>
            <a:schemeClr val="tx2"/>
          </a:solidFill>
          <a:latin typeface="Trebuchet MS" pitchFamily="34" charset="0"/>
        </a:defRPr>
      </a:lvl7pPr>
      <a:lvl8pPr marL="1371600" algn="r" rtl="0" eaLnBrk="0" fontAlgn="base" hangingPunct="0">
        <a:spcBef>
          <a:spcPct val="0"/>
        </a:spcBef>
        <a:spcAft>
          <a:spcPct val="0"/>
        </a:spcAft>
        <a:defRPr sz="3200">
          <a:solidFill>
            <a:schemeClr val="tx2"/>
          </a:solidFill>
          <a:latin typeface="Trebuchet MS" pitchFamily="34" charset="0"/>
        </a:defRPr>
      </a:lvl8pPr>
      <a:lvl9pPr marL="1828800" algn="r" rtl="0" eaLnBrk="0" fontAlgn="base" hangingPunct="0">
        <a:spcBef>
          <a:spcPct val="0"/>
        </a:spcBef>
        <a:spcAft>
          <a:spcPct val="0"/>
        </a:spcAft>
        <a:defRPr sz="3200">
          <a:solidFill>
            <a:schemeClr val="tx2"/>
          </a:solidFill>
          <a:latin typeface="Trebuchet MS"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2"/>
          </a:solidFill>
          <a:latin typeface="+mn-lt"/>
        </a:defRPr>
      </a:lvl2pPr>
      <a:lvl3pPr marL="1143000" indent="-228600" algn="l" rtl="0" eaLnBrk="0" fontAlgn="base" hangingPunct="0">
        <a:spcBef>
          <a:spcPct val="20000"/>
        </a:spcBef>
        <a:spcAft>
          <a:spcPct val="0"/>
        </a:spcAft>
        <a:buFont typeface="Arial" charset="0"/>
        <a:buChar char="•"/>
        <a:defRPr sz="2400">
          <a:solidFill>
            <a:schemeClr val="tx2"/>
          </a:solidFill>
          <a:latin typeface="+mn-lt"/>
        </a:defRPr>
      </a:lvl3pPr>
      <a:lvl4pPr marL="1600200" indent="-228600" algn="l" rtl="0" eaLnBrk="0" fontAlgn="base" hangingPunct="0">
        <a:spcBef>
          <a:spcPct val="20000"/>
        </a:spcBef>
        <a:spcAft>
          <a:spcPct val="0"/>
        </a:spcAft>
        <a:buFont typeface="Arial" charset="0"/>
        <a:buChar char="–"/>
        <a:defRPr sz="2000">
          <a:solidFill>
            <a:schemeClr val="tx2"/>
          </a:solidFill>
          <a:latin typeface="+mn-lt"/>
        </a:defRPr>
      </a:lvl4pPr>
      <a:lvl5pPr marL="2057400" indent="-228600" algn="l" rtl="0" eaLnBrk="0" fontAlgn="base" hangingPunct="0">
        <a:spcBef>
          <a:spcPct val="20000"/>
        </a:spcBef>
        <a:spcAft>
          <a:spcPct val="0"/>
        </a:spcAft>
        <a:buFont typeface="Arial" charset="0"/>
        <a:buChar char="»"/>
        <a:defRPr sz="2000">
          <a:solidFill>
            <a:schemeClr val="tx2"/>
          </a:solidFill>
          <a:latin typeface="+mn-lt"/>
        </a:defRPr>
      </a:lvl5pPr>
      <a:lvl6pPr marL="2514600" indent="-228600" algn="l" rtl="0" eaLnBrk="0" fontAlgn="base" hangingPunct="0">
        <a:spcBef>
          <a:spcPct val="20000"/>
        </a:spcBef>
        <a:spcAft>
          <a:spcPct val="0"/>
        </a:spcAft>
        <a:buFont typeface="Arial" charset="0"/>
        <a:buChar char="»"/>
        <a:defRPr sz="2000">
          <a:solidFill>
            <a:schemeClr val="tx2"/>
          </a:solidFill>
          <a:latin typeface="+mn-lt"/>
        </a:defRPr>
      </a:lvl6pPr>
      <a:lvl7pPr marL="2971800" indent="-228600" algn="l" rtl="0" eaLnBrk="0" fontAlgn="base" hangingPunct="0">
        <a:spcBef>
          <a:spcPct val="20000"/>
        </a:spcBef>
        <a:spcAft>
          <a:spcPct val="0"/>
        </a:spcAft>
        <a:buFont typeface="Arial" charset="0"/>
        <a:buChar char="»"/>
        <a:defRPr sz="2000">
          <a:solidFill>
            <a:schemeClr val="tx2"/>
          </a:solidFill>
          <a:latin typeface="+mn-lt"/>
        </a:defRPr>
      </a:lvl7pPr>
      <a:lvl8pPr marL="3429000" indent="-228600" algn="l" rtl="0" eaLnBrk="0" fontAlgn="base" hangingPunct="0">
        <a:spcBef>
          <a:spcPct val="20000"/>
        </a:spcBef>
        <a:spcAft>
          <a:spcPct val="0"/>
        </a:spcAft>
        <a:buFont typeface="Arial" charset="0"/>
        <a:buChar char="»"/>
        <a:defRPr sz="2000">
          <a:solidFill>
            <a:schemeClr val="tx2"/>
          </a:solidFill>
          <a:latin typeface="+mn-lt"/>
        </a:defRPr>
      </a:lvl8pPr>
      <a:lvl9pPr marL="3886200" indent="-228600" algn="l" rtl="0" eaLnBrk="0" fontAlgn="base" hangingPunct="0">
        <a:spcBef>
          <a:spcPct val="20000"/>
        </a:spcBef>
        <a:spcAft>
          <a:spcPct val="0"/>
        </a:spcAft>
        <a:buFont typeface="Arial" charset="0"/>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3"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4" Type="http://schemas.openxmlformats.org/officeDocument/2006/relationships/image" Target="../media/image5.png"/><Relationship Id="rId10" Type="http://schemas.openxmlformats.org/officeDocument/2006/relationships/image" Target="../media/image11.png"/><Relationship Id="rId5" Type="http://schemas.openxmlformats.org/officeDocument/2006/relationships/image" Target="../media/image6.pdf"/><Relationship Id="rId7" Type="http://schemas.openxmlformats.org/officeDocument/2006/relationships/image" Target="../media/image8.pdf"/><Relationship Id="rId1" Type="http://schemas.openxmlformats.org/officeDocument/2006/relationships/slideLayout" Target="../slideLayouts/slideLayout3.xml"/><Relationship Id="rId2" Type="http://schemas.openxmlformats.org/officeDocument/2006/relationships/notesSlide" Target="../notesSlides/notesSlide1.xml"/><Relationship Id="rId9" Type="http://schemas.openxmlformats.org/officeDocument/2006/relationships/image" Target="../media/image10.pdf"/><Relationship Id="rId3" Type="http://schemas.openxmlformats.org/officeDocument/2006/relationships/image" Target="../media/image4.pdf"/><Relationship Id="rId6"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image" Target="../media/image13.emf"/><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2.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3" Type="http://schemas.openxmlformats.org/officeDocument/2006/relationships/image" Target="../media/image14.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4" Type="http://schemas.openxmlformats.org/officeDocument/2006/relationships/image" Target="../media/image16.emf"/><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09600" y="2209800"/>
            <a:ext cx="7924800" cy="1752600"/>
          </a:xfrm>
        </p:spPr>
        <p:txBody>
          <a:bodyPr/>
          <a:lstStyle/>
          <a:p>
            <a:r>
              <a:rPr lang="en-US" b="1" dirty="0" smtClean="0"/>
              <a:t>Plans and goals of the scrubbing run</a:t>
            </a:r>
          </a:p>
          <a:p>
            <a:endParaRPr lang="en-US" dirty="0"/>
          </a:p>
          <a:p>
            <a:r>
              <a:rPr lang="en-US" sz="2400" dirty="0" smtClean="0"/>
              <a:t>G. Arduini, G. Iadarola, G</a:t>
            </a:r>
            <a:r>
              <a:rPr lang="en-US" sz="2400" dirty="0"/>
              <a:t>. </a:t>
            </a:r>
            <a:r>
              <a:rPr lang="en-US" sz="2400" dirty="0" smtClean="0"/>
              <a:t>Rumolo</a:t>
            </a:r>
          </a:p>
          <a:p>
            <a:endParaRPr lang="en-US" sz="2000" dirty="0"/>
          </a:p>
          <a:p>
            <a:r>
              <a:rPr lang="en-US" sz="2000" dirty="0" smtClean="0"/>
              <a:t>With input from: V. Baglin, H. Bartosik, Ph. Baudrenghien, B. Goddard, W. </a:t>
            </a:r>
            <a:r>
              <a:rPr lang="en-US" sz="2000" dirty="0" err="1" smtClean="0"/>
              <a:t>Höfle</a:t>
            </a:r>
            <a:r>
              <a:rPr lang="en-US" sz="2000" dirty="0" smtClean="0"/>
              <a:t>, E. </a:t>
            </a:r>
            <a:r>
              <a:rPr lang="en-US" sz="2000" dirty="0" err="1" smtClean="0"/>
              <a:t>Métral</a:t>
            </a:r>
            <a:r>
              <a:rPr lang="en-US" sz="2000" dirty="0" smtClean="0"/>
              <a:t>, B. Salvant, L. Tavian, et al.</a:t>
            </a:r>
            <a:endParaRPr lang="en-GB" sz="2000" dirty="0" smtClean="0"/>
          </a:p>
          <a:p>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Potential issues</a:t>
            </a:r>
            <a:endParaRPr lang="en-GB" dirty="0"/>
          </a:p>
        </p:txBody>
      </p:sp>
      <p:sp>
        <p:nvSpPr>
          <p:cNvPr id="6" name="Content Placeholder 5"/>
          <p:cNvSpPr>
            <a:spLocks noGrp="1"/>
          </p:cNvSpPr>
          <p:nvPr>
            <p:ph idx="1"/>
          </p:nvPr>
        </p:nvSpPr>
        <p:spPr>
          <a:xfrm>
            <a:off x="228600" y="1371600"/>
            <a:ext cx="8686800" cy="5257800"/>
          </a:xfrm>
        </p:spPr>
        <p:txBody>
          <a:bodyPr/>
          <a:lstStyle/>
          <a:p>
            <a:r>
              <a:rPr lang="en-US" sz="2000" dirty="0" smtClean="0"/>
              <a:t>Vacuum in the injection kicker (limiting factor for Beam 2 last year) area particularly Beam 2 slowing down the injection process</a:t>
            </a:r>
          </a:p>
          <a:p>
            <a:r>
              <a:rPr lang="en-US" sz="2000" dirty="0" smtClean="0"/>
              <a:t>Flashover of the kickers (a MKI in point 8 is going to be replaced in order to</a:t>
            </a:r>
            <a:r>
              <a:rPr lang="en-US" sz="2000" dirty="0" smtClean="0"/>
              <a:t> lift </a:t>
            </a:r>
            <a:r>
              <a:rPr lang="en-US" sz="2000" dirty="0" smtClean="0"/>
              <a:t>the limitation in the maximum number of bunches that can be injected)</a:t>
            </a:r>
          </a:p>
          <a:p>
            <a:r>
              <a:rPr lang="en-US" sz="2000" dirty="0" smtClean="0"/>
              <a:t>Performance and robustness of the consolidated BSRT mirror</a:t>
            </a:r>
          </a:p>
          <a:p>
            <a:endParaRPr lang="en-US" sz="2000" dirty="0"/>
          </a:p>
          <a:p>
            <a:pPr>
              <a:buFont typeface="Wingdings" pitchFamily="2" charset="2"/>
              <a:buChar char=""/>
            </a:pPr>
            <a:r>
              <a:rPr lang="en-US" sz="2000" dirty="0" smtClean="0">
                <a:sym typeface="Wingdings" pitchFamily="2" charset="2"/>
              </a:rPr>
              <a:t>these were the main reasons for postponing the scrubbing run and precede it by a 50 ns intensity ramp-up after the technical stop</a:t>
            </a:r>
          </a:p>
          <a:p>
            <a:pPr>
              <a:buFont typeface="Wingdings" pitchFamily="2" charset="2"/>
              <a:buChar char=""/>
            </a:pPr>
            <a:r>
              <a:rPr lang="en-US" sz="2000" dirty="0" smtClean="0">
                <a:sym typeface="Wingdings" pitchFamily="2" charset="2"/>
              </a:rPr>
              <a:t>these might determine the efficiency of the </a:t>
            </a:r>
            <a:r>
              <a:rPr lang="en-US" sz="2000" dirty="0" smtClean="0">
                <a:sym typeface="Wingdings" pitchFamily="2" charset="2"/>
              </a:rPr>
              <a:t>scrubbing </a:t>
            </a:r>
            <a:r>
              <a:rPr lang="en-US" sz="2000" dirty="0" smtClean="0">
                <a:sym typeface="Wingdings" pitchFamily="2" charset="2"/>
              </a:rPr>
              <a:t>run and the achievable performance at 4  </a:t>
            </a:r>
            <a:r>
              <a:rPr lang="en-US" sz="2000" dirty="0" err="1" smtClean="0">
                <a:sym typeface="Wingdings" pitchFamily="2" charset="2"/>
              </a:rPr>
              <a:t>TeV</a:t>
            </a:r>
            <a:r>
              <a:rPr lang="en-US" sz="2000" dirty="0" smtClean="0">
                <a:sym typeface="Wingdings" pitchFamily="2" charset="2"/>
              </a:rPr>
              <a:t> (e-cloud wise)</a:t>
            </a:r>
            <a:endParaRPr lang="en-GB"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5346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Filling schemes for the scrubbing run</a:t>
            </a:r>
            <a:endParaRPr lang="en-GB" dirty="0"/>
          </a:p>
        </p:txBody>
      </p:sp>
      <p:sp>
        <p:nvSpPr>
          <p:cNvPr id="7" name="Content Placeholder 2"/>
          <p:cNvSpPr txBox="1">
            <a:spLocks/>
          </p:cNvSpPr>
          <p:nvPr/>
        </p:nvSpPr>
        <p:spPr bwMode="auto">
          <a:xfrm>
            <a:off x="228600" y="4800600"/>
            <a:ext cx="86868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2"/>
                </a:solidFill>
                <a:latin typeface="+mn-lt"/>
              </a:defRPr>
            </a:lvl2pPr>
            <a:lvl3pPr marL="1143000" indent="-228600" algn="l" rtl="0" eaLnBrk="0" fontAlgn="base" hangingPunct="0">
              <a:spcBef>
                <a:spcPct val="20000"/>
              </a:spcBef>
              <a:spcAft>
                <a:spcPct val="0"/>
              </a:spcAft>
              <a:buFont typeface="Arial" charset="0"/>
              <a:buChar char="•"/>
              <a:defRPr sz="2400">
                <a:solidFill>
                  <a:schemeClr val="tx2"/>
                </a:solidFill>
                <a:latin typeface="+mn-lt"/>
              </a:defRPr>
            </a:lvl3pPr>
            <a:lvl4pPr marL="1600200" indent="-228600" algn="l" rtl="0" eaLnBrk="0" fontAlgn="base" hangingPunct="0">
              <a:spcBef>
                <a:spcPct val="20000"/>
              </a:spcBef>
              <a:spcAft>
                <a:spcPct val="0"/>
              </a:spcAft>
              <a:buFont typeface="Arial" charset="0"/>
              <a:buChar char="–"/>
              <a:defRPr sz="2000">
                <a:solidFill>
                  <a:schemeClr val="tx2"/>
                </a:solidFill>
                <a:latin typeface="+mn-lt"/>
              </a:defRPr>
            </a:lvl4pPr>
            <a:lvl5pPr marL="2057400" indent="-228600" algn="l" rtl="0" eaLnBrk="0" fontAlgn="base" hangingPunct="0">
              <a:spcBef>
                <a:spcPct val="20000"/>
              </a:spcBef>
              <a:spcAft>
                <a:spcPct val="0"/>
              </a:spcAft>
              <a:buFont typeface="Arial" charset="0"/>
              <a:buChar char="»"/>
              <a:defRPr sz="2000">
                <a:solidFill>
                  <a:schemeClr val="tx2"/>
                </a:solidFill>
                <a:latin typeface="+mn-lt"/>
              </a:defRPr>
            </a:lvl5pPr>
            <a:lvl6pPr marL="2514600" indent="-228600" algn="l" rtl="0" eaLnBrk="0" fontAlgn="base" hangingPunct="0">
              <a:spcBef>
                <a:spcPct val="20000"/>
              </a:spcBef>
              <a:spcAft>
                <a:spcPct val="0"/>
              </a:spcAft>
              <a:buFont typeface="Arial" charset="0"/>
              <a:buChar char="»"/>
              <a:defRPr sz="2000">
                <a:solidFill>
                  <a:schemeClr val="tx2"/>
                </a:solidFill>
                <a:latin typeface="+mn-lt"/>
              </a:defRPr>
            </a:lvl6pPr>
            <a:lvl7pPr marL="2971800" indent="-228600" algn="l" rtl="0" eaLnBrk="0" fontAlgn="base" hangingPunct="0">
              <a:spcBef>
                <a:spcPct val="20000"/>
              </a:spcBef>
              <a:spcAft>
                <a:spcPct val="0"/>
              </a:spcAft>
              <a:buFont typeface="Arial" charset="0"/>
              <a:buChar char="»"/>
              <a:defRPr sz="2000">
                <a:solidFill>
                  <a:schemeClr val="tx2"/>
                </a:solidFill>
                <a:latin typeface="+mn-lt"/>
              </a:defRPr>
            </a:lvl7pPr>
            <a:lvl8pPr marL="3429000" indent="-228600" algn="l" rtl="0" eaLnBrk="0" fontAlgn="base" hangingPunct="0">
              <a:spcBef>
                <a:spcPct val="20000"/>
              </a:spcBef>
              <a:spcAft>
                <a:spcPct val="0"/>
              </a:spcAft>
              <a:buFont typeface="Arial" charset="0"/>
              <a:buChar char="»"/>
              <a:defRPr sz="2000">
                <a:solidFill>
                  <a:schemeClr val="tx2"/>
                </a:solidFill>
                <a:latin typeface="+mn-lt"/>
              </a:defRPr>
            </a:lvl8pPr>
            <a:lvl9pPr marL="3886200" indent="-228600" algn="l" rtl="0" eaLnBrk="0" fontAlgn="base" hangingPunct="0">
              <a:spcBef>
                <a:spcPct val="20000"/>
              </a:spcBef>
              <a:spcAft>
                <a:spcPct val="0"/>
              </a:spcAft>
              <a:buFont typeface="Arial" charset="0"/>
              <a:buChar char="»"/>
              <a:defRPr sz="2000">
                <a:solidFill>
                  <a:schemeClr val="tx2"/>
                </a:solidFill>
                <a:latin typeface="+mn-lt"/>
              </a:defRPr>
            </a:lvl9pPr>
          </a:lstStyle>
          <a:p>
            <a:r>
              <a:rPr lang="en-US" sz="2000" dirty="0"/>
              <a:t>Separation:</a:t>
            </a:r>
            <a:endParaRPr lang="en-US" sz="2000" dirty="0" smtClean="0"/>
          </a:p>
          <a:p>
            <a:pPr lvl="1"/>
            <a:r>
              <a:rPr lang="en-US" sz="1800" dirty="0"/>
              <a:t>B</a:t>
            </a:r>
            <a:r>
              <a:rPr lang="en-US" sz="1800" dirty="0" smtClean="0"/>
              <a:t>etween </a:t>
            </a:r>
            <a:r>
              <a:rPr lang="en-US" sz="1800" dirty="0"/>
              <a:t>PS trains: 250 ns. To give some margin in the SPS (non nominal inj. Kicker rise-time and avoid starting with edge bunches with reduced intensity)</a:t>
            </a:r>
          </a:p>
          <a:p>
            <a:pPr lvl="1"/>
            <a:r>
              <a:rPr lang="en-US" sz="1800" dirty="0"/>
              <a:t>Between SPS trains: 925 ns</a:t>
            </a:r>
            <a:endParaRPr lang="en-GB" sz="1800" dirty="0"/>
          </a:p>
        </p:txBody>
      </p:sp>
      <p:sp>
        <p:nvSpPr>
          <p:cNvPr id="10" name="Rectangle 9"/>
          <p:cNvSpPr/>
          <p:nvPr/>
        </p:nvSpPr>
        <p:spPr>
          <a:xfrm>
            <a:off x="6019800" y="4808786"/>
            <a:ext cx="2706780" cy="334714"/>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G. Iadarola, D. Jacquet</a:t>
            </a:r>
            <a:endParaRPr lang="en-US" sz="1600" b="1" baseline="30000" dirty="0">
              <a:solidFill>
                <a:srgbClr val="FFFF00"/>
              </a:solidFill>
            </a:endParaRPr>
          </a:p>
        </p:txBody>
      </p:sp>
      <p:grpSp>
        <p:nvGrpSpPr>
          <p:cNvPr id="6" name="Group 4"/>
          <p:cNvGrpSpPr>
            <a:grpSpLocks noChangeAspect="1"/>
          </p:cNvGrpSpPr>
          <p:nvPr/>
        </p:nvGrpSpPr>
        <p:grpSpPr bwMode="auto">
          <a:xfrm>
            <a:off x="1066800" y="914400"/>
            <a:ext cx="8686800" cy="4149725"/>
            <a:chOff x="144" y="973"/>
            <a:chExt cx="5472" cy="2614"/>
          </a:xfrm>
        </p:grpSpPr>
        <p:sp>
          <p:nvSpPr>
            <p:cNvPr id="11" name="AutoShape 3"/>
            <p:cNvSpPr>
              <a:spLocks noChangeAspect="1" noChangeArrowheads="1" noTextEdit="1"/>
            </p:cNvSpPr>
            <p:nvPr/>
          </p:nvSpPr>
          <p:spPr bwMode="auto">
            <a:xfrm>
              <a:off x="144" y="973"/>
              <a:ext cx="5472" cy="2614"/>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2" name="Group 205"/>
            <p:cNvGrpSpPr>
              <a:grpSpLocks/>
            </p:cNvGrpSpPr>
            <p:nvPr/>
          </p:nvGrpSpPr>
          <p:grpSpPr bwMode="auto">
            <a:xfrm>
              <a:off x="753" y="1185"/>
              <a:ext cx="4446" cy="429"/>
              <a:chOff x="753" y="1185"/>
              <a:chExt cx="4446" cy="429"/>
            </a:xfrm>
          </p:grpSpPr>
          <p:sp>
            <p:nvSpPr>
              <p:cNvPr id="8989" name="Rectangle 5"/>
              <p:cNvSpPr>
                <a:spLocks noChangeArrowheads="1"/>
              </p:cNvSpPr>
              <p:nvPr/>
            </p:nvSpPr>
            <p:spPr bwMode="auto">
              <a:xfrm>
                <a:off x="857" y="1222"/>
                <a:ext cx="4238" cy="288"/>
              </a:xfrm>
              <a:prstGeom prst="rect">
                <a:avLst/>
              </a:prstGeom>
              <a:solidFill>
                <a:srgbClr val="FFFF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90" name="Rectangle 6"/>
              <p:cNvSpPr>
                <a:spLocks noChangeArrowheads="1"/>
              </p:cNvSpPr>
              <p:nvPr/>
            </p:nvSpPr>
            <p:spPr bwMode="auto">
              <a:xfrm>
                <a:off x="857" y="1222"/>
                <a:ext cx="4238" cy="288"/>
              </a:xfrm>
              <a:prstGeom prst="rect">
                <a:avLst/>
              </a:prstGeom>
              <a:noFill/>
              <a:ln w="0">
                <a:solidFill>
                  <a:srgbClr val="FFFFFF"/>
                </a:solidFill>
                <a:prstDash val="solid"/>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1" name="Line 7"/>
              <p:cNvSpPr>
                <a:spLocks noChangeShapeType="1"/>
              </p:cNvSpPr>
              <p:nvPr/>
            </p:nvSpPr>
            <p:spPr bwMode="auto">
              <a:xfrm>
                <a:off x="857" y="1222"/>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2" name="Line 8"/>
              <p:cNvSpPr>
                <a:spLocks noChangeShapeType="1"/>
              </p:cNvSpPr>
              <p:nvPr/>
            </p:nvSpPr>
            <p:spPr bwMode="auto">
              <a:xfrm>
                <a:off x="857" y="1510"/>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3" name="Line 9"/>
              <p:cNvSpPr>
                <a:spLocks noChangeShapeType="1"/>
              </p:cNvSpPr>
              <p:nvPr/>
            </p:nvSpPr>
            <p:spPr bwMode="auto">
              <a:xfrm flipV="1">
                <a:off x="5095" y="1222"/>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4" name="Line 10"/>
              <p:cNvSpPr>
                <a:spLocks noChangeShapeType="1"/>
              </p:cNvSpPr>
              <p:nvPr/>
            </p:nvSpPr>
            <p:spPr bwMode="auto">
              <a:xfrm flipV="1">
                <a:off x="857" y="1222"/>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5" name="Line 11"/>
              <p:cNvSpPr>
                <a:spLocks noChangeShapeType="1"/>
              </p:cNvSpPr>
              <p:nvPr/>
            </p:nvSpPr>
            <p:spPr bwMode="auto">
              <a:xfrm>
                <a:off x="857" y="1510"/>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6" name="Line 12"/>
              <p:cNvSpPr>
                <a:spLocks noChangeShapeType="1"/>
              </p:cNvSpPr>
              <p:nvPr/>
            </p:nvSpPr>
            <p:spPr bwMode="auto">
              <a:xfrm flipV="1">
                <a:off x="857" y="1222"/>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7" name="Line 13"/>
              <p:cNvSpPr>
                <a:spLocks noChangeShapeType="1"/>
              </p:cNvSpPr>
              <p:nvPr/>
            </p:nvSpPr>
            <p:spPr bwMode="auto">
              <a:xfrm flipV="1">
                <a:off x="857" y="146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8" name="Line 14"/>
              <p:cNvSpPr>
                <a:spLocks noChangeShapeType="1"/>
              </p:cNvSpPr>
              <p:nvPr/>
            </p:nvSpPr>
            <p:spPr bwMode="auto">
              <a:xfrm>
                <a:off x="857" y="1222"/>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99" name="Rectangle 15"/>
              <p:cNvSpPr>
                <a:spLocks noChangeArrowheads="1"/>
              </p:cNvSpPr>
              <p:nvPr/>
            </p:nvSpPr>
            <p:spPr bwMode="auto">
              <a:xfrm>
                <a:off x="841" y="1522"/>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00" name="Line 16"/>
              <p:cNvSpPr>
                <a:spLocks noChangeShapeType="1"/>
              </p:cNvSpPr>
              <p:nvPr/>
            </p:nvSpPr>
            <p:spPr bwMode="auto">
              <a:xfrm flipV="1">
                <a:off x="1462" y="146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1" name="Line 17"/>
              <p:cNvSpPr>
                <a:spLocks noChangeShapeType="1"/>
              </p:cNvSpPr>
              <p:nvPr/>
            </p:nvSpPr>
            <p:spPr bwMode="auto">
              <a:xfrm>
                <a:off x="1462" y="1222"/>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2" name="Rectangle 18"/>
              <p:cNvSpPr>
                <a:spLocks noChangeArrowheads="1"/>
              </p:cNvSpPr>
              <p:nvPr/>
            </p:nvSpPr>
            <p:spPr bwMode="auto">
              <a:xfrm>
                <a:off x="1410" y="1522"/>
                <a:ext cx="14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03" name="Line 19"/>
              <p:cNvSpPr>
                <a:spLocks noChangeShapeType="1"/>
              </p:cNvSpPr>
              <p:nvPr/>
            </p:nvSpPr>
            <p:spPr bwMode="auto">
              <a:xfrm flipV="1">
                <a:off x="2067" y="146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4" name="Line 20"/>
              <p:cNvSpPr>
                <a:spLocks noChangeShapeType="1"/>
              </p:cNvSpPr>
              <p:nvPr/>
            </p:nvSpPr>
            <p:spPr bwMode="auto">
              <a:xfrm>
                <a:off x="2067" y="1222"/>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5" name="Rectangle 21"/>
              <p:cNvSpPr>
                <a:spLocks noChangeArrowheads="1"/>
              </p:cNvSpPr>
              <p:nvPr/>
            </p:nvSpPr>
            <p:spPr bwMode="auto">
              <a:xfrm>
                <a:off x="1995" y="152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06" name="Line 22"/>
              <p:cNvSpPr>
                <a:spLocks noChangeShapeType="1"/>
              </p:cNvSpPr>
              <p:nvPr/>
            </p:nvSpPr>
            <p:spPr bwMode="auto">
              <a:xfrm flipV="1">
                <a:off x="2672" y="146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7" name="Line 23"/>
              <p:cNvSpPr>
                <a:spLocks noChangeShapeType="1"/>
              </p:cNvSpPr>
              <p:nvPr/>
            </p:nvSpPr>
            <p:spPr bwMode="auto">
              <a:xfrm>
                <a:off x="2672" y="1222"/>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08" name="Rectangle 24"/>
              <p:cNvSpPr>
                <a:spLocks noChangeArrowheads="1"/>
              </p:cNvSpPr>
              <p:nvPr/>
            </p:nvSpPr>
            <p:spPr bwMode="auto">
              <a:xfrm>
                <a:off x="2600" y="152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09" name="Line 25"/>
              <p:cNvSpPr>
                <a:spLocks noChangeShapeType="1"/>
              </p:cNvSpPr>
              <p:nvPr/>
            </p:nvSpPr>
            <p:spPr bwMode="auto">
              <a:xfrm flipV="1">
                <a:off x="3277" y="146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0" name="Line 26"/>
              <p:cNvSpPr>
                <a:spLocks noChangeShapeType="1"/>
              </p:cNvSpPr>
              <p:nvPr/>
            </p:nvSpPr>
            <p:spPr bwMode="auto">
              <a:xfrm>
                <a:off x="3277" y="1222"/>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1" name="Rectangle 27"/>
              <p:cNvSpPr>
                <a:spLocks noChangeArrowheads="1"/>
              </p:cNvSpPr>
              <p:nvPr/>
            </p:nvSpPr>
            <p:spPr bwMode="auto">
              <a:xfrm>
                <a:off x="3204" y="152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2" name="Line 28"/>
              <p:cNvSpPr>
                <a:spLocks noChangeShapeType="1"/>
              </p:cNvSpPr>
              <p:nvPr/>
            </p:nvSpPr>
            <p:spPr bwMode="auto">
              <a:xfrm flipV="1">
                <a:off x="3881" y="146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3" name="Line 29"/>
              <p:cNvSpPr>
                <a:spLocks noChangeShapeType="1"/>
              </p:cNvSpPr>
              <p:nvPr/>
            </p:nvSpPr>
            <p:spPr bwMode="auto">
              <a:xfrm>
                <a:off x="3881" y="1222"/>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4" name="Rectangle 30"/>
              <p:cNvSpPr>
                <a:spLocks noChangeArrowheads="1"/>
              </p:cNvSpPr>
              <p:nvPr/>
            </p:nvSpPr>
            <p:spPr bwMode="auto">
              <a:xfrm>
                <a:off x="3809" y="152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5" name="Line 31"/>
              <p:cNvSpPr>
                <a:spLocks noChangeShapeType="1"/>
              </p:cNvSpPr>
              <p:nvPr/>
            </p:nvSpPr>
            <p:spPr bwMode="auto">
              <a:xfrm flipV="1">
                <a:off x="4486" y="146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6" name="Line 32"/>
              <p:cNvSpPr>
                <a:spLocks noChangeShapeType="1"/>
              </p:cNvSpPr>
              <p:nvPr/>
            </p:nvSpPr>
            <p:spPr bwMode="auto">
              <a:xfrm>
                <a:off x="4486" y="1222"/>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7" name="Rectangle 33"/>
              <p:cNvSpPr>
                <a:spLocks noChangeArrowheads="1"/>
              </p:cNvSpPr>
              <p:nvPr/>
            </p:nvSpPr>
            <p:spPr bwMode="auto">
              <a:xfrm>
                <a:off x="4414" y="152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18" name="Line 34"/>
              <p:cNvSpPr>
                <a:spLocks noChangeShapeType="1"/>
              </p:cNvSpPr>
              <p:nvPr/>
            </p:nvSpPr>
            <p:spPr bwMode="auto">
              <a:xfrm flipV="1">
                <a:off x="5095" y="146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19" name="Line 35"/>
              <p:cNvSpPr>
                <a:spLocks noChangeShapeType="1"/>
              </p:cNvSpPr>
              <p:nvPr/>
            </p:nvSpPr>
            <p:spPr bwMode="auto">
              <a:xfrm>
                <a:off x="5095" y="1222"/>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0" name="Rectangle 36"/>
              <p:cNvSpPr>
                <a:spLocks noChangeArrowheads="1"/>
              </p:cNvSpPr>
              <p:nvPr/>
            </p:nvSpPr>
            <p:spPr bwMode="auto">
              <a:xfrm>
                <a:off x="5023" y="152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21" name="Line 37"/>
              <p:cNvSpPr>
                <a:spLocks noChangeShapeType="1"/>
              </p:cNvSpPr>
              <p:nvPr/>
            </p:nvSpPr>
            <p:spPr bwMode="auto">
              <a:xfrm>
                <a:off x="857" y="1510"/>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2" name="Line 38"/>
              <p:cNvSpPr>
                <a:spLocks noChangeShapeType="1"/>
              </p:cNvSpPr>
              <p:nvPr/>
            </p:nvSpPr>
            <p:spPr bwMode="auto">
              <a:xfrm flipH="1">
                <a:off x="5051" y="1510"/>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3" name="Rectangle 39"/>
              <p:cNvSpPr>
                <a:spLocks noChangeArrowheads="1"/>
              </p:cNvSpPr>
              <p:nvPr/>
            </p:nvSpPr>
            <p:spPr bwMode="auto">
              <a:xfrm>
                <a:off x="805" y="1474"/>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24" name="Line 40"/>
              <p:cNvSpPr>
                <a:spLocks noChangeShapeType="1"/>
              </p:cNvSpPr>
              <p:nvPr/>
            </p:nvSpPr>
            <p:spPr bwMode="auto">
              <a:xfrm>
                <a:off x="857" y="1414"/>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5" name="Line 41"/>
              <p:cNvSpPr>
                <a:spLocks noChangeShapeType="1"/>
              </p:cNvSpPr>
              <p:nvPr/>
            </p:nvSpPr>
            <p:spPr bwMode="auto">
              <a:xfrm flipH="1">
                <a:off x="5051" y="1414"/>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6" name="Rectangle 42"/>
              <p:cNvSpPr>
                <a:spLocks noChangeArrowheads="1"/>
              </p:cNvSpPr>
              <p:nvPr/>
            </p:nvSpPr>
            <p:spPr bwMode="auto">
              <a:xfrm>
                <a:off x="753" y="1378"/>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27" name="Line 43"/>
              <p:cNvSpPr>
                <a:spLocks noChangeShapeType="1"/>
              </p:cNvSpPr>
              <p:nvPr/>
            </p:nvSpPr>
            <p:spPr bwMode="auto">
              <a:xfrm>
                <a:off x="857" y="1318"/>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8" name="Line 44"/>
              <p:cNvSpPr>
                <a:spLocks noChangeShapeType="1"/>
              </p:cNvSpPr>
              <p:nvPr/>
            </p:nvSpPr>
            <p:spPr bwMode="auto">
              <a:xfrm flipH="1">
                <a:off x="5051" y="1318"/>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29" name="Rectangle 45"/>
              <p:cNvSpPr>
                <a:spLocks noChangeArrowheads="1"/>
              </p:cNvSpPr>
              <p:nvPr/>
            </p:nvSpPr>
            <p:spPr bwMode="auto">
              <a:xfrm>
                <a:off x="805" y="1282"/>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30" name="Line 46"/>
              <p:cNvSpPr>
                <a:spLocks noChangeShapeType="1"/>
              </p:cNvSpPr>
              <p:nvPr/>
            </p:nvSpPr>
            <p:spPr bwMode="auto">
              <a:xfrm>
                <a:off x="857" y="1222"/>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1" name="Line 47"/>
              <p:cNvSpPr>
                <a:spLocks noChangeShapeType="1"/>
              </p:cNvSpPr>
              <p:nvPr/>
            </p:nvSpPr>
            <p:spPr bwMode="auto">
              <a:xfrm flipH="1">
                <a:off x="5051" y="1222"/>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2" name="Rectangle 48"/>
              <p:cNvSpPr>
                <a:spLocks noChangeArrowheads="1"/>
              </p:cNvSpPr>
              <p:nvPr/>
            </p:nvSpPr>
            <p:spPr bwMode="auto">
              <a:xfrm>
                <a:off x="753" y="1185"/>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33" name="Line 49"/>
              <p:cNvSpPr>
                <a:spLocks noChangeShapeType="1"/>
              </p:cNvSpPr>
              <p:nvPr/>
            </p:nvSpPr>
            <p:spPr bwMode="auto">
              <a:xfrm>
                <a:off x="857" y="1222"/>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4" name="Line 50"/>
              <p:cNvSpPr>
                <a:spLocks noChangeShapeType="1"/>
              </p:cNvSpPr>
              <p:nvPr/>
            </p:nvSpPr>
            <p:spPr bwMode="auto">
              <a:xfrm>
                <a:off x="857" y="1510"/>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5" name="Line 51"/>
              <p:cNvSpPr>
                <a:spLocks noChangeShapeType="1"/>
              </p:cNvSpPr>
              <p:nvPr/>
            </p:nvSpPr>
            <p:spPr bwMode="auto">
              <a:xfrm flipV="1">
                <a:off x="5095" y="1222"/>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6" name="Line 52"/>
              <p:cNvSpPr>
                <a:spLocks noChangeShapeType="1"/>
              </p:cNvSpPr>
              <p:nvPr/>
            </p:nvSpPr>
            <p:spPr bwMode="auto">
              <a:xfrm flipV="1">
                <a:off x="857" y="1222"/>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7" name="Freeform 53"/>
              <p:cNvSpPr>
                <a:spLocks/>
              </p:cNvSpPr>
              <p:nvPr/>
            </p:nvSpPr>
            <p:spPr bwMode="auto">
              <a:xfrm>
                <a:off x="857" y="1318"/>
                <a:ext cx="481" cy="192"/>
              </a:xfrm>
              <a:custGeom>
                <a:avLst/>
                <a:gdLst>
                  <a:gd name="T0" fmla="*/ 4 w 481"/>
                  <a:gd name="T1" fmla="*/ 192 h 192"/>
                  <a:gd name="T2" fmla="*/ 16 w 481"/>
                  <a:gd name="T3" fmla="*/ 192 h 192"/>
                  <a:gd name="T4" fmla="*/ 28 w 481"/>
                  <a:gd name="T5" fmla="*/ 192 h 192"/>
                  <a:gd name="T6" fmla="*/ 40 w 481"/>
                  <a:gd name="T7" fmla="*/ 192 h 192"/>
                  <a:gd name="T8" fmla="*/ 52 w 481"/>
                  <a:gd name="T9" fmla="*/ 0 h 192"/>
                  <a:gd name="T10" fmla="*/ 60 w 481"/>
                  <a:gd name="T11" fmla="*/ 192 h 192"/>
                  <a:gd name="T12" fmla="*/ 72 w 481"/>
                  <a:gd name="T13" fmla="*/ 192 h 192"/>
                  <a:gd name="T14" fmla="*/ 84 w 481"/>
                  <a:gd name="T15" fmla="*/ 192 h 192"/>
                  <a:gd name="T16" fmla="*/ 96 w 481"/>
                  <a:gd name="T17" fmla="*/ 192 h 192"/>
                  <a:gd name="T18" fmla="*/ 104 w 481"/>
                  <a:gd name="T19" fmla="*/ 0 h 192"/>
                  <a:gd name="T20" fmla="*/ 116 w 481"/>
                  <a:gd name="T21" fmla="*/ 0 h 192"/>
                  <a:gd name="T22" fmla="*/ 128 w 481"/>
                  <a:gd name="T23" fmla="*/ 0 h 192"/>
                  <a:gd name="T24" fmla="*/ 140 w 481"/>
                  <a:gd name="T25" fmla="*/ 0 h 192"/>
                  <a:gd name="T26" fmla="*/ 152 w 481"/>
                  <a:gd name="T27" fmla="*/ 0 h 192"/>
                  <a:gd name="T28" fmla="*/ 164 w 481"/>
                  <a:gd name="T29" fmla="*/ 0 h 192"/>
                  <a:gd name="T30" fmla="*/ 176 w 481"/>
                  <a:gd name="T31" fmla="*/ 0 h 192"/>
                  <a:gd name="T32" fmla="*/ 188 w 481"/>
                  <a:gd name="T33" fmla="*/ 0 h 192"/>
                  <a:gd name="T34" fmla="*/ 196 w 481"/>
                  <a:gd name="T35" fmla="*/ 192 h 192"/>
                  <a:gd name="T36" fmla="*/ 208 w 481"/>
                  <a:gd name="T37" fmla="*/ 192 h 192"/>
                  <a:gd name="T38" fmla="*/ 220 w 481"/>
                  <a:gd name="T39" fmla="*/ 192 h 192"/>
                  <a:gd name="T40" fmla="*/ 232 w 481"/>
                  <a:gd name="T41" fmla="*/ 192 h 192"/>
                  <a:gd name="T42" fmla="*/ 240 w 481"/>
                  <a:gd name="T43" fmla="*/ 0 h 192"/>
                  <a:gd name="T44" fmla="*/ 252 w 481"/>
                  <a:gd name="T45" fmla="*/ 0 h 192"/>
                  <a:gd name="T46" fmla="*/ 264 w 481"/>
                  <a:gd name="T47" fmla="*/ 0 h 192"/>
                  <a:gd name="T48" fmla="*/ 276 w 481"/>
                  <a:gd name="T49" fmla="*/ 0 h 192"/>
                  <a:gd name="T50" fmla="*/ 288 w 481"/>
                  <a:gd name="T51" fmla="*/ 0 h 192"/>
                  <a:gd name="T52" fmla="*/ 300 w 481"/>
                  <a:gd name="T53" fmla="*/ 0 h 192"/>
                  <a:gd name="T54" fmla="*/ 312 w 481"/>
                  <a:gd name="T55" fmla="*/ 0 h 192"/>
                  <a:gd name="T56" fmla="*/ 325 w 481"/>
                  <a:gd name="T57" fmla="*/ 192 h 192"/>
                  <a:gd name="T58" fmla="*/ 337 w 481"/>
                  <a:gd name="T59" fmla="*/ 192 h 192"/>
                  <a:gd name="T60" fmla="*/ 349 w 481"/>
                  <a:gd name="T61" fmla="*/ 192 h 192"/>
                  <a:gd name="T62" fmla="*/ 361 w 481"/>
                  <a:gd name="T63" fmla="*/ 192 h 192"/>
                  <a:gd name="T64" fmla="*/ 369 w 481"/>
                  <a:gd name="T65" fmla="*/ 0 h 192"/>
                  <a:gd name="T66" fmla="*/ 381 w 481"/>
                  <a:gd name="T67" fmla="*/ 0 h 192"/>
                  <a:gd name="T68" fmla="*/ 393 w 481"/>
                  <a:gd name="T69" fmla="*/ 0 h 192"/>
                  <a:gd name="T70" fmla="*/ 405 w 481"/>
                  <a:gd name="T71" fmla="*/ 0 h 192"/>
                  <a:gd name="T72" fmla="*/ 417 w 481"/>
                  <a:gd name="T73" fmla="*/ 0 h 192"/>
                  <a:gd name="T74" fmla="*/ 429 w 481"/>
                  <a:gd name="T75" fmla="*/ 0 h 192"/>
                  <a:gd name="T76" fmla="*/ 441 w 481"/>
                  <a:gd name="T77" fmla="*/ 0 h 192"/>
                  <a:gd name="T78" fmla="*/ 449 w 481"/>
                  <a:gd name="T79" fmla="*/ 192 h 192"/>
                  <a:gd name="T80" fmla="*/ 461 w 481"/>
                  <a:gd name="T81" fmla="*/ 192 h 192"/>
                  <a:gd name="T82" fmla="*/ 473 w 481"/>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2">
                    <a:moveTo>
                      <a:pt x="0" y="172"/>
                    </a:moveTo>
                    <a:lnTo>
                      <a:pt x="0" y="192"/>
                    </a:lnTo>
                    <a:lnTo>
                      <a:pt x="4" y="192"/>
                    </a:lnTo>
                    <a:lnTo>
                      <a:pt x="8" y="192"/>
                    </a:lnTo>
                    <a:lnTo>
                      <a:pt x="12" y="192"/>
                    </a:lnTo>
                    <a:lnTo>
                      <a:pt x="16" y="192"/>
                    </a:lnTo>
                    <a:lnTo>
                      <a:pt x="20" y="192"/>
                    </a:lnTo>
                    <a:lnTo>
                      <a:pt x="24" y="192"/>
                    </a:lnTo>
                    <a:lnTo>
                      <a:pt x="28" y="192"/>
                    </a:lnTo>
                    <a:lnTo>
                      <a:pt x="32" y="192"/>
                    </a:lnTo>
                    <a:lnTo>
                      <a:pt x="36" y="192"/>
                    </a:lnTo>
                    <a:lnTo>
                      <a:pt x="40" y="192"/>
                    </a:lnTo>
                    <a:lnTo>
                      <a:pt x="44" y="0"/>
                    </a:lnTo>
                    <a:lnTo>
                      <a:pt x="48" y="0"/>
                    </a:lnTo>
                    <a:lnTo>
                      <a:pt x="52" y="0"/>
                    </a:lnTo>
                    <a:lnTo>
                      <a:pt x="56" y="0"/>
                    </a:lnTo>
                    <a:lnTo>
                      <a:pt x="56" y="192"/>
                    </a:lnTo>
                    <a:lnTo>
                      <a:pt x="60" y="192"/>
                    </a:lnTo>
                    <a:lnTo>
                      <a:pt x="64" y="192"/>
                    </a:lnTo>
                    <a:lnTo>
                      <a:pt x="68" y="192"/>
                    </a:lnTo>
                    <a:lnTo>
                      <a:pt x="72" y="192"/>
                    </a:lnTo>
                    <a:lnTo>
                      <a:pt x="76" y="192"/>
                    </a:lnTo>
                    <a:lnTo>
                      <a:pt x="80" y="192"/>
                    </a:lnTo>
                    <a:lnTo>
                      <a:pt x="84" y="192"/>
                    </a:lnTo>
                    <a:lnTo>
                      <a:pt x="88" y="192"/>
                    </a:lnTo>
                    <a:lnTo>
                      <a:pt x="92" y="192"/>
                    </a:lnTo>
                    <a:lnTo>
                      <a:pt x="96" y="192"/>
                    </a:lnTo>
                    <a:lnTo>
                      <a:pt x="100" y="192"/>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2"/>
                    </a:lnTo>
                    <a:lnTo>
                      <a:pt x="192" y="192"/>
                    </a:lnTo>
                    <a:lnTo>
                      <a:pt x="196" y="192"/>
                    </a:lnTo>
                    <a:lnTo>
                      <a:pt x="200" y="192"/>
                    </a:lnTo>
                    <a:lnTo>
                      <a:pt x="204" y="192"/>
                    </a:lnTo>
                    <a:lnTo>
                      <a:pt x="208" y="192"/>
                    </a:lnTo>
                    <a:lnTo>
                      <a:pt x="212" y="192"/>
                    </a:lnTo>
                    <a:lnTo>
                      <a:pt x="216" y="192"/>
                    </a:lnTo>
                    <a:lnTo>
                      <a:pt x="220" y="192"/>
                    </a:lnTo>
                    <a:lnTo>
                      <a:pt x="224" y="192"/>
                    </a:lnTo>
                    <a:lnTo>
                      <a:pt x="228" y="192"/>
                    </a:lnTo>
                    <a:lnTo>
                      <a:pt x="232" y="192"/>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7" y="0"/>
                    </a:lnTo>
                    <a:lnTo>
                      <a:pt x="321" y="192"/>
                    </a:lnTo>
                    <a:lnTo>
                      <a:pt x="325" y="192"/>
                    </a:lnTo>
                    <a:lnTo>
                      <a:pt x="329" y="192"/>
                    </a:lnTo>
                    <a:lnTo>
                      <a:pt x="333" y="192"/>
                    </a:lnTo>
                    <a:lnTo>
                      <a:pt x="337" y="192"/>
                    </a:lnTo>
                    <a:lnTo>
                      <a:pt x="341" y="192"/>
                    </a:lnTo>
                    <a:lnTo>
                      <a:pt x="345" y="192"/>
                    </a:lnTo>
                    <a:lnTo>
                      <a:pt x="349" y="192"/>
                    </a:lnTo>
                    <a:lnTo>
                      <a:pt x="353" y="192"/>
                    </a:lnTo>
                    <a:lnTo>
                      <a:pt x="357" y="192"/>
                    </a:lnTo>
                    <a:lnTo>
                      <a:pt x="361" y="192"/>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49" y="192"/>
                    </a:lnTo>
                    <a:lnTo>
                      <a:pt x="453" y="192"/>
                    </a:lnTo>
                    <a:lnTo>
                      <a:pt x="457" y="192"/>
                    </a:lnTo>
                    <a:lnTo>
                      <a:pt x="461" y="192"/>
                    </a:lnTo>
                    <a:lnTo>
                      <a:pt x="465" y="192"/>
                    </a:lnTo>
                    <a:lnTo>
                      <a:pt x="469" y="192"/>
                    </a:lnTo>
                    <a:lnTo>
                      <a:pt x="473" y="192"/>
                    </a:lnTo>
                    <a:lnTo>
                      <a:pt x="477" y="192"/>
                    </a:lnTo>
                    <a:lnTo>
                      <a:pt x="481" y="192"/>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8" name="Freeform 54"/>
              <p:cNvSpPr>
                <a:spLocks/>
              </p:cNvSpPr>
              <p:nvPr/>
            </p:nvSpPr>
            <p:spPr bwMode="auto">
              <a:xfrm>
                <a:off x="1338" y="1318"/>
                <a:ext cx="488" cy="192"/>
              </a:xfrm>
              <a:custGeom>
                <a:avLst/>
                <a:gdLst>
                  <a:gd name="T0" fmla="*/ 8 w 488"/>
                  <a:gd name="T1" fmla="*/ 192 h 192"/>
                  <a:gd name="T2" fmla="*/ 16 w 488"/>
                  <a:gd name="T3" fmla="*/ 0 h 192"/>
                  <a:gd name="T4" fmla="*/ 28 w 488"/>
                  <a:gd name="T5" fmla="*/ 0 h 192"/>
                  <a:gd name="T6" fmla="*/ 40 w 488"/>
                  <a:gd name="T7" fmla="*/ 0 h 192"/>
                  <a:gd name="T8" fmla="*/ 52 w 488"/>
                  <a:gd name="T9" fmla="*/ 0 h 192"/>
                  <a:gd name="T10" fmla="*/ 64 w 488"/>
                  <a:gd name="T11" fmla="*/ 0 h 192"/>
                  <a:gd name="T12" fmla="*/ 76 w 488"/>
                  <a:gd name="T13" fmla="*/ 0 h 192"/>
                  <a:gd name="T14" fmla="*/ 88 w 488"/>
                  <a:gd name="T15" fmla="*/ 0 h 192"/>
                  <a:gd name="T16" fmla="*/ 100 w 488"/>
                  <a:gd name="T17" fmla="*/ 0 h 192"/>
                  <a:gd name="T18" fmla="*/ 108 w 488"/>
                  <a:gd name="T19" fmla="*/ 192 h 192"/>
                  <a:gd name="T20" fmla="*/ 120 w 488"/>
                  <a:gd name="T21" fmla="*/ 192 h 192"/>
                  <a:gd name="T22" fmla="*/ 132 w 488"/>
                  <a:gd name="T23" fmla="*/ 192 h 192"/>
                  <a:gd name="T24" fmla="*/ 144 w 488"/>
                  <a:gd name="T25" fmla="*/ 0 h 192"/>
                  <a:gd name="T26" fmla="*/ 156 w 488"/>
                  <a:gd name="T27" fmla="*/ 0 h 192"/>
                  <a:gd name="T28" fmla="*/ 168 w 488"/>
                  <a:gd name="T29" fmla="*/ 0 h 192"/>
                  <a:gd name="T30" fmla="*/ 180 w 488"/>
                  <a:gd name="T31" fmla="*/ 0 h 192"/>
                  <a:gd name="T32" fmla="*/ 192 w 488"/>
                  <a:gd name="T33" fmla="*/ 0 h 192"/>
                  <a:gd name="T34" fmla="*/ 204 w 488"/>
                  <a:gd name="T35" fmla="*/ 0 h 192"/>
                  <a:gd name="T36" fmla="*/ 216 w 488"/>
                  <a:gd name="T37" fmla="*/ 0 h 192"/>
                  <a:gd name="T38" fmla="*/ 228 w 488"/>
                  <a:gd name="T39" fmla="*/ 0 h 192"/>
                  <a:gd name="T40" fmla="*/ 240 w 488"/>
                  <a:gd name="T41" fmla="*/ 192 h 192"/>
                  <a:gd name="T42" fmla="*/ 252 w 488"/>
                  <a:gd name="T43" fmla="*/ 192 h 192"/>
                  <a:gd name="T44" fmla="*/ 264 w 488"/>
                  <a:gd name="T45" fmla="*/ 192 h 192"/>
                  <a:gd name="T46" fmla="*/ 272 w 488"/>
                  <a:gd name="T47" fmla="*/ 0 h 192"/>
                  <a:gd name="T48" fmla="*/ 284 w 488"/>
                  <a:gd name="T49" fmla="*/ 0 h 192"/>
                  <a:gd name="T50" fmla="*/ 296 w 488"/>
                  <a:gd name="T51" fmla="*/ 0 h 192"/>
                  <a:gd name="T52" fmla="*/ 308 w 488"/>
                  <a:gd name="T53" fmla="*/ 0 h 192"/>
                  <a:gd name="T54" fmla="*/ 320 w 488"/>
                  <a:gd name="T55" fmla="*/ 0 h 192"/>
                  <a:gd name="T56" fmla="*/ 332 w 488"/>
                  <a:gd name="T57" fmla="*/ 0 h 192"/>
                  <a:gd name="T58" fmla="*/ 344 w 488"/>
                  <a:gd name="T59" fmla="*/ 0 h 192"/>
                  <a:gd name="T60" fmla="*/ 356 w 488"/>
                  <a:gd name="T61" fmla="*/ 0 h 192"/>
                  <a:gd name="T62" fmla="*/ 364 w 488"/>
                  <a:gd name="T63" fmla="*/ 192 h 192"/>
                  <a:gd name="T64" fmla="*/ 376 w 488"/>
                  <a:gd name="T65" fmla="*/ 192 h 192"/>
                  <a:gd name="T66" fmla="*/ 388 w 488"/>
                  <a:gd name="T67" fmla="*/ 192 h 192"/>
                  <a:gd name="T68" fmla="*/ 400 w 488"/>
                  <a:gd name="T69" fmla="*/ 192 h 192"/>
                  <a:gd name="T70" fmla="*/ 408 w 488"/>
                  <a:gd name="T71" fmla="*/ 0 h 192"/>
                  <a:gd name="T72" fmla="*/ 420 w 488"/>
                  <a:gd name="T73" fmla="*/ 0 h 192"/>
                  <a:gd name="T74" fmla="*/ 432 w 488"/>
                  <a:gd name="T75" fmla="*/ 0 h 192"/>
                  <a:gd name="T76" fmla="*/ 444 w 488"/>
                  <a:gd name="T77" fmla="*/ 0 h 192"/>
                  <a:gd name="T78" fmla="*/ 456 w 488"/>
                  <a:gd name="T79" fmla="*/ 0 h 192"/>
                  <a:gd name="T80" fmla="*/ 468 w 488"/>
                  <a:gd name="T81" fmla="*/ 0 h 192"/>
                  <a:gd name="T82" fmla="*/ 480 w 488"/>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8" h="192">
                    <a:moveTo>
                      <a:pt x="0" y="192"/>
                    </a:moveTo>
                    <a:lnTo>
                      <a:pt x="4" y="192"/>
                    </a:lnTo>
                    <a:lnTo>
                      <a:pt x="8" y="192"/>
                    </a:lnTo>
                    <a:lnTo>
                      <a:pt x="12" y="192"/>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0" y="192"/>
                    </a:lnTo>
                    <a:lnTo>
                      <a:pt x="104" y="192"/>
                    </a:lnTo>
                    <a:lnTo>
                      <a:pt x="108" y="192"/>
                    </a:lnTo>
                    <a:lnTo>
                      <a:pt x="112" y="192"/>
                    </a:lnTo>
                    <a:lnTo>
                      <a:pt x="116" y="192"/>
                    </a:lnTo>
                    <a:lnTo>
                      <a:pt x="120" y="192"/>
                    </a:lnTo>
                    <a:lnTo>
                      <a:pt x="124" y="192"/>
                    </a:lnTo>
                    <a:lnTo>
                      <a:pt x="128" y="192"/>
                    </a:lnTo>
                    <a:lnTo>
                      <a:pt x="132" y="192"/>
                    </a:lnTo>
                    <a:lnTo>
                      <a:pt x="136" y="192"/>
                    </a:lnTo>
                    <a:lnTo>
                      <a:pt x="140" y="192"/>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2"/>
                    </a:lnTo>
                    <a:lnTo>
                      <a:pt x="236" y="192"/>
                    </a:lnTo>
                    <a:lnTo>
                      <a:pt x="240" y="192"/>
                    </a:lnTo>
                    <a:lnTo>
                      <a:pt x="244" y="192"/>
                    </a:lnTo>
                    <a:lnTo>
                      <a:pt x="248" y="192"/>
                    </a:lnTo>
                    <a:lnTo>
                      <a:pt x="252" y="192"/>
                    </a:lnTo>
                    <a:lnTo>
                      <a:pt x="256" y="192"/>
                    </a:lnTo>
                    <a:lnTo>
                      <a:pt x="260" y="192"/>
                    </a:lnTo>
                    <a:lnTo>
                      <a:pt x="264" y="192"/>
                    </a:lnTo>
                    <a:lnTo>
                      <a:pt x="268" y="192"/>
                    </a:lnTo>
                    <a:lnTo>
                      <a:pt x="272" y="192"/>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0" y="192"/>
                    </a:lnTo>
                    <a:lnTo>
                      <a:pt x="364" y="192"/>
                    </a:lnTo>
                    <a:lnTo>
                      <a:pt x="368" y="192"/>
                    </a:lnTo>
                    <a:lnTo>
                      <a:pt x="372" y="192"/>
                    </a:lnTo>
                    <a:lnTo>
                      <a:pt x="376" y="192"/>
                    </a:lnTo>
                    <a:lnTo>
                      <a:pt x="380" y="192"/>
                    </a:lnTo>
                    <a:lnTo>
                      <a:pt x="384" y="192"/>
                    </a:lnTo>
                    <a:lnTo>
                      <a:pt x="388" y="192"/>
                    </a:lnTo>
                    <a:lnTo>
                      <a:pt x="392" y="192"/>
                    </a:lnTo>
                    <a:lnTo>
                      <a:pt x="396" y="192"/>
                    </a:lnTo>
                    <a:lnTo>
                      <a:pt x="400" y="192"/>
                    </a:lnTo>
                    <a:lnTo>
                      <a:pt x="404" y="192"/>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8"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39" name="Freeform 55"/>
              <p:cNvSpPr>
                <a:spLocks/>
              </p:cNvSpPr>
              <p:nvPr/>
            </p:nvSpPr>
            <p:spPr bwMode="auto">
              <a:xfrm>
                <a:off x="1826" y="1318"/>
                <a:ext cx="489" cy="192"/>
              </a:xfrm>
              <a:custGeom>
                <a:avLst/>
                <a:gdLst>
                  <a:gd name="T0" fmla="*/ 4 w 489"/>
                  <a:gd name="T1" fmla="*/ 192 h 192"/>
                  <a:gd name="T2" fmla="*/ 16 w 489"/>
                  <a:gd name="T3" fmla="*/ 192 h 192"/>
                  <a:gd name="T4" fmla="*/ 29 w 489"/>
                  <a:gd name="T5" fmla="*/ 192 h 192"/>
                  <a:gd name="T6" fmla="*/ 41 w 489"/>
                  <a:gd name="T7" fmla="*/ 192 h 192"/>
                  <a:gd name="T8" fmla="*/ 53 w 489"/>
                  <a:gd name="T9" fmla="*/ 0 h 192"/>
                  <a:gd name="T10" fmla="*/ 65 w 489"/>
                  <a:gd name="T11" fmla="*/ 0 h 192"/>
                  <a:gd name="T12" fmla="*/ 77 w 489"/>
                  <a:gd name="T13" fmla="*/ 0 h 192"/>
                  <a:gd name="T14" fmla="*/ 89 w 489"/>
                  <a:gd name="T15" fmla="*/ 0 h 192"/>
                  <a:gd name="T16" fmla="*/ 101 w 489"/>
                  <a:gd name="T17" fmla="*/ 0 h 192"/>
                  <a:gd name="T18" fmla="*/ 113 w 489"/>
                  <a:gd name="T19" fmla="*/ 0 h 192"/>
                  <a:gd name="T20" fmla="*/ 125 w 489"/>
                  <a:gd name="T21" fmla="*/ 0 h 192"/>
                  <a:gd name="T22" fmla="*/ 133 w 489"/>
                  <a:gd name="T23" fmla="*/ 192 h 192"/>
                  <a:gd name="T24" fmla="*/ 145 w 489"/>
                  <a:gd name="T25" fmla="*/ 192 h 192"/>
                  <a:gd name="T26" fmla="*/ 157 w 489"/>
                  <a:gd name="T27" fmla="*/ 192 h 192"/>
                  <a:gd name="T28" fmla="*/ 169 w 489"/>
                  <a:gd name="T29" fmla="*/ 192 h 192"/>
                  <a:gd name="T30" fmla="*/ 177 w 489"/>
                  <a:gd name="T31" fmla="*/ 0 h 192"/>
                  <a:gd name="T32" fmla="*/ 189 w 489"/>
                  <a:gd name="T33" fmla="*/ 0 h 192"/>
                  <a:gd name="T34" fmla="*/ 201 w 489"/>
                  <a:gd name="T35" fmla="*/ 0 h 192"/>
                  <a:gd name="T36" fmla="*/ 213 w 489"/>
                  <a:gd name="T37" fmla="*/ 0 h 192"/>
                  <a:gd name="T38" fmla="*/ 225 w 489"/>
                  <a:gd name="T39" fmla="*/ 0 h 192"/>
                  <a:gd name="T40" fmla="*/ 237 w 489"/>
                  <a:gd name="T41" fmla="*/ 0 h 192"/>
                  <a:gd name="T42" fmla="*/ 249 w 489"/>
                  <a:gd name="T43" fmla="*/ 0 h 192"/>
                  <a:gd name="T44" fmla="*/ 261 w 489"/>
                  <a:gd name="T45" fmla="*/ 0 h 192"/>
                  <a:gd name="T46" fmla="*/ 269 w 489"/>
                  <a:gd name="T47" fmla="*/ 192 h 192"/>
                  <a:gd name="T48" fmla="*/ 281 w 489"/>
                  <a:gd name="T49" fmla="*/ 192 h 192"/>
                  <a:gd name="T50" fmla="*/ 293 w 489"/>
                  <a:gd name="T51" fmla="*/ 192 h 192"/>
                  <a:gd name="T52" fmla="*/ 305 w 489"/>
                  <a:gd name="T53" fmla="*/ 192 h 192"/>
                  <a:gd name="T54" fmla="*/ 313 w 489"/>
                  <a:gd name="T55" fmla="*/ 0 h 192"/>
                  <a:gd name="T56" fmla="*/ 325 w 489"/>
                  <a:gd name="T57" fmla="*/ 0 h 192"/>
                  <a:gd name="T58" fmla="*/ 337 w 489"/>
                  <a:gd name="T59" fmla="*/ 0 h 192"/>
                  <a:gd name="T60" fmla="*/ 349 w 489"/>
                  <a:gd name="T61" fmla="*/ 0 h 192"/>
                  <a:gd name="T62" fmla="*/ 361 w 489"/>
                  <a:gd name="T63" fmla="*/ 0 h 192"/>
                  <a:gd name="T64" fmla="*/ 373 w 489"/>
                  <a:gd name="T65" fmla="*/ 0 h 192"/>
                  <a:gd name="T66" fmla="*/ 385 w 489"/>
                  <a:gd name="T67" fmla="*/ 0 h 192"/>
                  <a:gd name="T68" fmla="*/ 397 w 489"/>
                  <a:gd name="T69" fmla="*/ 192 h 192"/>
                  <a:gd name="T70" fmla="*/ 409 w 489"/>
                  <a:gd name="T71" fmla="*/ 192 h 192"/>
                  <a:gd name="T72" fmla="*/ 421 w 489"/>
                  <a:gd name="T73" fmla="*/ 192 h 192"/>
                  <a:gd name="T74" fmla="*/ 433 w 489"/>
                  <a:gd name="T75" fmla="*/ 192 h 192"/>
                  <a:gd name="T76" fmla="*/ 445 w 489"/>
                  <a:gd name="T77" fmla="*/ 0 h 192"/>
                  <a:gd name="T78" fmla="*/ 457 w 489"/>
                  <a:gd name="T79" fmla="*/ 0 h 192"/>
                  <a:gd name="T80" fmla="*/ 469 w 489"/>
                  <a:gd name="T81" fmla="*/ 0 h 192"/>
                  <a:gd name="T82" fmla="*/ 481 w 489"/>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2">
                    <a:moveTo>
                      <a:pt x="0" y="0"/>
                    </a:moveTo>
                    <a:lnTo>
                      <a:pt x="4" y="0"/>
                    </a:lnTo>
                    <a:lnTo>
                      <a:pt x="4" y="192"/>
                    </a:lnTo>
                    <a:lnTo>
                      <a:pt x="8" y="192"/>
                    </a:lnTo>
                    <a:lnTo>
                      <a:pt x="12" y="192"/>
                    </a:lnTo>
                    <a:lnTo>
                      <a:pt x="16" y="192"/>
                    </a:lnTo>
                    <a:lnTo>
                      <a:pt x="20" y="192"/>
                    </a:lnTo>
                    <a:lnTo>
                      <a:pt x="24" y="192"/>
                    </a:lnTo>
                    <a:lnTo>
                      <a:pt x="29" y="192"/>
                    </a:lnTo>
                    <a:lnTo>
                      <a:pt x="33" y="192"/>
                    </a:lnTo>
                    <a:lnTo>
                      <a:pt x="37" y="192"/>
                    </a:lnTo>
                    <a:lnTo>
                      <a:pt x="41" y="192"/>
                    </a:lnTo>
                    <a:lnTo>
                      <a:pt x="45" y="192"/>
                    </a:lnTo>
                    <a:lnTo>
                      <a:pt x="49" y="0"/>
                    </a:lnTo>
                    <a:lnTo>
                      <a:pt x="53" y="0"/>
                    </a:lnTo>
                    <a:lnTo>
                      <a:pt x="57" y="0"/>
                    </a:lnTo>
                    <a:lnTo>
                      <a:pt x="61" y="0"/>
                    </a:lnTo>
                    <a:lnTo>
                      <a:pt x="65" y="0"/>
                    </a:lnTo>
                    <a:lnTo>
                      <a:pt x="69" y="0"/>
                    </a:lnTo>
                    <a:lnTo>
                      <a:pt x="73" y="0"/>
                    </a:lnTo>
                    <a:lnTo>
                      <a:pt x="77" y="0"/>
                    </a:lnTo>
                    <a:lnTo>
                      <a:pt x="81" y="0"/>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3" y="192"/>
                    </a:lnTo>
                    <a:lnTo>
                      <a:pt x="137" y="192"/>
                    </a:lnTo>
                    <a:lnTo>
                      <a:pt x="141" y="192"/>
                    </a:lnTo>
                    <a:lnTo>
                      <a:pt x="145" y="192"/>
                    </a:lnTo>
                    <a:lnTo>
                      <a:pt x="149" y="192"/>
                    </a:lnTo>
                    <a:lnTo>
                      <a:pt x="153" y="192"/>
                    </a:lnTo>
                    <a:lnTo>
                      <a:pt x="157" y="192"/>
                    </a:lnTo>
                    <a:lnTo>
                      <a:pt x="161" y="192"/>
                    </a:lnTo>
                    <a:lnTo>
                      <a:pt x="165" y="192"/>
                    </a:lnTo>
                    <a:lnTo>
                      <a:pt x="169" y="192"/>
                    </a:lnTo>
                    <a:lnTo>
                      <a:pt x="173" y="192"/>
                    </a:lnTo>
                    <a:lnTo>
                      <a:pt x="177" y="192"/>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5" y="192"/>
                    </a:lnTo>
                    <a:lnTo>
                      <a:pt x="269" y="192"/>
                    </a:lnTo>
                    <a:lnTo>
                      <a:pt x="273" y="192"/>
                    </a:lnTo>
                    <a:lnTo>
                      <a:pt x="277" y="192"/>
                    </a:lnTo>
                    <a:lnTo>
                      <a:pt x="281" y="192"/>
                    </a:lnTo>
                    <a:lnTo>
                      <a:pt x="285" y="192"/>
                    </a:lnTo>
                    <a:lnTo>
                      <a:pt x="289" y="192"/>
                    </a:lnTo>
                    <a:lnTo>
                      <a:pt x="293" y="192"/>
                    </a:lnTo>
                    <a:lnTo>
                      <a:pt x="297" y="192"/>
                    </a:lnTo>
                    <a:lnTo>
                      <a:pt x="301" y="192"/>
                    </a:lnTo>
                    <a:lnTo>
                      <a:pt x="305" y="192"/>
                    </a:lnTo>
                    <a:lnTo>
                      <a:pt x="309" y="192"/>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192"/>
                    </a:lnTo>
                    <a:lnTo>
                      <a:pt x="401" y="192"/>
                    </a:lnTo>
                    <a:lnTo>
                      <a:pt x="405" y="192"/>
                    </a:lnTo>
                    <a:lnTo>
                      <a:pt x="409" y="192"/>
                    </a:lnTo>
                    <a:lnTo>
                      <a:pt x="413" y="192"/>
                    </a:lnTo>
                    <a:lnTo>
                      <a:pt x="417" y="192"/>
                    </a:lnTo>
                    <a:lnTo>
                      <a:pt x="421" y="192"/>
                    </a:lnTo>
                    <a:lnTo>
                      <a:pt x="425" y="192"/>
                    </a:lnTo>
                    <a:lnTo>
                      <a:pt x="429" y="192"/>
                    </a:lnTo>
                    <a:lnTo>
                      <a:pt x="433" y="192"/>
                    </a:lnTo>
                    <a:lnTo>
                      <a:pt x="437" y="192"/>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0" name="Freeform 56"/>
              <p:cNvSpPr>
                <a:spLocks/>
              </p:cNvSpPr>
              <p:nvPr/>
            </p:nvSpPr>
            <p:spPr bwMode="auto">
              <a:xfrm>
                <a:off x="2315" y="1318"/>
                <a:ext cx="485" cy="192"/>
              </a:xfrm>
              <a:custGeom>
                <a:avLst/>
                <a:gdLst>
                  <a:gd name="T0" fmla="*/ 8 w 485"/>
                  <a:gd name="T1" fmla="*/ 0 h 192"/>
                  <a:gd name="T2" fmla="*/ 20 w 485"/>
                  <a:gd name="T3" fmla="*/ 0 h 192"/>
                  <a:gd name="T4" fmla="*/ 32 w 485"/>
                  <a:gd name="T5" fmla="*/ 0 h 192"/>
                  <a:gd name="T6" fmla="*/ 40 w 485"/>
                  <a:gd name="T7" fmla="*/ 192 h 192"/>
                  <a:gd name="T8" fmla="*/ 52 w 485"/>
                  <a:gd name="T9" fmla="*/ 192 h 192"/>
                  <a:gd name="T10" fmla="*/ 64 w 485"/>
                  <a:gd name="T11" fmla="*/ 192 h 192"/>
                  <a:gd name="T12" fmla="*/ 76 w 485"/>
                  <a:gd name="T13" fmla="*/ 192 h 192"/>
                  <a:gd name="T14" fmla="*/ 84 w 485"/>
                  <a:gd name="T15" fmla="*/ 0 h 192"/>
                  <a:gd name="T16" fmla="*/ 96 w 485"/>
                  <a:gd name="T17" fmla="*/ 0 h 192"/>
                  <a:gd name="T18" fmla="*/ 108 w 485"/>
                  <a:gd name="T19" fmla="*/ 0 h 192"/>
                  <a:gd name="T20" fmla="*/ 120 w 485"/>
                  <a:gd name="T21" fmla="*/ 0 h 192"/>
                  <a:gd name="T22" fmla="*/ 132 w 485"/>
                  <a:gd name="T23" fmla="*/ 0 h 192"/>
                  <a:gd name="T24" fmla="*/ 144 w 485"/>
                  <a:gd name="T25" fmla="*/ 0 h 192"/>
                  <a:gd name="T26" fmla="*/ 156 w 485"/>
                  <a:gd name="T27" fmla="*/ 0 h 192"/>
                  <a:gd name="T28" fmla="*/ 168 w 485"/>
                  <a:gd name="T29" fmla="*/ 0 h 192"/>
                  <a:gd name="T30" fmla="*/ 176 w 485"/>
                  <a:gd name="T31" fmla="*/ 192 h 192"/>
                  <a:gd name="T32" fmla="*/ 188 w 485"/>
                  <a:gd name="T33" fmla="*/ 192 h 192"/>
                  <a:gd name="T34" fmla="*/ 200 w 485"/>
                  <a:gd name="T35" fmla="*/ 192 h 192"/>
                  <a:gd name="T36" fmla="*/ 212 w 485"/>
                  <a:gd name="T37" fmla="*/ 192 h 192"/>
                  <a:gd name="T38" fmla="*/ 220 w 485"/>
                  <a:gd name="T39" fmla="*/ 0 h 192"/>
                  <a:gd name="T40" fmla="*/ 233 w 485"/>
                  <a:gd name="T41" fmla="*/ 0 h 192"/>
                  <a:gd name="T42" fmla="*/ 245 w 485"/>
                  <a:gd name="T43" fmla="*/ 0 h 192"/>
                  <a:gd name="T44" fmla="*/ 257 w 485"/>
                  <a:gd name="T45" fmla="*/ 0 h 192"/>
                  <a:gd name="T46" fmla="*/ 269 w 485"/>
                  <a:gd name="T47" fmla="*/ 0 h 192"/>
                  <a:gd name="T48" fmla="*/ 281 w 485"/>
                  <a:gd name="T49" fmla="*/ 0 h 192"/>
                  <a:gd name="T50" fmla="*/ 293 w 485"/>
                  <a:gd name="T51" fmla="*/ 0 h 192"/>
                  <a:gd name="T52" fmla="*/ 305 w 485"/>
                  <a:gd name="T53" fmla="*/ 192 h 192"/>
                  <a:gd name="T54" fmla="*/ 317 w 485"/>
                  <a:gd name="T55" fmla="*/ 192 h 192"/>
                  <a:gd name="T56" fmla="*/ 329 w 485"/>
                  <a:gd name="T57" fmla="*/ 192 h 192"/>
                  <a:gd name="T58" fmla="*/ 341 w 485"/>
                  <a:gd name="T59" fmla="*/ 192 h 192"/>
                  <a:gd name="T60" fmla="*/ 353 w 485"/>
                  <a:gd name="T61" fmla="*/ 0 h 192"/>
                  <a:gd name="T62" fmla="*/ 365 w 485"/>
                  <a:gd name="T63" fmla="*/ 0 h 192"/>
                  <a:gd name="T64" fmla="*/ 377 w 485"/>
                  <a:gd name="T65" fmla="*/ 0 h 192"/>
                  <a:gd name="T66" fmla="*/ 389 w 485"/>
                  <a:gd name="T67" fmla="*/ 0 h 192"/>
                  <a:gd name="T68" fmla="*/ 401 w 485"/>
                  <a:gd name="T69" fmla="*/ 0 h 192"/>
                  <a:gd name="T70" fmla="*/ 413 w 485"/>
                  <a:gd name="T71" fmla="*/ 0 h 192"/>
                  <a:gd name="T72" fmla="*/ 425 w 485"/>
                  <a:gd name="T73" fmla="*/ 0 h 192"/>
                  <a:gd name="T74" fmla="*/ 433 w 485"/>
                  <a:gd name="T75" fmla="*/ 192 h 192"/>
                  <a:gd name="T76" fmla="*/ 445 w 485"/>
                  <a:gd name="T77" fmla="*/ 192 h 192"/>
                  <a:gd name="T78" fmla="*/ 457 w 485"/>
                  <a:gd name="T79" fmla="*/ 192 h 192"/>
                  <a:gd name="T80" fmla="*/ 469 w 485"/>
                  <a:gd name="T81" fmla="*/ 192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0"/>
                    </a:moveTo>
                    <a:lnTo>
                      <a:pt x="4" y="0"/>
                    </a:lnTo>
                    <a:lnTo>
                      <a:pt x="8" y="0"/>
                    </a:lnTo>
                    <a:lnTo>
                      <a:pt x="12" y="0"/>
                    </a:lnTo>
                    <a:lnTo>
                      <a:pt x="16" y="0"/>
                    </a:lnTo>
                    <a:lnTo>
                      <a:pt x="20" y="0"/>
                    </a:lnTo>
                    <a:lnTo>
                      <a:pt x="24" y="0"/>
                    </a:lnTo>
                    <a:lnTo>
                      <a:pt x="28" y="0"/>
                    </a:lnTo>
                    <a:lnTo>
                      <a:pt x="32" y="0"/>
                    </a:lnTo>
                    <a:lnTo>
                      <a:pt x="36" y="0"/>
                    </a:lnTo>
                    <a:lnTo>
                      <a:pt x="36" y="192"/>
                    </a:lnTo>
                    <a:lnTo>
                      <a:pt x="40" y="192"/>
                    </a:lnTo>
                    <a:lnTo>
                      <a:pt x="44" y="192"/>
                    </a:lnTo>
                    <a:lnTo>
                      <a:pt x="48" y="192"/>
                    </a:lnTo>
                    <a:lnTo>
                      <a:pt x="52" y="192"/>
                    </a:lnTo>
                    <a:lnTo>
                      <a:pt x="56" y="192"/>
                    </a:lnTo>
                    <a:lnTo>
                      <a:pt x="60" y="192"/>
                    </a:lnTo>
                    <a:lnTo>
                      <a:pt x="64" y="192"/>
                    </a:lnTo>
                    <a:lnTo>
                      <a:pt x="68" y="192"/>
                    </a:lnTo>
                    <a:lnTo>
                      <a:pt x="72" y="192"/>
                    </a:lnTo>
                    <a:lnTo>
                      <a:pt x="76" y="192"/>
                    </a:lnTo>
                    <a:lnTo>
                      <a:pt x="80" y="192"/>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68" y="192"/>
                    </a:lnTo>
                    <a:lnTo>
                      <a:pt x="172" y="192"/>
                    </a:lnTo>
                    <a:lnTo>
                      <a:pt x="176" y="192"/>
                    </a:lnTo>
                    <a:lnTo>
                      <a:pt x="180" y="192"/>
                    </a:lnTo>
                    <a:lnTo>
                      <a:pt x="184" y="192"/>
                    </a:lnTo>
                    <a:lnTo>
                      <a:pt x="188" y="192"/>
                    </a:lnTo>
                    <a:lnTo>
                      <a:pt x="192" y="192"/>
                    </a:lnTo>
                    <a:lnTo>
                      <a:pt x="196" y="192"/>
                    </a:lnTo>
                    <a:lnTo>
                      <a:pt x="200" y="192"/>
                    </a:lnTo>
                    <a:lnTo>
                      <a:pt x="204" y="192"/>
                    </a:lnTo>
                    <a:lnTo>
                      <a:pt x="208" y="192"/>
                    </a:lnTo>
                    <a:lnTo>
                      <a:pt x="212" y="192"/>
                    </a:lnTo>
                    <a:lnTo>
                      <a:pt x="212" y="0"/>
                    </a:lnTo>
                    <a:lnTo>
                      <a:pt x="216" y="0"/>
                    </a:lnTo>
                    <a:lnTo>
                      <a:pt x="220"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192"/>
                    </a:lnTo>
                    <a:lnTo>
                      <a:pt x="305" y="192"/>
                    </a:lnTo>
                    <a:lnTo>
                      <a:pt x="309" y="192"/>
                    </a:lnTo>
                    <a:lnTo>
                      <a:pt x="313" y="192"/>
                    </a:lnTo>
                    <a:lnTo>
                      <a:pt x="317" y="192"/>
                    </a:lnTo>
                    <a:lnTo>
                      <a:pt x="321" y="192"/>
                    </a:lnTo>
                    <a:lnTo>
                      <a:pt x="325" y="192"/>
                    </a:lnTo>
                    <a:lnTo>
                      <a:pt x="329" y="192"/>
                    </a:lnTo>
                    <a:lnTo>
                      <a:pt x="333" y="192"/>
                    </a:lnTo>
                    <a:lnTo>
                      <a:pt x="337" y="192"/>
                    </a:lnTo>
                    <a:lnTo>
                      <a:pt x="341" y="192"/>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29" y="192"/>
                    </a:lnTo>
                    <a:lnTo>
                      <a:pt x="433" y="192"/>
                    </a:lnTo>
                    <a:lnTo>
                      <a:pt x="437" y="192"/>
                    </a:lnTo>
                    <a:lnTo>
                      <a:pt x="441" y="192"/>
                    </a:lnTo>
                    <a:lnTo>
                      <a:pt x="445" y="192"/>
                    </a:lnTo>
                    <a:lnTo>
                      <a:pt x="449" y="192"/>
                    </a:lnTo>
                    <a:lnTo>
                      <a:pt x="453" y="192"/>
                    </a:lnTo>
                    <a:lnTo>
                      <a:pt x="457" y="192"/>
                    </a:lnTo>
                    <a:lnTo>
                      <a:pt x="461" y="192"/>
                    </a:lnTo>
                    <a:lnTo>
                      <a:pt x="465" y="192"/>
                    </a:lnTo>
                    <a:lnTo>
                      <a:pt x="469" y="192"/>
                    </a:lnTo>
                    <a:lnTo>
                      <a:pt x="473" y="192"/>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1" name="Freeform 57"/>
              <p:cNvSpPr>
                <a:spLocks/>
              </p:cNvSpPr>
              <p:nvPr/>
            </p:nvSpPr>
            <p:spPr bwMode="auto">
              <a:xfrm>
                <a:off x="2800" y="1318"/>
                <a:ext cx="489" cy="192"/>
              </a:xfrm>
              <a:custGeom>
                <a:avLst/>
                <a:gdLst>
                  <a:gd name="T0" fmla="*/ 8 w 489"/>
                  <a:gd name="T1" fmla="*/ 0 h 192"/>
                  <a:gd name="T2" fmla="*/ 20 w 489"/>
                  <a:gd name="T3" fmla="*/ 0 h 192"/>
                  <a:gd name="T4" fmla="*/ 32 w 489"/>
                  <a:gd name="T5" fmla="*/ 0 h 192"/>
                  <a:gd name="T6" fmla="*/ 44 w 489"/>
                  <a:gd name="T7" fmla="*/ 0 h 192"/>
                  <a:gd name="T8" fmla="*/ 56 w 489"/>
                  <a:gd name="T9" fmla="*/ 0 h 192"/>
                  <a:gd name="T10" fmla="*/ 68 w 489"/>
                  <a:gd name="T11" fmla="*/ 0 h 192"/>
                  <a:gd name="T12" fmla="*/ 76 w 489"/>
                  <a:gd name="T13" fmla="*/ 192 h 192"/>
                  <a:gd name="T14" fmla="*/ 88 w 489"/>
                  <a:gd name="T15" fmla="*/ 192 h 192"/>
                  <a:gd name="T16" fmla="*/ 100 w 489"/>
                  <a:gd name="T17" fmla="*/ 192 h 192"/>
                  <a:gd name="T18" fmla="*/ 112 w 489"/>
                  <a:gd name="T19" fmla="*/ 192 h 192"/>
                  <a:gd name="T20" fmla="*/ 120 w 489"/>
                  <a:gd name="T21" fmla="*/ 0 h 192"/>
                  <a:gd name="T22" fmla="*/ 132 w 489"/>
                  <a:gd name="T23" fmla="*/ 0 h 192"/>
                  <a:gd name="T24" fmla="*/ 144 w 489"/>
                  <a:gd name="T25" fmla="*/ 0 h 192"/>
                  <a:gd name="T26" fmla="*/ 156 w 489"/>
                  <a:gd name="T27" fmla="*/ 0 h 192"/>
                  <a:gd name="T28" fmla="*/ 168 w 489"/>
                  <a:gd name="T29" fmla="*/ 0 h 192"/>
                  <a:gd name="T30" fmla="*/ 180 w 489"/>
                  <a:gd name="T31" fmla="*/ 0 h 192"/>
                  <a:gd name="T32" fmla="*/ 192 w 489"/>
                  <a:gd name="T33" fmla="*/ 0 h 192"/>
                  <a:gd name="T34" fmla="*/ 204 w 489"/>
                  <a:gd name="T35" fmla="*/ 0 h 192"/>
                  <a:gd name="T36" fmla="*/ 216 w 489"/>
                  <a:gd name="T37" fmla="*/ 192 h 192"/>
                  <a:gd name="T38" fmla="*/ 228 w 489"/>
                  <a:gd name="T39" fmla="*/ 192 h 192"/>
                  <a:gd name="T40" fmla="*/ 240 w 489"/>
                  <a:gd name="T41" fmla="*/ 192 h 192"/>
                  <a:gd name="T42" fmla="*/ 252 w 489"/>
                  <a:gd name="T43" fmla="*/ 0 h 192"/>
                  <a:gd name="T44" fmla="*/ 264 w 489"/>
                  <a:gd name="T45" fmla="*/ 0 h 192"/>
                  <a:gd name="T46" fmla="*/ 276 w 489"/>
                  <a:gd name="T47" fmla="*/ 0 h 192"/>
                  <a:gd name="T48" fmla="*/ 288 w 489"/>
                  <a:gd name="T49" fmla="*/ 0 h 192"/>
                  <a:gd name="T50" fmla="*/ 300 w 489"/>
                  <a:gd name="T51" fmla="*/ 0 h 192"/>
                  <a:gd name="T52" fmla="*/ 312 w 489"/>
                  <a:gd name="T53" fmla="*/ 0 h 192"/>
                  <a:gd name="T54" fmla="*/ 324 w 489"/>
                  <a:gd name="T55" fmla="*/ 0 h 192"/>
                  <a:gd name="T56" fmla="*/ 336 w 489"/>
                  <a:gd name="T57" fmla="*/ 0 h 192"/>
                  <a:gd name="T58" fmla="*/ 344 w 489"/>
                  <a:gd name="T59" fmla="*/ 192 h 192"/>
                  <a:gd name="T60" fmla="*/ 356 w 489"/>
                  <a:gd name="T61" fmla="*/ 192 h 192"/>
                  <a:gd name="T62" fmla="*/ 368 w 489"/>
                  <a:gd name="T63" fmla="*/ 192 h 192"/>
                  <a:gd name="T64" fmla="*/ 380 w 489"/>
                  <a:gd name="T65" fmla="*/ 192 h 192"/>
                  <a:gd name="T66" fmla="*/ 388 w 489"/>
                  <a:gd name="T67" fmla="*/ 0 h 192"/>
                  <a:gd name="T68" fmla="*/ 400 w 489"/>
                  <a:gd name="T69" fmla="*/ 0 h 192"/>
                  <a:gd name="T70" fmla="*/ 412 w 489"/>
                  <a:gd name="T71" fmla="*/ 0 h 192"/>
                  <a:gd name="T72" fmla="*/ 425 w 489"/>
                  <a:gd name="T73" fmla="*/ 0 h 192"/>
                  <a:gd name="T74" fmla="*/ 437 w 489"/>
                  <a:gd name="T75" fmla="*/ 0 h 192"/>
                  <a:gd name="T76" fmla="*/ 449 w 489"/>
                  <a:gd name="T77" fmla="*/ 0 h 192"/>
                  <a:gd name="T78" fmla="*/ 461 w 489"/>
                  <a:gd name="T79" fmla="*/ 0 h 192"/>
                  <a:gd name="T80" fmla="*/ 469 w 489"/>
                  <a:gd name="T81" fmla="*/ 192 h 192"/>
                  <a:gd name="T82" fmla="*/ 481 w 489"/>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76" y="192"/>
                    </a:lnTo>
                    <a:lnTo>
                      <a:pt x="80" y="192"/>
                    </a:lnTo>
                    <a:lnTo>
                      <a:pt x="84" y="192"/>
                    </a:lnTo>
                    <a:lnTo>
                      <a:pt x="88" y="192"/>
                    </a:lnTo>
                    <a:lnTo>
                      <a:pt x="92" y="192"/>
                    </a:lnTo>
                    <a:lnTo>
                      <a:pt x="96" y="192"/>
                    </a:lnTo>
                    <a:lnTo>
                      <a:pt x="100" y="192"/>
                    </a:lnTo>
                    <a:lnTo>
                      <a:pt x="104" y="192"/>
                    </a:lnTo>
                    <a:lnTo>
                      <a:pt x="108" y="192"/>
                    </a:lnTo>
                    <a:lnTo>
                      <a:pt x="112" y="192"/>
                    </a:lnTo>
                    <a:lnTo>
                      <a:pt x="116" y="192"/>
                    </a:lnTo>
                    <a:lnTo>
                      <a:pt x="120" y="192"/>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192"/>
                    </a:lnTo>
                    <a:lnTo>
                      <a:pt x="212" y="192"/>
                    </a:lnTo>
                    <a:lnTo>
                      <a:pt x="216" y="192"/>
                    </a:lnTo>
                    <a:lnTo>
                      <a:pt x="220" y="192"/>
                    </a:lnTo>
                    <a:lnTo>
                      <a:pt x="224" y="192"/>
                    </a:lnTo>
                    <a:lnTo>
                      <a:pt x="228" y="192"/>
                    </a:lnTo>
                    <a:lnTo>
                      <a:pt x="232" y="192"/>
                    </a:lnTo>
                    <a:lnTo>
                      <a:pt x="236" y="192"/>
                    </a:lnTo>
                    <a:lnTo>
                      <a:pt x="240" y="192"/>
                    </a:lnTo>
                    <a:lnTo>
                      <a:pt x="244" y="192"/>
                    </a:lnTo>
                    <a:lnTo>
                      <a:pt x="248" y="192"/>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36" y="192"/>
                    </a:lnTo>
                    <a:lnTo>
                      <a:pt x="340" y="192"/>
                    </a:lnTo>
                    <a:lnTo>
                      <a:pt x="344" y="192"/>
                    </a:lnTo>
                    <a:lnTo>
                      <a:pt x="348" y="192"/>
                    </a:lnTo>
                    <a:lnTo>
                      <a:pt x="352" y="192"/>
                    </a:lnTo>
                    <a:lnTo>
                      <a:pt x="356" y="192"/>
                    </a:lnTo>
                    <a:lnTo>
                      <a:pt x="360" y="192"/>
                    </a:lnTo>
                    <a:lnTo>
                      <a:pt x="364" y="192"/>
                    </a:lnTo>
                    <a:lnTo>
                      <a:pt x="368" y="192"/>
                    </a:lnTo>
                    <a:lnTo>
                      <a:pt x="372" y="192"/>
                    </a:lnTo>
                    <a:lnTo>
                      <a:pt x="376" y="192"/>
                    </a:lnTo>
                    <a:lnTo>
                      <a:pt x="380" y="192"/>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69" y="192"/>
                    </a:lnTo>
                    <a:lnTo>
                      <a:pt x="473" y="192"/>
                    </a:lnTo>
                    <a:lnTo>
                      <a:pt x="477" y="192"/>
                    </a:lnTo>
                    <a:lnTo>
                      <a:pt x="481" y="192"/>
                    </a:lnTo>
                    <a:lnTo>
                      <a:pt x="485" y="192"/>
                    </a:lnTo>
                    <a:lnTo>
                      <a:pt x="489" y="192"/>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2" name="Freeform 58"/>
              <p:cNvSpPr>
                <a:spLocks/>
              </p:cNvSpPr>
              <p:nvPr/>
            </p:nvSpPr>
            <p:spPr bwMode="auto">
              <a:xfrm>
                <a:off x="3289" y="1318"/>
                <a:ext cx="488" cy="192"/>
              </a:xfrm>
              <a:custGeom>
                <a:avLst/>
                <a:gdLst>
                  <a:gd name="T0" fmla="*/ 8 w 488"/>
                  <a:gd name="T1" fmla="*/ 192 h 192"/>
                  <a:gd name="T2" fmla="*/ 20 w 488"/>
                  <a:gd name="T3" fmla="*/ 192 h 192"/>
                  <a:gd name="T4" fmla="*/ 28 w 488"/>
                  <a:gd name="T5" fmla="*/ 0 h 192"/>
                  <a:gd name="T6" fmla="*/ 40 w 488"/>
                  <a:gd name="T7" fmla="*/ 0 h 192"/>
                  <a:gd name="T8" fmla="*/ 52 w 488"/>
                  <a:gd name="T9" fmla="*/ 0 h 192"/>
                  <a:gd name="T10" fmla="*/ 64 w 488"/>
                  <a:gd name="T11" fmla="*/ 0 h 192"/>
                  <a:gd name="T12" fmla="*/ 76 w 488"/>
                  <a:gd name="T13" fmla="*/ 0 h 192"/>
                  <a:gd name="T14" fmla="*/ 88 w 488"/>
                  <a:gd name="T15" fmla="*/ 0 h 192"/>
                  <a:gd name="T16" fmla="*/ 100 w 488"/>
                  <a:gd name="T17" fmla="*/ 0 h 192"/>
                  <a:gd name="T18" fmla="*/ 112 w 488"/>
                  <a:gd name="T19" fmla="*/ 192 h 192"/>
                  <a:gd name="T20" fmla="*/ 124 w 488"/>
                  <a:gd name="T21" fmla="*/ 192 h 192"/>
                  <a:gd name="T22" fmla="*/ 136 w 488"/>
                  <a:gd name="T23" fmla="*/ 192 h 192"/>
                  <a:gd name="T24" fmla="*/ 148 w 488"/>
                  <a:gd name="T25" fmla="*/ 192 h 192"/>
                  <a:gd name="T26" fmla="*/ 156 w 488"/>
                  <a:gd name="T27" fmla="*/ 0 h 192"/>
                  <a:gd name="T28" fmla="*/ 168 w 488"/>
                  <a:gd name="T29" fmla="*/ 0 h 192"/>
                  <a:gd name="T30" fmla="*/ 180 w 488"/>
                  <a:gd name="T31" fmla="*/ 0 h 192"/>
                  <a:gd name="T32" fmla="*/ 192 w 488"/>
                  <a:gd name="T33" fmla="*/ 0 h 192"/>
                  <a:gd name="T34" fmla="*/ 204 w 488"/>
                  <a:gd name="T35" fmla="*/ 0 h 192"/>
                  <a:gd name="T36" fmla="*/ 216 w 488"/>
                  <a:gd name="T37" fmla="*/ 0 h 192"/>
                  <a:gd name="T38" fmla="*/ 228 w 488"/>
                  <a:gd name="T39" fmla="*/ 0 h 192"/>
                  <a:gd name="T40" fmla="*/ 240 w 488"/>
                  <a:gd name="T41" fmla="*/ 0 h 192"/>
                  <a:gd name="T42" fmla="*/ 248 w 488"/>
                  <a:gd name="T43" fmla="*/ 192 h 192"/>
                  <a:gd name="T44" fmla="*/ 260 w 488"/>
                  <a:gd name="T45" fmla="*/ 192 h 192"/>
                  <a:gd name="T46" fmla="*/ 272 w 488"/>
                  <a:gd name="T47" fmla="*/ 192 h 192"/>
                  <a:gd name="T48" fmla="*/ 284 w 488"/>
                  <a:gd name="T49" fmla="*/ 192 h 192"/>
                  <a:gd name="T50" fmla="*/ 292 w 488"/>
                  <a:gd name="T51" fmla="*/ 0 h 192"/>
                  <a:gd name="T52" fmla="*/ 304 w 488"/>
                  <a:gd name="T53" fmla="*/ 0 h 192"/>
                  <a:gd name="T54" fmla="*/ 316 w 488"/>
                  <a:gd name="T55" fmla="*/ 0 h 192"/>
                  <a:gd name="T56" fmla="*/ 328 w 488"/>
                  <a:gd name="T57" fmla="*/ 0 h 192"/>
                  <a:gd name="T58" fmla="*/ 340 w 488"/>
                  <a:gd name="T59" fmla="*/ 0 h 192"/>
                  <a:gd name="T60" fmla="*/ 352 w 488"/>
                  <a:gd name="T61" fmla="*/ 0 h 192"/>
                  <a:gd name="T62" fmla="*/ 364 w 488"/>
                  <a:gd name="T63" fmla="*/ 0 h 192"/>
                  <a:gd name="T64" fmla="*/ 372 w 488"/>
                  <a:gd name="T65" fmla="*/ 192 h 192"/>
                  <a:gd name="T66" fmla="*/ 384 w 488"/>
                  <a:gd name="T67" fmla="*/ 192 h 192"/>
                  <a:gd name="T68" fmla="*/ 396 w 488"/>
                  <a:gd name="T69" fmla="*/ 192 h 192"/>
                  <a:gd name="T70" fmla="*/ 408 w 488"/>
                  <a:gd name="T71" fmla="*/ 192 h 192"/>
                  <a:gd name="T72" fmla="*/ 420 w 488"/>
                  <a:gd name="T73" fmla="*/ 0 h 192"/>
                  <a:gd name="T74" fmla="*/ 432 w 488"/>
                  <a:gd name="T75" fmla="*/ 0 h 192"/>
                  <a:gd name="T76" fmla="*/ 444 w 488"/>
                  <a:gd name="T77" fmla="*/ 0 h 192"/>
                  <a:gd name="T78" fmla="*/ 456 w 488"/>
                  <a:gd name="T79" fmla="*/ 0 h 192"/>
                  <a:gd name="T80" fmla="*/ 468 w 488"/>
                  <a:gd name="T81" fmla="*/ 0 h 192"/>
                  <a:gd name="T82" fmla="*/ 480 w 488"/>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8" h="192">
                    <a:moveTo>
                      <a:pt x="0" y="192"/>
                    </a:moveTo>
                    <a:lnTo>
                      <a:pt x="4" y="192"/>
                    </a:lnTo>
                    <a:lnTo>
                      <a:pt x="8" y="192"/>
                    </a:lnTo>
                    <a:lnTo>
                      <a:pt x="12" y="192"/>
                    </a:lnTo>
                    <a:lnTo>
                      <a:pt x="16" y="192"/>
                    </a:lnTo>
                    <a:lnTo>
                      <a:pt x="20" y="192"/>
                    </a:lnTo>
                    <a:lnTo>
                      <a:pt x="24" y="192"/>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192"/>
                    </a:lnTo>
                    <a:lnTo>
                      <a:pt x="116" y="192"/>
                    </a:lnTo>
                    <a:lnTo>
                      <a:pt x="120" y="192"/>
                    </a:lnTo>
                    <a:lnTo>
                      <a:pt x="124" y="192"/>
                    </a:lnTo>
                    <a:lnTo>
                      <a:pt x="128" y="192"/>
                    </a:lnTo>
                    <a:lnTo>
                      <a:pt x="132" y="192"/>
                    </a:lnTo>
                    <a:lnTo>
                      <a:pt x="136" y="192"/>
                    </a:lnTo>
                    <a:lnTo>
                      <a:pt x="140" y="192"/>
                    </a:lnTo>
                    <a:lnTo>
                      <a:pt x="144" y="192"/>
                    </a:lnTo>
                    <a:lnTo>
                      <a:pt x="148" y="192"/>
                    </a:lnTo>
                    <a:lnTo>
                      <a:pt x="152" y="192"/>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0" y="192"/>
                    </a:lnTo>
                    <a:lnTo>
                      <a:pt x="244" y="192"/>
                    </a:lnTo>
                    <a:lnTo>
                      <a:pt x="248" y="192"/>
                    </a:lnTo>
                    <a:lnTo>
                      <a:pt x="252" y="192"/>
                    </a:lnTo>
                    <a:lnTo>
                      <a:pt x="256" y="192"/>
                    </a:lnTo>
                    <a:lnTo>
                      <a:pt x="260" y="192"/>
                    </a:lnTo>
                    <a:lnTo>
                      <a:pt x="264" y="192"/>
                    </a:lnTo>
                    <a:lnTo>
                      <a:pt x="268" y="192"/>
                    </a:lnTo>
                    <a:lnTo>
                      <a:pt x="272" y="192"/>
                    </a:lnTo>
                    <a:lnTo>
                      <a:pt x="276" y="192"/>
                    </a:lnTo>
                    <a:lnTo>
                      <a:pt x="280" y="192"/>
                    </a:lnTo>
                    <a:lnTo>
                      <a:pt x="284" y="192"/>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2" y="192"/>
                    </a:lnTo>
                    <a:lnTo>
                      <a:pt x="376" y="192"/>
                    </a:lnTo>
                    <a:lnTo>
                      <a:pt x="380" y="192"/>
                    </a:lnTo>
                    <a:lnTo>
                      <a:pt x="384" y="192"/>
                    </a:lnTo>
                    <a:lnTo>
                      <a:pt x="388" y="192"/>
                    </a:lnTo>
                    <a:lnTo>
                      <a:pt x="392" y="192"/>
                    </a:lnTo>
                    <a:lnTo>
                      <a:pt x="396" y="192"/>
                    </a:lnTo>
                    <a:lnTo>
                      <a:pt x="400" y="192"/>
                    </a:lnTo>
                    <a:lnTo>
                      <a:pt x="404" y="192"/>
                    </a:lnTo>
                    <a:lnTo>
                      <a:pt x="408" y="192"/>
                    </a:lnTo>
                    <a:lnTo>
                      <a:pt x="412" y="192"/>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8"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3" name="Freeform 59"/>
              <p:cNvSpPr>
                <a:spLocks/>
              </p:cNvSpPr>
              <p:nvPr/>
            </p:nvSpPr>
            <p:spPr bwMode="auto">
              <a:xfrm>
                <a:off x="3777" y="1318"/>
                <a:ext cx="485" cy="192"/>
              </a:xfrm>
              <a:custGeom>
                <a:avLst/>
                <a:gdLst>
                  <a:gd name="T0" fmla="*/ 8 w 485"/>
                  <a:gd name="T1" fmla="*/ 0 h 192"/>
                  <a:gd name="T2" fmla="*/ 20 w 485"/>
                  <a:gd name="T3" fmla="*/ 192 h 192"/>
                  <a:gd name="T4" fmla="*/ 32 w 485"/>
                  <a:gd name="T5" fmla="*/ 192 h 192"/>
                  <a:gd name="T6" fmla="*/ 44 w 485"/>
                  <a:gd name="T7" fmla="*/ 192 h 192"/>
                  <a:gd name="T8" fmla="*/ 56 w 485"/>
                  <a:gd name="T9" fmla="*/ 192 h 192"/>
                  <a:gd name="T10" fmla="*/ 64 w 485"/>
                  <a:gd name="T11" fmla="*/ 0 h 192"/>
                  <a:gd name="T12" fmla="*/ 76 w 485"/>
                  <a:gd name="T13" fmla="*/ 0 h 192"/>
                  <a:gd name="T14" fmla="*/ 88 w 485"/>
                  <a:gd name="T15" fmla="*/ 0 h 192"/>
                  <a:gd name="T16" fmla="*/ 100 w 485"/>
                  <a:gd name="T17" fmla="*/ 0 h 192"/>
                  <a:gd name="T18" fmla="*/ 112 w 485"/>
                  <a:gd name="T19" fmla="*/ 0 h 192"/>
                  <a:gd name="T20" fmla="*/ 124 w 485"/>
                  <a:gd name="T21" fmla="*/ 0 h 192"/>
                  <a:gd name="T22" fmla="*/ 137 w 485"/>
                  <a:gd name="T23" fmla="*/ 0 h 192"/>
                  <a:gd name="T24" fmla="*/ 145 w 485"/>
                  <a:gd name="T25" fmla="*/ 192 h 192"/>
                  <a:gd name="T26" fmla="*/ 157 w 485"/>
                  <a:gd name="T27" fmla="*/ 192 h 192"/>
                  <a:gd name="T28" fmla="*/ 169 w 485"/>
                  <a:gd name="T29" fmla="*/ 192 h 192"/>
                  <a:gd name="T30" fmla="*/ 181 w 485"/>
                  <a:gd name="T31" fmla="*/ 192 h 192"/>
                  <a:gd name="T32" fmla="*/ 189 w 485"/>
                  <a:gd name="T33" fmla="*/ 0 h 192"/>
                  <a:gd name="T34" fmla="*/ 201 w 485"/>
                  <a:gd name="T35" fmla="*/ 0 h 192"/>
                  <a:gd name="T36" fmla="*/ 213 w 485"/>
                  <a:gd name="T37" fmla="*/ 0 h 192"/>
                  <a:gd name="T38" fmla="*/ 225 w 485"/>
                  <a:gd name="T39" fmla="*/ 0 h 192"/>
                  <a:gd name="T40" fmla="*/ 237 w 485"/>
                  <a:gd name="T41" fmla="*/ 0 h 192"/>
                  <a:gd name="T42" fmla="*/ 249 w 485"/>
                  <a:gd name="T43" fmla="*/ 0 h 192"/>
                  <a:gd name="T44" fmla="*/ 261 w 485"/>
                  <a:gd name="T45" fmla="*/ 0 h 192"/>
                  <a:gd name="T46" fmla="*/ 273 w 485"/>
                  <a:gd name="T47" fmla="*/ 0 h 192"/>
                  <a:gd name="T48" fmla="*/ 281 w 485"/>
                  <a:gd name="T49" fmla="*/ 192 h 192"/>
                  <a:gd name="T50" fmla="*/ 293 w 485"/>
                  <a:gd name="T51" fmla="*/ 192 h 192"/>
                  <a:gd name="T52" fmla="*/ 305 w 485"/>
                  <a:gd name="T53" fmla="*/ 192 h 192"/>
                  <a:gd name="T54" fmla="*/ 317 w 485"/>
                  <a:gd name="T55" fmla="*/ 192 h 192"/>
                  <a:gd name="T56" fmla="*/ 329 w 485"/>
                  <a:gd name="T57" fmla="*/ 0 h 192"/>
                  <a:gd name="T58" fmla="*/ 341 w 485"/>
                  <a:gd name="T59" fmla="*/ 0 h 192"/>
                  <a:gd name="T60" fmla="*/ 353 w 485"/>
                  <a:gd name="T61" fmla="*/ 0 h 192"/>
                  <a:gd name="T62" fmla="*/ 365 w 485"/>
                  <a:gd name="T63" fmla="*/ 0 h 192"/>
                  <a:gd name="T64" fmla="*/ 377 w 485"/>
                  <a:gd name="T65" fmla="*/ 0 h 192"/>
                  <a:gd name="T66" fmla="*/ 389 w 485"/>
                  <a:gd name="T67" fmla="*/ 0 h 192"/>
                  <a:gd name="T68" fmla="*/ 401 w 485"/>
                  <a:gd name="T69" fmla="*/ 0 h 192"/>
                  <a:gd name="T70" fmla="*/ 409 w 485"/>
                  <a:gd name="T71" fmla="*/ 192 h 192"/>
                  <a:gd name="T72" fmla="*/ 421 w 485"/>
                  <a:gd name="T73" fmla="*/ 192 h 192"/>
                  <a:gd name="T74" fmla="*/ 433 w 485"/>
                  <a:gd name="T75" fmla="*/ 192 h 192"/>
                  <a:gd name="T76" fmla="*/ 445 w 485"/>
                  <a:gd name="T77" fmla="*/ 192 h 192"/>
                  <a:gd name="T78" fmla="*/ 453 w 485"/>
                  <a:gd name="T79" fmla="*/ 0 h 192"/>
                  <a:gd name="T80" fmla="*/ 465 w 485"/>
                  <a:gd name="T81" fmla="*/ 0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0"/>
                    </a:moveTo>
                    <a:lnTo>
                      <a:pt x="4" y="0"/>
                    </a:lnTo>
                    <a:lnTo>
                      <a:pt x="8" y="0"/>
                    </a:lnTo>
                    <a:lnTo>
                      <a:pt x="12" y="0"/>
                    </a:lnTo>
                    <a:lnTo>
                      <a:pt x="16" y="192"/>
                    </a:lnTo>
                    <a:lnTo>
                      <a:pt x="20" y="192"/>
                    </a:lnTo>
                    <a:lnTo>
                      <a:pt x="24" y="192"/>
                    </a:lnTo>
                    <a:lnTo>
                      <a:pt x="28" y="192"/>
                    </a:lnTo>
                    <a:lnTo>
                      <a:pt x="32" y="192"/>
                    </a:lnTo>
                    <a:lnTo>
                      <a:pt x="36" y="192"/>
                    </a:lnTo>
                    <a:lnTo>
                      <a:pt x="40" y="192"/>
                    </a:lnTo>
                    <a:lnTo>
                      <a:pt x="44" y="192"/>
                    </a:lnTo>
                    <a:lnTo>
                      <a:pt x="48" y="192"/>
                    </a:lnTo>
                    <a:lnTo>
                      <a:pt x="52" y="192"/>
                    </a:lnTo>
                    <a:lnTo>
                      <a:pt x="56" y="192"/>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3" y="0"/>
                    </a:lnTo>
                    <a:lnTo>
                      <a:pt x="137" y="0"/>
                    </a:lnTo>
                    <a:lnTo>
                      <a:pt x="141" y="0"/>
                    </a:lnTo>
                    <a:lnTo>
                      <a:pt x="145" y="0"/>
                    </a:lnTo>
                    <a:lnTo>
                      <a:pt x="145" y="192"/>
                    </a:lnTo>
                    <a:lnTo>
                      <a:pt x="149" y="192"/>
                    </a:lnTo>
                    <a:lnTo>
                      <a:pt x="153" y="192"/>
                    </a:lnTo>
                    <a:lnTo>
                      <a:pt x="157" y="192"/>
                    </a:lnTo>
                    <a:lnTo>
                      <a:pt x="161" y="192"/>
                    </a:lnTo>
                    <a:lnTo>
                      <a:pt x="165" y="192"/>
                    </a:lnTo>
                    <a:lnTo>
                      <a:pt x="169" y="192"/>
                    </a:lnTo>
                    <a:lnTo>
                      <a:pt x="173" y="192"/>
                    </a:lnTo>
                    <a:lnTo>
                      <a:pt x="177" y="192"/>
                    </a:lnTo>
                    <a:lnTo>
                      <a:pt x="181" y="192"/>
                    </a:lnTo>
                    <a:lnTo>
                      <a:pt x="185" y="192"/>
                    </a:lnTo>
                    <a:lnTo>
                      <a:pt x="189" y="192"/>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77" y="192"/>
                    </a:lnTo>
                    <a:lnTo>
                      <a:pt x="281" y="192"/>
                    </a:lnTo>
                    <a:lnTo>
                      <a:pt x="285" y="192"/>
                    </a:lnTo>
                    <a:lnTo>
                      <a:pt x="289" y="192"/>
                    </a:lnTo>
                    <a:lnTo>
                      <a:pt x="293" y="192"/>
                    </a:lnTo>
                    <a:lnTo>
                      <a:pt x="297" y="192"/>
                    </a:lnTo>
                    <a:lnTo>
                      <a:pt x="301" y="192"/>
                    </a:lnTo>
                    <a:lnTo>
                      <a:pt x="305" y="192"/>
                    </a:lnTo>
                    <a:lnTo>
                      <a:pt x="309" y="192"/>
                    </a:lnTo>
                    <a:lnTo>
                      <a:pt x="313" y="192"/>
                    </a:lnTo>
                    <a:lnTo>
                      <a:pt x="317" y="192"/>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5" y="192"/>
                    </a:lnTo>
                    <a:lnTo>
                      <a:pt x="409" y="192"/>
                    </a:lnTo>
                    <a:lnTo>
                      <a:pt x="413" y="192"/>
                    </a:lnTo>
                    <a:lnTo>
                      <a:pt x="417" y="192"/>
                    </a:lnTo>
                    <a:lnTo>
                      <a:pt x="421" y="192"/>
                    </a:lnTo>
                    <a:lnTo>
                      <a:pt x="425" y="192"/>
                    </a:lnTo>
                    <a:lnTo>
                      <a:pt x="429" y="192"/>
                    </a:lnTo>
                    <a:lnTo>
                      <a:pt x="433" y="192"/>
                    </a:lnTo>
                    <a:lnTo>
                      <a:pt x="437" y="192"/>
                    </a:lnTo>
                    <a:lnTo>
                      <a:pt x="441" y="192"/>
                    </a:lnTo>
                    <a:lnTo>
                      <a:pt x="445" y="192"/>
                    </a:lnTo>
                    <a:lnTo>
                      <a:pt x="449" y="192"/>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4" name="Freeform 60"/>
              <p:cNvSpPr>
                <a:spLocks/>
              </p:cNvSpPr>
              <p:nvPr/>
            </p:nvSpPr>
            <p:spPr bwMode="auto">
              <a:xfrm>
                <a:off x="4262" y="1318"/>
                <a:ext cx="489" cy="192"/>
              </a:xfrm>
              <a:custGeom>
                <a:avLst/>
                <a:gdLst>
                  <a:gd name="T0" fmla="*/ 8 w 489"/>
                  <a:gd name="T1" fmla="*/ 0 h 192"/>
                  <a:gd name="T2" fmla="*/ 20 w 489"/>
                  <a:gd name="T3" fmla="*/ 0 h 192"/>
                  <a:gd name="T4" fmla="*/ 32 w 489"/>
                  <a:gd name="T5" fmla="*/ 0 h 192"/>
                  <a:gd name="T6" fmla="*/ 44 w 489"/>
                  <a:gd name="T7" fmla="*/ 0 h 192"/>
                  <a:gd name="T8" fmla="*/ 52 w 489"/>
                  <a:gd name="T9" fmla="*/ 192 h 192"/>
                  <a:gd name="T10" fmla="*/ 64 w 489"/>
                  <a:gd name="T11" fmla="*/ 192 h 192"/>
                  <a:gd name="T12" fmla="*/ 76 w 489"/>
                  <a:gd name="T13" fmla="*/ 192 h 192"/>
                  <a:gd name="T14" fmla="*/ 88 w 489"/>
                  <a:gd name="T15" fmla="*/ 192 h 192"/>
                  <a:gd name="T16" fmla="*/ 96 w 489"/>
                  <a:gd name="T17" fmla="*/ 0 h 192"/>
                  <a:gd name="T18" fmla="*/ 108 w 489"/>
                  <a:gd name="T19" fmla="*/ 0 h 192"/>
                  <a:gd name="T20" fmla="*/ 120 w 489"/>
                  <a:gd name="T21" fmla="*/ 0 h 192"/>
                  <a:gd name="T22" fmla="*/ 132 w 489"/>
                  <a:gd name="T23" fmla="*/ 0 h 192"/>
                  <a:gd name="T24" fmla="*/ 144 w 489"/>
                  <a:gd name="T25" fmla="*/ 0 h 192"/>
                  <a:gd name="T26" fmla="*/ 156 w 489"/>
                  <a:gd name="T27" fmla="*/ 0 h 192"/>
                  <a:gd name="T28" fmla="*/ 168 w 489"/>
                  <a:gd name="T29" fmla="*/ 0 h 192"/>
                  <a:gd name="T30" fmla="*/ 180 w 489"/>
                  <a:gd name="T31" fmla="*/ 0 h 192"/>
                  <a:gd name="T32" fmla="*/ 192 w 489"/>
                  <a:gd name="T33" fmla="*/ 192 h 192"/>
                  <a:gd name="T34" fmla="*/ 204 w 489"/>
                  <a:gd name="T35" fmla="*/ 192 h 192"/>
                  <a:gd name="T36" fmla="*/ 216 w 489"/>
                  <a:gd name="T37" fmla="*/ 192 h 192"/>
                  <a:gd name="T38" fmla="*/ 228 w 489"/>
                  <a:gd name="T39" fmla="*/ 0 h 192"/>
                  <a:gd name="T40" fmla="*/ 240 w 489"/>
                  <a:gd name="T41" fmla="*/ 0 h 192"/>
                  <a:gd name="T42" fmla="*/ 252 w 489"/>
                  <a:gd name="T43" fmla="*/ 0 h 192"/>
                  <a:gd name="T44" fmla="*/ 264 w 489"/>
                  <a:gd name="T45" fmla="*/ 0 h 192"/>
                  <a:gd name="T46" fmla="*/ 276 w 489"/>
                  <a:gd name="T47" fmla="*/ 0 h 192"/>
                  <a:gd name="T48" fmla="*/ 288 w 489"/>
                  <a:gd name="T49" fmla="*/ 0 h 192"/>
                  <a:gd name="T50" fmla="*/ 300 w 489"/>
                  <a:gd name="T51" fmla="*/ 0 h 192"/>
                  <a:gd name="T52" fmla="*/ 312 w 489"/>
                  <a:gd name="T53" fmla="*/ 0 h 192"/>
                  <a:gd name="T54" fmla="*/ 320 w 489"/>
                  <a:gd name="T55" fmla="*/ 192 h 192"/>
                  <a:gd name="T56" fmla="*/ 333 w 489"/>
                  <a:gd name="T57" fmla="*/ 192 h 192"/>
                  <a:gd name="T58" fmla="*/ 345 w 489"/>
                  <a:gd name="T59" fmla="*/ 192 h 192"/>
                  <a:gd name="T60" fmla="*/ 357 w 489"/>
                  <a:gd name="T61" fmla="*/ 192 h 192"/>
                  <a:gd name="T62" fmla="*/ 365 w 489"/>
                  <a:gd name="T63" fmla="*/ 0 h 192"/>
                  <a:gd name="T64" fmla="*/ 377 w 489"/>
                  <a:gd name="T65" fmla="*/ 0 h 192"/>
                  <a:gd name="T66" fmla="*/ 389 w 489"/>
                  <a:gd name="T67" fmla="*/ 0 h 192"/>
                  <a:gd name="T68" fmla="*/ 401 w 489"/>
                  <a:gd name="T69" fmla="*/ 0 h 192"/>
                  <a:gd name="T70" fmla="*/ 413 w 489"/>
                  <a:gd name="T71" fmla="*/ 0 h 192"/>
                  <a:gd name="T72" fmla="*/ 425 w 489"/>
                  <a:gd name="T73" fmla="*/ 0 h 192"/>
                  <a:gd name="T74" fmla="*/ 437 w 489"/>
                  <a:gd name="T75" fmla="*/ 0 h 192"/>
                  <a:gd name="T76" fmla="*/ 445 w 489"/>
                  <a:gd name="T77" fmla="*/ 192 h 192"/>
                  <a:gd name="T78" fmla="*/ 457 w 489"/>
                  <a:gd name="T79" fmla="*/ 192 h 192"/>
                  <a:gd name="T80" fmla="*/ 469 w 489"/>
                  <a:gd name="T81" fmla="*/ 192 h 192"/>
                  <a:gd name="T82" fmla="*/ 481 w 489"/>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2" y="192"/>
                    </a:lnTo>
                    <a:lnTo>
                      <a:pt x="56" y="192"/>
                    </a:lnTo>
                    <a:lnTo>
                      <a:pt x="60" y="192"/>
                    </a:lnTo>
                    <a:lnTo>
                      <a:pt x="64" y="192"/>
                    </a:lnTo>
                    <a:lnTo>
                      <a:pt x="68" y="192"/>
                    </a:lnTo>
                    <a:lnTo>
                      <a:pt x="72" y="192"/>
                    </a:lnTo>
                    <a:lnTo>
                      <a:pt x="76" y="192"/>
                    </a:lnTo>
                    <a:lnTo>
                      <a:pt x="80" y="192"/>
                    </a:lnTo>
                    <a:lnTo>
                      <a:pt x="84" y="192"/>
                    </a:lnTo>
                    <a:lnTo>
                      <a:pt x="88" y="192"/>
                    </a:lnTo>
                    <a:lnTo>
                      <a:pt x="92" y="192"/>
                    </a:lnTo>
                    <a:lnTo>
                      <a:pt x="96" y="192"/>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192"/>
                    </a:lnTo>
                    <a:lnTo>
                      <a:pt x="188" y="192"/>
                    </a:lnTo>
                    <a:lnTo>
                      <a:pt x="192" y="192"/>
                    </a:lnTo>
                    <a:lnTo>
                      <a:pt x="196" y="192"/>
                    </a:lnTo>
                    <a:lnTo>
                      <a:pt x="200" y="192"/>
                    </a:lnTo>
                    <a:lnTo>
                      <a:pt x="204" y="192"/>
                    </a:lnTo>
                    <a:lnTo>
                      <a:pt x="208" y="192"/>
                    </a:lnTo>
                    <a:lnTo>
                      <a:pt x="212" y="192"/>
                    </a:lnTo>
                    <a:lnTo>
                      <a:pt x="216" y="192"/>
                    </a:lnTo>
                    <a:lnTo>
                      <a:pt x="220" y="192"/>
                    </a:lnTo>
                    <a:lnTo>
                      <a:pt x="224" y="192"/>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2" y="192"/>
                    </a:lnTo>
                    <a:lnTo>
                      <a:pt x="316" y="192"/>
                    </a:lnTo>
                    <a:lnTo>
                      <a:pt x="320" y="192"/>
                    </a:lnTo>
                    <a:lnTo>
                      <a:pt x="324" y="192"/>
                    </a:lnTo>
                    <a:lnTo>
                      <a:pt x="329" y="192"/>
                    </a:lnTo>
                    <a:lnTo>
                      <a:pt x="333" y="192"/>
                    </a:lnTo>
                    <a:lnTo>
                      <a:pt x="337" y="192"/>
                    </a:lnTo>
                    <a:lnTo>
                      <a:pt x="341" y="192"/>
                    </a:lnTo>
                    <a:lnTo>
                      <a:pt x="345" y="192"/>
                    </a:lnTo>
                    <a:lnTo>
                      <a:pt x="349" y="192"/>
                    </a:lnTo>
                    <a:lnTo>
                      <a:pt x="353" y="192"/>
                    </a:lnTo>
                    <a:lnTo>
                      <a:pt x="357" y="192"/>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5" y="192"/>
                    </a:lnTo>
                    <a:lnTo>
                      <a:pt x="449" y="192"/>
                    </a:lnTo>
                    <a:lnTo>
                      <a:pt x="453" y="192"/>
                    </a:lnTo>
                    <a:lnTo>
                      <a:pt x="457" y="192"/>
                    </a:lnTo>
                    <a:lnTo>
                      <a:pt x="461" y="192"/>
                    </a:lnTo>
                    <a:lnTo>
                      <a:pt x="465" y="192"/>
                    </a:lnTo>
                    <a:lnTo>
                      <a:pt x="469" y="192"/>
                    </a:lnTo>
                    <a:lnTo>
                      <a:pt x="473" y="192"/>
                    </a:lnTo>
                    <a:lnTo>
                      <a:pt x="477" y="192"/>
                    </a:lnTo>
                    <a:lnTo>
                      <a:pt x="481" y="192"/>
                    </a:lnTo>
                    <a:lnTo>
                      <a:pt x="485" y="192"/>
                    </a:lnTo>
                    <a:lnTo>
                      <a:pt x="489" y="192"/>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45" name="Oval 61"/>
              <p:cNvSpPr>
                <a:spLocks noChangeArrowheads="1"/>
              </p:cNvSpPr>
              <p:nvPr/>
            </p:nvSpPr>
            <p:spPr bwMode="auto">
              <a:xfrm>
                <a:off x="849" y="148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46" name="Oval 62"/>
              <p:cNvSpPr>
                <a:spLocks noChangeArrowheads="1"/>
              </p:cNvSpPr>
              <p:nvPr/>
            </p:nvSpPr>
            <p:spPr bwMode="auto">
              <a:xfrm>
                <a:off x="84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47" name="Oval 63"/>
              <p:cNvSpPr>
                <a:spLocks noChangeArrowheads="1"/>
              </p:cNvSpPr>
              <p:nvPr/>
            </p:nvSpPr>
            <p:spPr bwMode="auto">
              <a:xfrm>
                <a:off x="85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48" name="Oval 64"/>
              <p:cNvSpPr>
                <a:spLocks noChangeArrowheads="1"/>
              </p:cNvSpPr>
              <p:nvPr/>
            </p:nvSpPr>
            <p:spPr bwMode="auto">
              <a:xfrm>
                <a:off x="85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49" name="Oval 65"/>
              <p:cNvSpPr>
                <a:spLocks noChangeArrowheads="1"/>
              </p:cNvSpPr>
              <p:nvPr/>
            </p:nvSpPr>
            <p:spPr bwMode="auto">
              <a:xfrm>
                <a:off x="86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0" name="Oval 66"/>
              <p:cNvSpPr>
                <a:spLocks noChangeArrowheads="1"/>
              </p:cNvSpPr>
              <p:nvPr/>
            </p:nvSpPr>
            <p:spPr bwMode="auto">
              <a:xfrm>
                <a:off x="86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1" name="Oval 67"/>
              <p:cNvSpPr>
                <a:spLocks noChangeArrowheads="1"/>
              </p:cNvSpPr>
              <p:nvPr/>
            </p:nvSpPr>
            <p:spPr bwMode="auto">
              <a:xfrm>
                <a:off x="86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2" name="Oval 68"/>
              <p:cNvSpPr>
                <a:spLocks noChangeArrowheads="1"/>
              </p:cNvSpPr>
              <p:nvPr/>
            </p:nvSpPr>
            <p:spPr bwMode="auto">
              <a:xfrm>
                <a:off x="87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3" name="Oval 69"/>
              <p:cNvSpPr>
                <a:spLocks noChangeArrowheads="1"/>
              </p:cNvSpPr>
              <p:nvPr/>
            </p:nvSpPr>
            <p:spPr bwMode="auto">
              <a:xfrm>
                <a:off x="87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4" name="Oval 70"/>
              <p:cNvSpPr>
                <a:spLocks noChangeArrowheads="1"/>
              </p:cNvSpPr>
              <p:nvPr/>
            </p:nvSpPr>
            <p:spPr bwMode="auto">
              <a:xfrm>
                <a:off x="88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5" name="Oval 71"/>
              <p:cNvSpPr>
                <a:spLocks noChangeArrowheads="1"/>
              </p:cNvSpPr>
              <p:nvPr/>
            </p:nvSpPr>
            <p:spPr bwMode="auto">
              <a:xfrm>
                <a:off x="88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6" name="Oval 72"/>
              <p:cNvSpPr>
                <a:spLocks noChangeArrowheads="1"/>
              </p:cNvSpPr>
              <p:nvPr/>
            </p:nvSpPr>
            <p:spPr bwMode="auto">
              <a:xfrm>
                <a:off x="88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7" name="Oval 73"/>
              <p:cNvSpPr>
                <a:spLocks noChangeArrowheads="1"/>
              </p:cNvSpPr>
              <p:nvPr/>
            </p:nvSpPr>
            <p:spPr bwMode="auto">
              <a:xfrm>
                <a:off x="89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8" name="Oval 74"/>
              <p:cNvSpPr>
                <a:spLocks noChangeArrowheads="1"/>
              </p:cNvSpPr>
              <p:nvPr/>
            </p:nvSpPr>
            <p:spPr bwMode="auto">
              <a:xfrm>
                <a:off x="89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9" name="Oval 75"/>
              <p:cNvSpPr>
                <a:spLocks noChangeArrowheads="1"/>
              </p:cNvSpPr>
              <p:nvPr/>
            </p:nvSpPr>
            <p:spPr bwMode="auto">
              <a:xfrm>
                <a:off x="90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0" name="Oval 76"/>
              <p:cNvSpPr>
                <a:spLocks noChangeArrowheads="1"/>
              </p:cNvSpPr>
              <p:nvPr/>
            </p:nvSpPr>
            <p:spPr bwMode="auto">
              <a:xfrm>
                <a:off x="90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1" name="Oval 77"/>
              <p:cNvSpPr>
                <a:spLocks noChangeArrowheads="1"/>
              </p:cNvSpPr>
              <p:nvPr/>
            </p:nvSpPr>
            <p:spPr bwMode="auto">
              <a:xfrm>
                <a:off x="90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2" name="Oval 78"/>
              <p:cNvSpPr>
                <a:spLocks noChangeArrowheads="1"/>
              </p:cNvSpPr>
              <p:nvPr/>
            </p:nvSpPr>
            <p:spPr bwMode="auto">
              <a:xfrm>
                <a:off x="90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3" name="Oval 79"/>
              <p:cNvSpPr>
                <a:spLocks noChangeArrowheads="1"/>
              </p:cNvSpPr>
              <p:nvPr/>
            </p:nvSpPr>
            <p:spPr bwMode="auto">
              <a:xfrm>
                <a:off x="91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4" name="Oval 80"/>
              <p:cNvSpPr>
                <a:spLocks noChangeArrowheads="1"/>
              </p:cNvSpPr>
              <p:nvPr/>
            </p:nvSpPr>
            <p:spPr bwMode="auto">
              <a:xfrm>
                <a:off x="91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5" name="Oval 81"/>
              <p:cNvSpPr>
                <a:spLocks noChangeArrowheads="1"/>
              </p:cNvSpPr>
              <p:nvPr/>
            </p:nvSpPr>
            <p:spPr bwMode="auto">
              <a:xfrm>
                <a:off x="92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6" name="Oval 82"/>
              <p:cNvSpPr>
                <a:spLocks noChangeArrowheads="1"/>
              </p:cNvSpPr>
              <p:nvPr/>
            </p:nvSpPr>
            <p:spPr bwMode="auto">
              <a:xfrm>
                <a:off x="92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7" name="Oval 83"/>
              <p:cNvSpPr>
                <a:spLocks noChangeArrowheads="1"/>
              </p:cNvSpPr>
              <p:nvPr/>
            </p:nvSpPr>
            <p:spPr bwMode="auto">
              <a:xfrm>
                <a:off x="92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8" name="Oval 84"/>
              <p:cNvSpPr>
                <a:spLocks noChangeArrowheads="1"/>
              </p:cNvSpPr>
              <p:nvPr/>
            </p:nvSpPr>
            <p:spPr bwMode="auto">
              <a:xfrm>
                <a:off x="93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9" name="Oval 85"/>
              <p:cNvSpPr>
                <a:spLocks noChangeArrowheads="1"/>
              </p:cNvSpPr>
              <p:nvPr/>
            </p:nvSpPr>
            <p:spPr bwMode="auto">
              <a:xfrm>
                <a:off x="93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0" name="Oval 86"/>
              <p:cNvSpPr>
                <a:spLocks noChangeArrowheads="1"/>
              </p:cNvSpPr>
              <p:nvPr/>
            </p:nvSpPr>
            <p:spPr bwMode="auto">
              <a:xfrm>
                <a:off x="94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1" name="Oval 87"/>
              <p:cNvSpPr>
                <a:spLocks noChangeArrowheads="1"/>
              </p:cNvSpPr>
              <p:nvPr/>
            </p:nvSpPr>
            <p:spPr bwMode="auto">
              <a:xfrm>
                <a:off x="94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2" name="Oval 88"/>
              <p:cNvSpPr>
                <a:spLocks noChangeArrowheads="1"/>
              </p:cNvSpPr>
              <p:nvPr/>
            </p:nvSpPr>
            <p:spPr bwMode="auto">
              <a:xfrm>
                <a:off x="94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3" name="Oval 89"/>
              <p:cNvSpPr>
                <a:spLocks noChangeArrowheads="1"/>
              </p:cNvSpPr>
              <p:nvPr/>
            </p:nvSpPr>
            <p:spPr bwMode="auto">
              <a:xfrm>
                <a:off x="94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4" name="Oval 90"/>
              <p:cNvSpPr>
                <a:spLocks noChangeArrowheads="1"/>
              </p:cNvSpPr>
              <p:nvPr/>
            </p:nvSpPr>
            <p:spPr bwMode="auto">
              <a:xfrm>
                <a:off x="95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5" name="Oval 91"/>
              <p:cNvSpPr>
                <a:spLocks noChangeArrowheads="1"/>
              </p:cNvSpPr>
              <p:nvPr/>
            </p:nvSpPr>
            <p:spPr bwMode="auto">
              <a:xfrm>
                <a:off x="95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6" name="Oval 92"/>
              <p:cNvSpPr>
                <a:spLocks noChangeArrowheads="1"/>
              </p:cNvSpPr>
              <p:nvPr/>
            </p:nvSpPr>
            <p:spPr bwMode="auto">
              <a:xfrm>
                <a:off x="96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7" name="Oval 93"/>
              <p:cNvSpPr>
                <a:spLocks noChangeArrowheads="1"/>
              </p:cNvSpPr>
              <p:nvPr/>
            </p:nvSpPr>
            <p:spPr bwMode="auto">
              <a:xfrm>
                <a:off x="96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8" name="Oval 94"/>
              <p:cNvSpPr>
                <a:spLocks noChangeArrowheads="1"/>
              </p:cNvSpPr>
              <p:nvPr/>
            </p:nvSpPr>
            <p:spPr bwMode="auto">
              <a:xfrm>
                <a:off x="96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9" name="Oval 95"/>
              <p:cNvSpPr>
                <a:spLocks noChangeArrowheads="1"/>
              </p:cNvSpPr>
              <p:nvPr/>
            </p:nvSpPr>
            <p:spPr bwMode="auto">
              <a:xfrm>
                <a:off x="97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0" name="Oval 96"/>
              <p:cNvSpPr>
                <a:spLocks noChangeArrowheads="1"/>
              </p:cNvSpPr>
              <p:nvPr/>
            </p:nvSpPr>
            <p:spPr bwMode="auto">
              <a:xfrm>
                <a:off x="97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1" name="Oval 97"/>
              <p:cNvSpPr>
                <a:spLocks noChangeArrowheads="1"/>
              </p:cNvSpPr>
              <p:nvPr/>
            </p:nvSpPr>
            <p:spPr bwMode="auto">
              <a:xfrm>
                <a:off x="98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2" name="Oval 98"/>
              <p:cNvSpPr>
                <a:spLocks noChangeArrowheads="1"/>
              </p:cNvSpPr>
              <p:nvPr/>
            </p:nvSpPr>
            <p:spPr bwMode="auto">
              <a:xfrm>
                <a:off x="98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3" name="Oval 99"/>
              <p:cNvSpPr>
                <a:spLocks noChangeArrowheads="1"/>
              </p:cNvSpPr>
              <p:nvPr/>
            </p:nvSpPr>
            <p:spPr bwMode="auto">
              <a:xfrm>
                <a:off x="98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4" name="Oval 100"/>
              <p:cNvSpPr>
                <a:spLocks noChangeArrowheads="1"/>
              </p:cNvSpPr>
              <p:nvPr/>
            </p:nvSpPr>
            <p:spPr bwMode="auto">
              <a:xfrm>
                <a:off x="99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5" name="Oval 101"/>
              <p:cNvSpPr>
                <a:spLocks noChangeArrowheads="1"/>
              </p:cNvSpPr>
              <p:nvPr/>
            </p:nvSpPr>
            <p:spPr bwMode="auto">
              <a:xfrm>
                <a:off x="99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6" name="Oval 102"/>
              <p:cNvSpPr>
                <a:spLocks noChangeArrowheads="1"/>
              </p:cNvSpPr>
              <p:nvPr/>
            </p:nvSpPr>
            <p:spPr bwMode="auto">
              <a:xfrm>
                <a:off x="100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7" name="Oval 103"/>
              <p:cNvSpPr>
                <a:spLocks noChangeArrowheads="1"/>
              </p:cNvSpPr>
              <p:nvPr/>
            </p:nvSpPr>
            <p:spPr bwMode="auto">
              <a:xfrm>
                <a:off x="100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8" name="Oval 104"/>
              <p:cNvSpPr>
                <a:spLocks noChangeArrowheads="1"/>
              </p:cNvSpPr>
              <p:nvPr/>
            </p:nvSpPr>
            <p:spPr bwMode="auto">
              <a:xfrm>
                <a:off x="100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9" name="Oval 105"/>
              <p:cNvSpPr>
                <a:spLocks noChangeArrowheads="1"/>
              </p:cNvSpPr>
              <p:nvPr/>
            </p:nvSpPr>
            <p:spPr bwMode="auto">
              <a:xfrm>
                <a:off x="101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0" name="Oval 106"/>
              <p:cNvSpPr>
                <a:spLocks noChangeArrowheads="1"/>
              </p:cNvSpPr>
              <p:nvPr/>
            </p:nvSpPr>
            <p:spPr bwMode="auto">
              <a:xfrm>
                <a:off x="101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1" name="Oval 107"/>
              <p:cNvSpPr>
                <a:spLocks noChangeArrowheads="1"/>
              </p:cNvSpPr>
              <p:nvPr/>
            </p:nvSpPr>
            <p:spPr bwMode="auto">
              <a:xfrm>
                <a:off x="102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2" name="Oval 108"/>
              <p:cNvSpPr>
                <a:spLocks noChangeArrowheads="1"/>
              </p:cNvSpPr>
              <p:nvPr/>
            </p:nvSpPr>
            <p:spPr bwMode="auto">
              <a:xfrm>
                <a:off x="102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3" name="Oval 109"/>
              <p:cNvSpPr>
                <a:spLocks noChangeArrowheads="1"/>
              </p:cNvSpPr>
              <p:nvPr/>
            </p:nvSpPr>
            <p:spPr bwMode="auto">
              <a:xfrm>
                <a:off x="102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4" name="Oval 110"/>
              <p:cNvSpPr>
                <a:spLocks noChangeArrowheads="1"/>
              </p:cNvSpPr>
              <p:nvPr/>
            </p:nvSpPr>
            <p:spPr bwMode="auto">
              <a:xfrm>
                <a:off x="103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5" name="Oval 111"/>
              <p:cNvSpPr>
                <a:spLocks noChangeArrowheads="1"/>
              </p:cNvSpPr>
              <p:nvPr/>
            </p:nvSpPr>
            <p:spPr bwMode="auto">
              <a:xfrm>
                <a:off x="103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6" name="Oval 112"/>
              <p:cNvSpPr>
                <a:spLocks noChangeArrowheads="1"/>
              </p:cNvSpPr>
              <p:nvPr/>
            </p:nvSpPr>
            <p:spPr bwMode="auto">
              <a:xfrm>
                <a:off x="103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7" name="Oval 113"/>
              <p:cNvSpPr>
                <a:spLocks noChangeArrowheads="1"/>
              </p:cNvSpPr>
              <p:nvPr/>
            </p:nvSpPr>
            <p:spPr bwMode="auto">
              <a:xfrm>
                <a:off x="104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8" name="Oval 114"/>
              <p:cNvSpPr>
                <a:spLocks noChangeArrowheads="1"/>
              </p:cNvSpPr>
              <p:nvPr/>
            </p:nvSpPr>
            <p:spPr bwMode="auto">
              <a:xfrm>
                <a:off x="104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9" name="Oval 115"/>
              <p:cNvSpPr>
                <a:spLocks noChangeArrowheads="1"/>
              </p:cNvSpPr>
              <p:nvPr/>
            </p:nvSpPr>
            <p:spPr bwMode="auto">
              <a:xfrm>
                <a:off x="104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0" name="Oval 116"/>
              <p:cNvSpPr>
                <a:spLocks noChangeArrowheads="1"/>
              </p:cNvSpPr>
              <p:nvPr/>
            </p:nvSpPr>
            <p:spPr bwMode="auto">
              <a:xfrm>
                <a:off x="105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1" name="Oval 117"/>
              <p:cNvSpPr>
                <a:spLocks noChangeArrowheads="1"/>
              </p:cNvSpPr>
              <p:nvPr/>
            </p:nvSpPr>
            <p:spPr bwMode="auto">
              <a:xfrm>
                <a:off x="105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2" name="Oval 118"/>
              <p:cNvSpPr>
                <a:spLocks noChangeArrowheads="1"/>
              </p:cNvSpPr>
              <p:nvPr/>
            </p:nvSpPr>
            <p:spPr bwMode="auto">
              <a:xfrm>
                <a:off x="106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3" name="Oval 119"/>
              <p:cNvSpPr>
                <a:spLocks noChangeArrowheads="1"/>
              </p:cNvSpPr>
              <p:nvPr/>
            </p:nvSpPr>
            <p:spPr bwMode="auto">
              <a:xfrm>
                <a:off x="106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4" name="Oval 120"/>
              <p:cNvSpPr>
                <a:spLocks noChangeArrowheads="1"/>
              </p:cNvSpPr>
              <p:nvPr/>
            </p:nvSpPr>
            <p:spPr bwMode="auto">
              <a:xfrm>
                <a:off x="106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5" name="Oval 121"/>
              <p:cNvSpPr>
                <a:spLocks noChangeArrowheads="1"/>
              </p:cNvSpPr>
              <p:nvPr/>
            </p:nvSpPr>
            <p:spPr bwMode="auto">
              <a:xfrm>
                <a:off x="107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6" name="Oval 122"/>
              <p:cNvSpPr>
                <a:spLocks noChangeArrowheads="1"/>
              </p:cNvSpPr>
              <p:nvPr/>
            </p:nvSpPr>
            <p:spPr bwMode="auto">
              <a:xfrm>
                <a:off x="107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7" name="Oval 123"/>
              <p:cNvSpPr>
                <a:spLocks noChangeArrowheads="1"/>
              </p:cNvSpPr>
              <p:nvPr/>
            </p:nvSpPr>
            <p:spPr bwMode="auto">
              <a:xfrm>
                <a:off x="108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8" name="Oval 124"/>
              <p:cNvSpPr>
                <a:spLocks noChangeArrowheads="1"/>
              </p:cNvSpPr>
              <p:nvPr/>
            </p:nvSpPr>
            <p:spPr bwMode="auto">
              <a:xfrm>
                <a:off x="108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9" name="Oval 125"/>
              <p:cNvSpPr>
                <a:spLocks noChangeArrowheads="1"/>
              </p:cNvSpPr>
              <p:nvPr/>
            </p:nvSpPr>
            <p:spPr bwMode="auto">
              <a:xfrm>
                <a:off x="108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0" name="Oval 126"/>
              <p:cNvSpPr>
                <a:spLocks noChangeArrowheads="1"/>
              </p:cNvSpPr>
              <p:nvPr/>
            </p:nvSpPr>
            <p:spPr bwMode="auto">
              <a:xfrm>
                <a:off x="108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1" name="Oval 127"/>
              <p:cNvSpPr>
                <a:spLocks noChangeArrowheads="1"/>
              </p:cNvSpPr>
              <p:nvPr/>
            </p:nvSpPr>
            <p:spPr bwMode="auto">
              <a:xfrm>
                <a:off x="109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2" name="Oval 128"/>
              <p:cNvSpPr>
                <a:spLocks noChangeArrowheads="1"/>
              </p:cNvSpPr>
              <p:nvPr/>
            </p:nvSpPr>
            <p:spPr bwMode="auto">
              <a:xfrm>
                <a:off x="109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3" name="Oval 129"/>
              <p:cNvSpPr>
                <a:spLocks noChangeArrowheads="1"/>
              </p:cNvSpPr>
              <p:nvPr/>
            </p:nvSpPr>
            <p:spPr bwMode="auto">
              <a:xfrm>
                <a:off x="110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4" name="Oval 130"/>
              <p:cNvSpPr>
                <a:spLocks noChangeArrowheads="1"/>
              </p:cNvSpPr>
              <p:nvPr/>
            </p:nvSpPr>
            <p:spPr bwMode="auto">
              <a:xfrm>
                <a:off x="110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5" name="Oval 131"/>
              <p:cNvSpPr>
                <a:spLocks noChangeArrowheads="1"/>
              </p:cNvSpPr>
              <p:nvPr/>
            </p:nvSpPr>
            <p:spPr bwMode="auto">
              <a:xfrm>
                <a:off x="110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6" name="Oval 132"/>
              <p:cNvSpPr>
                <a:spLocks noChangeArrowheads="1"/>
              </p:cNvSpPr>
              <p:nvPr/>
            </p:nvSpPr>
            <p:spPr bwMode="auto">
              <a:xfrm>
                <a:off x="111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7" name="Oval 133"/>
              <p:cNvSpPr>
                <a:spLocks noChangeArrowheads="1"/>
              </p:cNvSpPr>
              <p:nvPr/>
            </p:nvSpPr>
            <p:spPr bwMode="auto">
              <a:xfrm>
                <a:off x="111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8" name="Oval 134"/>
              <p:cNvSpPr>
                <a:spLocks noChangeArrowheads="1"/>
              </p:cNvSpPr>
              <p:nvPr/>
            </p:nvSpPr>
            <p:spPr bwMode="auto">
              <a:xfrm>
                <a:off x="112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9" name="Oval 135"/>
              <p:cNvSpPr>
                <a:spLocks noChangeArrowheads="1"/>
              </p:cNvSpPr>
              <p:nvPr/>
            </p:nvSpPr>
            <p:spPr bwMode="auto">
              <a:xfrm>
                <a:off x="112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0" name="Oval 136"/>
              <p:cNvSpPr>
                <a:spLocks noChangeArrowheads="1"/>
              </p:cNvSpPr>
              <p:nvPr/>
            </p:nvSpPr>
            <p:spPr bwMode="auto">
              <a:xfrm>
                <a:off x="112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1" name="Oval 137"/>
              <p:cNvSpPr>
                <a:spLocks noChangeArrowheads="1"/>
              </p:cNvSpPr>
              <p:nvPr/>
            </p:nvSpPr>
            <p:spPr bwMode="auto">
              <a:xfrm>
                <a:off x="113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2" name="Oval 138"/>
              <p:cNvSpPr>
                <a:spLocks noChangeArrowheads="1"/>
              </p:cNvSpPr>
              <p:nvPr/>
            </p:nvSpPr>
            <p:spPr bwMode="auto">
              <a:xfrm>
                <a:off x="113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3" name="Oval 139"/>
              <p:cNvSpPr>
                <a:spLocks noChangeArrowheads="1"/>
              </p:cNvSpPr>
              <p:nvPr/>
            </p:nvSpPr>
            <p:spPr bwMode="auto">
              <a:xfrm>
                <a:off x="114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4" name="Oval 140"/>
              <p:cNvSpPr>
                <a:spLocks noChangeArrowheads="1"/>
              </p:cNvSpPr>
              <p:nvPr/>
            </p:nvSpPr>
            <p:spPr bwMode="auto">
              <a:xfrm>
                <a:off x="114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5" name="Oval 141"/>
              <p:cNvSpPr>
                <a:spLocks noChangeArrowheads="1"/>
              </p:cNvSpPr>
              <p:nvPr/>
            </p:nvSpPr>
            <p:spPr bwMode="auto">
              <a:xfrm>
                <a:off x="114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6" name="Oval 142"/>
              <p:cNvSpPr>
                <a:spLocks noChangeArrowheads="1"/>
              </p:cNvSpPr>
              <p:nvPr/>
            </p:nvSpPr>
            <p:spPr bwMode="auto">
              <a:xfrm>
                <a:off x="1153"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7" name="Oval 143"/>
              <p:cNvSpPr>
                <a:spLocks noChangeArrowheads="1"/>
              </p:cNvSpPr>
              <p:nvPr/>
            </p:nvSpPr>
            <p:spPr bwMode="auto">
              <a:xfrm>
                <a:off x="1157"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8" name="Oval 144"/>
              <p:cNvSpPr>
                <a:spLocks noChangeArrowheads="1"/>
              </p:cNvSpPr>
              <p:nvPr/>
            </p:nvSpPr>
            <p:spPr bwMode="auto">
              <a:xfrm>
                <a:off x="1161"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9" name="Oval 145"/>
              <p:cNvSpPr>
                <a:spLocks noChangeArrowheads="1"/>
              </p:cNvSpPr>
              <p:nvPr/>
            </p:nvSpPr>
            <p:spPr bwMode="auto">
              <a:xfrm>
                <a:off x="1165"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0" name="Oval 146"/>
              <p:cNvSpPr>
                <a:spLocks noChangeArrowheads="1"/>
              </p:cNvSpPr>
              <p:nvPr/>
            </p:nvSpPr>
            <p:spPr bwMode="auto">
              <a:xfrm>
                <a:off x="1169"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1" name="Oval 147"/>
              <p:cNvSpPr>
                <a:spLocks noChangeArrowheads="1"/>
              </p:cNvSpPr>
              <p:nvPr/>
            </p:nvSpPr>
            <p:spPr bwMode="auto">
              <a:xfrm>
                <a:off x="117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2" name="Oval 148"/>
              <p:cNvSpPr>
                <a:spLocks noChangeArrowheads="1"/>
              </p:cNvSpPr>
              <p:nvPr/>
            </p:nvSpPr>
            <p:spPr bwMode="auto">
              <a:xfrm>
                <a:off x="117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3" name="Oval 149"/>
              <p:cNvSpPr>
                <a:spLocks noChangeArrowheads="1"/>
              </p:cNvSpPr>
              <p:nvPr/>
            </p:nvSpPr>
            <p:spPr bwMode="auto">
              <a:xfrm>
                <a:off x="118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4" name="Oval 150"/>
              <p:cNvSpPr>
                <a:spLocks noChangeArrowheads="1"/>
              </p:cNvSpPr>
              <p:nvPr/>
            </p:nvSpPr>
            <p:spPr bwMode="auto">
              <a:xfrm>
                <a:off x="118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5" name="Oval 151"/>
              <p:cNvSpPr>
                <a:spLocks noChangeArrowheads="1"/>
              </p:cNvSpPr>
              <p:nvPr/>
            </p:nvSpPr>
            <p:spPr bwMode="auto">
              <a:xfrm>
                <a:off x="119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6" name="Oval 152"/>
              <p:cNvSpPr>
                <a:spLocks noChangeArrowheads="1"/>
              </p:cNvSpPr>
              <p:nvPr/>
            </p:nvSpPr>
            <p:spPr bwMode="auto">
              <a:xfrm>
                <a:off x="119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7" name="Oval 153"/>
              <p:cNvSpPr>
                <a:spLocks noChangeArrowheads="1"/>
              </p:cNvSpPr>
              <p:nvPr/>
            </p:nvSpPr>
            <p:spPr bwMode="auto">
              <a:xfrm>
                <a:off x="119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8" name="Oval 154"/>
              <p:cNvSpPr>
                <a:spLocks noChangeArrowheads="1"/>
              </p:cNvSpPr>
              <p:nvPr/>
            </p:nvSpPr>
            <p:spPr bwMode="auto">
              <a:xfrm>
                <a:off x="120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9" name="Oval 155"/>
              <p:cNvSpPr>
                <a:spLocks noChangeArrowheads="1"/>
              </p:cNvSpPr>
              <p:nvPr/>
            </p:nvSpPr>
            <p:spPr bwMode="auto">
              <a:xfrm>
                <a:off x="120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0" name="Oval 156"/>
              <p:cNvSpPr>
                <a:spLocks noChangeArrowheads="1"/>
              </p:cNvSpPr>
              <p:nvPr/>
            </p:nvSpPr>
            <p:spPr bwMode="auto">
              <a:xfrm>
                <a:off x="121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1" name="Oval 157"/>
              <p:cNvSpPr>
                <a:spLocks noChangeArrowheads="1"/>
              </p:cNvSpPr>
              <p:nvPr/>
            </p:nvSpPr>
            <p:spPr bwMode="auto">
              <a:xfrm>
                <a:off x="12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2" name="Oval 158"/>
              <p:cNvSpPr>
                <a:spLocks noChangeArrowheads="1"/>
              </p:cNvSpPr>
              <p:nvPr/>
            </p:nvSpPr>
            <p:spPr bwMode="auto">
              <a:xfrm>
                <a:off x="12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3" name="Oval 159"/>
              <p:cNvSpPr>
                <a:spLocks noChangeArrowheads="1"/>
              </p:cNvSpPr>
              <p:nvPr/>
            </p:nvSpPr>
            <p:spPr bwMode="auto">
              <a:xfrm>
                <a:off x="12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4" name="Oval 160"/>
              <p:cNvSpPr>
                <a:spLocks noChangeArrowheads="1"/>
              </p:cNvSpPr>
              <p:nvPr/>
            </p:nvSpPr>
            <p:spPr bwMode="auto">
              <a:xfrm>
                <a:off x="12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5" name="Oval 161"/>
              <p:cNvSpPr>
                <a:spLocks noChangeArrowheads="1"/>
              </p:cNvSpPr>
              <p:nvPr/>
            </p:nvSpPr>
            <p:spPr bwMode="auto">
              <a:xfrm>
                <a:off x="122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6" name="Oval 162"/>
              <p:cNvSpPr>
                <a:spLocks noChangeArrowheads="1"/>
              </p:cNvSpPr>
              <p:nvPr/>
            </p:nvSpPr>
            <p:spPr bwMode="auto">
              <a:xfrm>
                <a:off x="123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7" name="Oval 163"/>
              <p:cNvSpPr>
                <a:spLocks noChangeArrowheads="1"/>
              </p:cNvSpPr>
              <p:nvPr/>
            </p:nvSpPr>
            <p:spPr bwMode="auto">
              <a:xfrm>
                <a:off x="123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8" name="Oval 164"/>
              <p:cNvSpPr>
                <a:spLocks noChangeArrowheads="1"/>
              </p:cNvSpPr>
              <p:nvPr/>
            </p:nvSpPr>
            <p:spPr bwMode="auto">
              <a:xfrm>
                <a:off x="123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9" name="Oval 165"/>
              <p:cNvSpPr>
                <a:spLocks noChangeArrowheads="1"/>
              </p:cNvSpPr>
              <p:nvPr/>
            </p:nvSpPr>
            <p:spPr bwMode="auto">
              <a:xfrm>
                <a:off x="124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0" name="Oval 166"/>
              <p:cNvSpPr>
                <a:spLocks noChangeArrowheads="1"/>
              </p:cNvSpPr>
              <p:nvPr/>
            </p:nvSpPr>
            <p:spPr bwMode="auto">
              <a:xfrm>
                <a:off x="124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1" name="Oval 167"/>
              <p:cNvSpPr>
                <a:spLocks noChangeArrowheads="1"/>
              </p:cNvSpPr>
              <p:nvPr/>
            </p:nvSpPr>
            <p:spPr bwMode="auto">
              <a:xfrm>
                <a:off x="125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2" name="Oval 168"/>
              <p:cNvSpPr>
                <a:spLocks noChangeArrowheads="1"/>
              </p:cNvSpPr>
              <p:nvPr/>
            </p:nvSpPr>
            <p:spPr bwMode="auto">
              <a:xfrm>
                <a:off x="125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3" name="Oval 169"/>
              <p:cNvSpPr>
                <a:spLocks noChangeArrowheads="1"/>
              </p:cNvSpPr>
              <p:nvPr/>
            </p:nvSpPr>
            <p:spPr bwMode="auto">
              <a:xfrm>
                <a:off x="12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4" name="Oval 170"/>
              <p:cNvSpPr>
                <a:spLocks noChangeArrowheads="1"/>
              </p:cNvSpPr>
              <p:nvPr/>
            </p:nvSpPr>
            <p:spPr bwMode="auto">
              <a:xfrm>
                <a:off x="126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5" name="Oval 171"/>
              <p:cNvSpPr>
                <a:spLocks noChangeArrowheads="1"/>
              </p:cNvSpPr>
              <p:nvPr/>
            </p:nvSpPr>
            <p:spPr bwMode="auto">
              <a:xfrm>
                <a:off x="126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6" name="Oval 172"/>
              <p:cNvSpPr>
                <a:spLocks noChangeArrowheads="1"/>
              </p:cNvSpPr>
              <p:nvPr/>
            </p:nvSpPr>
            <p:spPr bwMode="auto">
              <a:xfrm>
                <a:off x="127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7" name="Oval 173"/>
              <p:cNvSpPr>
                <a:spLocks noChangeArrowheads="1"/>
              </p:cNvSpPr>
              <p:nvPr/>
            </p:nvSpPr>
            <p:spPr bwMode="auto">
              <a:xfrm>
                <a:off x="127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8" name="Oval 174"/>
              <p:cNvSpPr>
                <a:spLocks noChangeArrowheads="1"/>
              </p:cNvSpPr>
              <p:nvPr/>
            </p:nvSpPr>
            <p:spPr bwMode="auto">
              <a:xfrm>
                <a:off x="127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9" name="Oval 175"/>
              <p:cNvSpPr>
                <a:spLocks noChangeArrowheads="1"/>
              </p:cNvSpPr>
              <p:nvPr/>
            </p:nvSpPr>
            <p:spPr bwMode="auto">
              <a:xfrm>
                <a:off x="128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0" name="Oval 176"/>
              <p:cNvSpPr>
                <a:spLocks noChangeArrowheads="1"/>
              </p:cNvSpPr>
              <p:nvPr/>
            </p:nvSpPr>
            <p:spPr bwMode="auto">
              <a:xfrm>
                <a:off x="128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1" name="Oval 177"/>
              <p:cNvSpPr>
                <a:spLocks noChangeArrowheads="1"/>
              </p:cNvSpPr>
              <p:nvPr/>
            </p:nvSpPr>
            <p:spPr bwMode="auto">
              <a:xfrm>
                <a:off x="12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2" name="Oval 178"/>
              <p:cNvSpPr>
                <a:spLocks noChangeArrowheads="1"/>
              </p:cNvSpPr>
              <p:nvPr/>
            </p:nvSpPr>
            <p:spPr bwMode="auto">
              <a:xfrm>
                <a:off x="129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3" name="Oval 179"/>
              <p:cNvSpPr>
                <a:spLocks noChangeArrowheads="1"/>
              </p:cNvSpPr>
              <p:nvPr/>
            </p:nvSpPr>
            <p:spPr bwMode="auto">
              <a:xfrm>
                <a:off x="129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4" name="Oval 180"/>
              <p:cNvSpPr>
                <a:spLocks noChangeArrowheads="1"/>
              </p:cNvSpPr>
              <p:nvPr/>
            </p:nvSpPr>
            <p:spPr bwMode="auto">
              <a:xfrm>
                <a:off x="129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5" name="Oval 181"/>
              <p:cNvSpPr>
                <a:spLocks noChangeArrowheads="1"/>
              </p:cNvSpPr>
              <p:nvPr/>
            </p:nvSpPr>
            <p:spPr bwMode="auto">
              <a:xfrm>
                <a:off x="130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6" name="Oval 182"/>
              <p:cNvSpPr>
                <a:spLocks noChangeArrowheads="1"/>
              </p:cNvSpPr>
              <p:nvPr/>
            </p:nvSpPr>
            <p:spPr bwMode="auto">
              <a:xfrm>
                <a:off x="130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7" name="Oval 183"/>
              <p:cNvSpPr>
                <a:spLocks noChangeArrowheads="1"/>
              </p:cNvSpPr>
              <p:nvPr/>
            </p:nvSpPr>
            <p:spPr bwMode="auto">
              <a:xfrm>
                <a:off x="131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8" name="Oval 184"/>
              <p:cNvSpPr>
                <a:spLocks noChangeArrowheads="1"/>
              </p:cNvSpPr>
              <p:nvPr/>
            </p:nvSpPr>
            <p:spPr bwMode="auto">
              <a:xfrm>
                <a:off x="131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9" name="Oval 185"/>
              <p:cNvSpPr>
                <a:spLocks noChangeArrowheads="1"/>
              </p:cNvSpPr>
              <p:nvPr/>
            </p:nvSpPr>
            <p:spPr bwMode="auto">
              <a:xfrm>
                <a:off x="131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0" name="Oval 186"/>
              <p:cNvSpPr>
                <a:spLocks noChangeArrowheads="1"/>
              </p:cNvSpPr>
              <p:nvPr/>
            </p:nvSpPr>
            <p:spPr bwMode="auto">
              <a:xfrm>
                <a:off x="132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1" name="Oval 187"/>
              <p:cNvSpPr>
                <a:spLocks noChangeArrowheads="1"/>
              </p:cNvSpPr>
              <p:nvPr/>
            </p:nvSpPr>
            <p:spPr bwMode="auto">
              <a:xfrm>
                <a:off x="132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2" name="Oval 188"/>
              <p:cNvSpPr>
                <a:spLocks noChangeArrowheads="1"/>
              </p:cNvSpPr>
              <p:nvPr/>
            </p:nvSpPr>
            <p:spPr bwMode="auto">
              <a:xfrm>
                <a:off x="133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3" name="Oval 189"/>
              <p:cNvSpPr>
                <a:spLocks noChangeArrowheads="1"/>
              </p:cNvSpPr>
              <p:nvPr/>
            </p:nvSpPr>
            <p:spPr bwMode="auto">
              <a:xfrm>
                <a:off x="133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4" name="Oval 190"/>
              <p:cNvSpPr>
                <a:spLocks noChangeArrowheads="1"/>
              </p:cNvSpPr>
              <p:nvPr/>
            </p:nvSpPr>
            <p:spPr bwMode="auto">
              <a:xfrm>
                <a:off x="133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5" name="Oval 191"/>
              <p:cNvSpPr>
                <a:spLocks noChangeArrowheads="1"/>
              </p:cNvSpPr>
              <p:nvPr/>
            </p:nvSpPr>
            <p:spPr bwMode="auto">
              <a:xfrm>
                <a:off x="134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6" name="Oval 192"/>
              <p:cNvSpPr>
                <a:spLocks noChangeArrowheads="1"/>
              </p:cNvSpPr>
              <p:nvPr/>
            </p:nvSpPr>
            <p:spPr bwMode="auto">
              <a:xfrm>
                <a:off x="134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7" name="Oval 193"/>
              <p:cNvSpPr>
                <a:spLocks noChangeArrowheads="1"/>
              </p:cNvSpPr>
              <p:nvPr/>
            </p:nvSpPr>
            <p:spPr bwMode="auto">
              <a:xfrm>
                <a:off x="134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8" name="Oval 194"/>
              <p:cNvSpPr>
                <a:spLocks noChangeArrowheads="1"/>
              </p:cNvSpPr>
              <p:nvPr/>
            </p:nvSpPr>
            <p:spPr bwMode="auto">
              <a:xfrm>
                <a:off x="135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9" name="Oval 195"/>
              <p:cNvSpPr>
                <a:spLocks noChangeArrowheads="1"/>
              </p:cNvSpPr>
              <p:nvPr/>
            </p:nvSpPr>
            <p:spPr bwMode="auto">
              <a:xfrm>
                <a:off x="135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0" name="Oval 196"/>
              <p:cNvSpPr>
                <a:spLocks noChangeArrowheads="1"/>
              </p:cNvSpPr>
              <p:nvPr/>
            </p:nvSpPr>
            <p:spPr bwMode="auto">
              <a:xfrm>
                <a:off x="13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1" name="Oval 197"/>
              <p:cNvSpPr>
                <a:spLocks noChangeArrowheads="1"/>
              </p:cNvSpPr>
              <p:nvPr/>
            </p:nvSpPr>
            <p:spPr bwMode="auto">
              <a:xfrm>
                <a:off x="136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2" name="Oval 198"/>
              <p:cNvSpPr>
                <a:spLocks noChangeArrowheads="1"/>
              </p:cNvSpPr>
              <p:nvPr/>
            </p:nvSpPr>
            <p:spPr bwMode="auto">
              <a:xfrm>
                <a:off x="136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3" name="Oval 199"/>
              <p:cNvSpPr>
                <a:spLocks noChangeArrowheads="1"/>
              </p:cNvSpPr>
              <p:nvPr/>
            </p:nvSpPr>
            <p:spPr bwMode="auto">
              <a:xfrm>
                <a:off x="137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4" name="Oval 200"/>
              <p:cNvSpPr>
                <a:spLocks noChangeArrowheads="1"/>
              </p:cNvSpPr>
              <p:nvPr/>
            </p:nvSpPr>
            <p:spPr bwMode="auto">
              <a:xfrm>
                <a:off x="137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5" name="Oval 201"/>
              <p:cNvSpPr>
                <a:spLocks noChangeArrowheads="1"/>
              </p:cNvSpPr>
              <p:nvPr/>
            </p:nvSpPr>
            <p:spPr bwMode="auto">
              <a:xfrm>
                <a:off x="137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6" name="Oval 202"/>
              <p:cNvSpPr>
                <a:spLocks noChangeArrowheads="1"/>
              </p:cNvSpPr>
              <p:nvPr/>
            </p:nvSpPr>
            <p:spPr bwMode="auto">
              <a:xfrm>
                <a:off x="138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7" name="Oval 203"/>
              <p:cNvSpPr>
                <a:spLocks noChangeArrowheads="1"/>
              </p:cNvSpPr>
              <p:nvPr/>
            </p:nvSpPr>
            <p:spPr bwMode="auto">
              <a:xfrm>
                <a:off x="138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8" name="Oval 204"/>
              <p:cNvSpPr>
                <a:spLocks noChangeArrowheads="1"/>
              </p:cNvSpPr>
              <p:nvPr/>
            </p:nvSpPr>
            <p:spPr bwMode="auto">
              <a:xfrm>
                <a:off x="13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03" name="Group 406"/>
            <p:cNvGrpSpPr>
              <a:grpSpLocks/>
            </p:cNvGrpSpPr>
            <p:nvPr/>
          </p:nvGrpSpPr>
          <p:grpSpPr bwMode="auto">
            <a:xfrm>
              <a:off x="1394" y="1310"/>
              <a:ext cx="781" cy="212"/>
              <a:chOff x="1394" y="1310"/>
              <a:chExt cx="781" cy="212"/>
            </a:xfrm>
          </p:grpSpPr>
          <p:sp>
            <p:nvSpPr>
              <p:cNvPr id="8789" name="Oval 206"/>
              <p:cNvSpPr>
                <a:spLocks noChangeArrowheads="1"/>
              </p:cNvSpPr>
              <p:nvPr/>
            </p:nvSpPr>
            <p:spPr bwMode="auto">
              <a:xfrm>
                <a:off x="139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0" name="Oval 207"/>
              <p:cNvSpPr>
                <a:spLocks noChangeArrowheads="1"/>
              </p:cNvSpPr>
              <p:nvPr/>
            </p:nvSpPr>
            <p:spPr bwMode="auto">
              <a:xfrm>
                <a:off x="139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1" name="Oval 208"/>
              <p:cNvSpPr>
                <a:spLocks noChangeArrowheads="1"/>
              </p:cNvSpPr>
              <p:nvPr/>
            </p:nvSpPr>
            <p:spPr bwMode="auto">
              <a:xfrm>
                <a:off x="140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2" name="Oval 209"/>
              <p:cNvSpPr>
                <a:spLocks noChangeArrowheads="1"/>
              </p:cNvSpPr>
              <p:nvPr/>
            </p:nvSpPr>
            <p:spPr bwMode="auto">
              <a:xfrm>
                <a:off x="140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3" name="Oval 210"/>
              <p:cNvSpPr>
                <a:spLocks noChangeArrowheads="1"/>
              </p:cNvSpPr>
              <p:nvPr/>
            </p:nvSpPr>
            <p:spPr bwMode="auto">
              <a:xfrm>
                <a:off x="14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4" name="Oval 211"/>
              <p:cNvSpPr>
                <a:spLocks noChangeArrowheads="1"/>
              </p:cNvSpPr>
              <p:nvPr/>
            </p:nvSpPr>
            <p:spPr bwMode="auto">
              <a:xfrm>
                <a:off x="14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5" name="Oval 212"/>
              <p:cNvSpPr>
                <a:spLocks noChangeArrowheads="1"/>
              </p:cNvSpPr>
              <p:nvPr/>
            </p:nvSpPr>
            <p:spPr bwMode="auto">
              <a:xfrm>
                <a:off x="14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6" name="Oval 213"/>
              <p:cNvSpPr>
                <a:spLocks noChangeArrowheads="1"/>
              </p:cNvSpPr>
              <p:nvPr/>
            </p:nvSpPr>
            <p:spPr bwMode="auto">
              <a:xfrm>
                <a:off x="14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7" name="Oval 214"/>
              <p:cNvSpPr>
                <a:spLocks noChangeArrowheads="1"/>
              </p:cNvSpPr>
              <p:nvPr/>
            </p:nvSpPr>
            <p:spPr bwMode="auto">
              <a:xfrm>
                <a:off x="142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8" name="Oval 215"/>
              <p:cNvSpPr>
                <a:spLocks noChangeArrowheads="1"/>
              </p:cNvSpPr>
              <p:nvPr/>
            </p:nvSpPr>
            <p:spPr bwMode="auto">
              <a:xfrm>
                <a:off x="143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9" name="Oval 216"/>
              <p:cNvSpPr>
                <a:spLocks noChangeArrowheads="1"/>
              </p:cNvSpPr>
              <p:nvPr/>
            </p:nvSpPr>
            <p:spPr bwMode="auto">
              <a:xfrm>
                <a:off x="143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0" name="Oval 217"/>
              <p:cNvSpPr>
                <a:spLocks noChangeArrowheads="1"/>
              </p:cNvSpPr>
              <p:nvPr/>
            </p:nvSpPr>
            <p:spPr bwMode="auto">
              <a:xfrm>
                <a:off x="143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1" name="Oval 218"/>
              <p:cNvSpPr>
                <a:spLocks noChangeArrowheads="1"/>
              </p:cNvSpPr>
              <p:nvPr/>
            </p:nvSpPr>
            <p:spPr bwMode="auto">
              <a:xfrm>
                <a:off x="143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2" name="Oval 219"/>
              <p:cNvSpPr>
                <a:spLocks noChangeArrowheads="1"/>
              </p:cNvSpPr>
              <p:nvPr/>
            </p:nvSpPr>
            <p:spPr bwMode="auto">
              <a:xfrm>
                <a:off x="144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3" name="Oval 220"/>
              <p:cNvSpPr>
                <a:spLocks noChangeArrowheads="1"/>
              </p:cNvSpPr>
              <p:nvPr/>
            </p:nvSpPr>
            <p:spPr bwMode="auto">
              <a:xfrm>
                <a:off x="144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4" name="Oval 221"/>
              <p:cNvSpPr>
                <a:spLocks noChangeArrowheads="1"/>
              </p:cNvSpPr>
              <p:nvPr/>
            </p:nvSpPr>
            <p:spPr bwMode="auto">
              <a:xfrm>
                <a:off x="145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5" name="Oval 222"/>
              <p:cNvSpPr>
                <a:spLocks noChangeArrowheads="1"/>
              </p:cNvSpPr>
              <p:nvPr/>
            </p:nvSpPr>
            <p:spPr bwMode="auto">
              <a:xfrm>
                <a:off x="145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6" name="Oval 223"/>
              <p:cNvSpPr>
                <a:spLocks noChangeArrowheads="1"/>
              </p:cNvSpPr>
              <p:nvPr/>
            </p:nvSpPr>
            <p:spPr bwMode="auto">
              <a:xfrm>
                <a:off x="145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7" name="Oval 224"/>
              <p:cNvSpPr>
                <a:spLocks noChangeArrowheads="1"/>
              </p:cNvSpPr>
              <p:nvPr/>
            </p:nvSpPr>
            <p:spPr bwMode="auto">
              <a:xfrm>
                <a:off x="146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8" name="Oval 225"/>
              <p:cNvSpPr>
                <a:spLocks noChangeArrowheads="1"/>
              </p:cNvSpPr>
              <p:nvPr/>
            </p:nvSpPr>
            <p:spPr bwMode="auto">
              <a:xfrm>
                <a:off x="146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9" name="Oval 226"/>
              <p:cNvSpPr>
                <a:spLocks noChangeArrowheads="1"/>
              </p:cNvSpPr>
              <p:nvPr/>
            </p:nvSpPr>
            <p:spPr bwMode="auto">
              <a:xfrm>
                <a:off x="147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0" name="Oval 227"/>
              <p:cNvSpPr>
                <a:spLocks noChangeArrowheads="1"/>
              </p:cNvSpPr>
              <p:nvPr/>
            </p:nvSpPr>
            <p:spPr bwMode="auto">
              <a:xfrm>
                <a:off x="147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1" name="Oval 228"/>
              <p:cNvSpPr>
                <a:spLocks noChangeArrowheads="1"/>
              </p:cNvSpPr>
              <p:nvPr/>
            </p:nvSpPr>
            <p:spPr bwMode="auto">
              <a:xfrm>
                <a:off x="147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2" name="Oval 229"/>
              <p:cNvSpPr>
                <a:spLocks noChangeArrowheads="1"/>
              </p:cNvSpPr>
              <p:nvPr/>
            </p:nvSpPr>
            <p:spPr bwMode="auto">
              <a:xfrm>
                <a:off x="148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3" name="Oval 230"/>
              <p:cNvSpPr>
                <a:spLocks noChangeArrowheads="1"/>
              </p:cNvSpPr>
              <p:nvPr/>
            </p:nvSpPr>
            <p:spPr bwMode="auto">
              <a:xfrm>
                <a:off x="148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4" name="Oval 231"/>
              <p:cNvSpPr>
                <a:spLocks noChangeArrowheads="1"/>
              </p:cNvSpPr>
              <p:nvPr/>
            </p:nvSpPr>
            <p:spPr bwMode="auto">
              <a:xfrm>
                <a:off x="14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5" name="Oval 232"/>
              <p:cNvSpPr>
                <a:spLocks noChangeArrowheads="1"/>
              </p:cNvSpPr>
              <p:nvPr/>
            </p:nvSpPr>
            <p:spPr bwMode="auto">
              <a:xfrm>
                <a:off x="149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6" name="Oval 233"/>
              <p:cNvSpPr>
                <a:spLocks noChangeArrowheads="1"/>
              </p:cNvSpPr>
              <p:nvPr/>
            </p:nvSpPr>
            <p:spPr bwMode="auto">
              <a:xfrm>
                <a:off x="149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7" name="Oval 234"/>
              <p:cNvSpPr>
                <a:spLocks noChangeArrowheads="1"/>
              </p:cNvSpPr>
              <p:nvPr/>
            </p:nvSpPr>
            <p:spPr bwMode="auto">
              <a:xfrm>
                <a:off x="150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8" name="Oval 235"/>
              <p:cNvSpPr>
                <a:spLocks noChangeArrowheads="1"/>
              </p:cNvSpPr>
              <p:nvPr/>
            </p:nvSpPr>
            <p:spPr bwMode="auto">
              <a:xfrm>
                <a:off x="150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9" name="Oval 236"/>
              <p:cNvSpPr>
                <a:spLocks noChangeArrowheads="1"/>
              </p:cNvSpPr>
              <p:nvPr/>
            </p:nvSpPr>
            <p:spPr bwMode="auto">
              <a:xfrm>
                <a:off x="15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0" name="Oval 237"/>
              <p:cNvSpPr>
                <a:spLocks noChangeArrowheads="1"/>
              </p:cNvSpPr>
              <p:nvPr/>
            </p:nvSpPr>
            <p:spPr bwMode="auto">
              <a:xfrm>
                <a:off x="15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1" name="Oval 238"/>
              <p:cNvSpPr>
                <a:spLocks noChangeArrowheads="1"/>
              </p:cNvSpPr>
              <p:nvPr/>
            </p:nvSpPr>
            <p:spPr bwMode="auto">
              <a:xfrm>
                <a:off x="15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2" name="Oval 239"/>
              <p:cNvSpPr>
                <a:spLocks noChangeArrowheads="1"/>
              </p:cNvSpPr>
              <p:nvPr/>
            </p:nvSpPr>
            <p:spPr bwMode="auto">
              <a:xfrm>
                <a:off x="15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3" name="Oval 240"/>
              <p:cNvSpPr>
                <a:spLocks noChangeArrowheads="1"/>
              </p:cNvSpPr>
              <p:nvPr/>
            </p:nvSpPr>
            <p:spPr bwMode="auto">
              <a:xfrm>
                <a:off x="152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4" name="Oval 241"/>
              <p:cNvSpPr>
                <a:spLocks noChangeArrowheads="1"/>
              </p:cNvSpPr>
              <p:nvPr/>
            </p:nvSpPr>
            <p:spPr bwMode="auto">
              <a:xfrm>
                <a:off x="153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5" name="Oval 242"/>
              <p:cNvSpPr>
                <a:spLocks noChangeArrowheads="1"/>
              </p:cNvSpPr>
              <p:nvPr/>
            </p:nvSpPr>
            <p:spPr bwMode="auto">
              <a:xfrm>
                <a:off x="153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6" name="Oval 243"/>
              <p:cNvSpPr>
                <a:spLocks noChangeArrowheads="1"/>
              </p:cNvSpPr>
              <p:nvPr/>
            </p:nvSpPr>
            <p:spPr bwMode="auto">
              <a:xfrm>
                <a:off x="153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7" name="Oval 244"/>
              <p:cNvSpPr>
                <a:spLocks noChangeArrowheads="1"/>
              </p:cNvSpPr>
              <p:nvPr/>
            </p:nvSpPr>
            <p:spPr bwMode="auto">
              <a:xfrm>
                <a:off x="154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8" name="Oval 245"/>
              <p:cNvSpPr>
                <a:spLocks noChangeArrowheads="1"/>
              </p:cNvSpPr>
              <p:nvPr/>
            </p:nvSpPr>
            <p:spPr bwMode="auto">
              <a:xfrm>
                <a:off x="154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9" name="Oval 246"/>
              <p:cNvSpPr>
                <a:spLocks noChangeArrowheads="1"/>
              </p:cNvSpPr>
              <p:nvPr/>
            </p:nvSpPr>
            <p:spPr bwMode="auto">
              <a:xfrm>
                <a:off x="155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0" name="Oval 247"/>
              <p:cNvSpPr>
                <a:spLocks noChangeArrowheads="1"/>
              </p:cNvSpPr>
              <p:nvPr/>
            </p:nvSpPr>
            <p:spPr bwMode="auto">
              <a:xfrm>
                <a:off x="155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1" name="Oval 248"/>
              <p:cNvSpPr>
                <a:spLocks noChangeArrowheads="1"/>
              </p:cNvSpPr>
              <p:nvPr/>
            </p:nvSpPr>
            <p:spPr bwMode="auto">
              <a:xfrm>
                <a:off x="15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2" name="Oval 249"/>
              <p:cNvSpPr>
                <a:spLocks noChangeArrowheads="1"/>
              </p:cNvSpPr>
              <p:nvPr/>
            </p:nvSpPr>
            <p:spPr bwMode="auto">
              <a:xfrm>
                <a:off x="156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3" name="Oval 250"/>
              <p:cNvSpPr>
                <a:spLocks noChangeArrowheads="1"/>
              </p:cNvSpPr>
              <p:nvPr/>
            </p:nvSpPr>
            <p:spPr bwMode="auto">
              <a:xfrm>
                <a:off x="156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4" name="Oval 251"/>
              <p:cNvSpPr>
                <a:spLocks noChangeArrowheads="1"/>
              </p:cNvSpPr>
              <p:nvPr/>
            </p:nvSpPr>
            <p:spPr bwMode="auto">
              <a:xfrm>
                <a:off x="157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5" name="Oval 252"/>
              <p:cNvSpPr>
                <a:spLocks noChangeArrowheads="1"/>
              </p:cNvSpPr>
              <p:nvPr/>
            </p:nvSpPr>
            <p:spPr bwMode="auto">
              <a:xfrm>
                <a:off x="157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6" name="Oval 253"/>
              <p:cNvSpPr>
                <a:spLocks noChangeArrowheads="1"/>
              </p:cNvSpPr>
              <p:nvPr/>
            </p:nvSpPr>
            <p:spPr bwMode="auto">
              <a:xfrm>
                <a:off x="157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7" name="Oval 254"/>
              <p:cNvSpPr>
                <a:spLocks noChangeArrowheads="1"/>
              </p:cNvSpPr>
              <p:nvPr/>
            </p:nvSpPr>
            <p:spPr bwMode="auto">
              <a:xfrm>
                <a:off x="158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8" name="Oval 255"/>
              <p:cNvSpPr>
                <a:spLocks noChangeArrowheads="1"/>
              </p:cNvSpPr>
              <p:nvPr/>
            </p:nvSpPr>
            <p:spPr bwMode="auto">
              <a:xfrm>
                <a:off x="158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9" name="Oval 256"/>
              <p:cNvSpPr>
                <a:spLocks noChangeArrowheads="1"/>
              </p:cNvSpPr>
              <p:nvPr/>
            </p:nvSpPr>
            <p:spPr bwMode="auto">
              <a:xfrm>
                <a:off x="159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0" name="Oval 257"/>
              <p:cNvSpPr>
                <a:spLocks noChangeArrowheads="1"/>
              </p:cNvSpPr>
              <p:nvPr/>
            </p:nvSpPr>
            <p:spPr bwMode="auto">
              <a:xfrm>
                <a:off x="159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1" name="Oval 258"/>
              <p:cNvSpPr>
                <a:spLocks noChangeArrowheads="1"/>
              </p:cNvSpPr>
              <p:nvPr/>
            </p:nvSpPr>
            <p:spPr bwMode="auto">
              <a:xfrm>
                <a:off x="159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2" name="Oval 259"/>
              <p:cNvSpPr>
                <a:spLocks noChangeArrowheads="1"/>
              </p:cNvSpPr>
              <p:nvPr/>
            </p:nvSpPr>
            <p:spPr bwMode="auto">
              <a:xfrm>
                <a:off x="160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3" name="Oval 260"/>
              <p:cNvSpPr>
                <a:spLocks noChangeArrowheads="1"/>
              </p:cNvSpPr>
              <p:nvPr/>
            </p:nvSpPr>
            <p:spPr bwMode="auto">
              <a:xfrm>
                <a:off x="160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4" name="Oval 261"/>
              <p:cNvSpPr>
                <a:spLocks noChangeArrowheads="1"/>
              </p:cNvSpPr>
              <p:nvPr/>
            </p:nvSpPr>
            <p:spPr bwMode="auto">
              <a:xfrm>
                <a:off x="160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5" name="Oval 262"/>
              <p:cNvSpPr>
                <a:spLocks noChangeArrowheads="1"/>
              </p:cNvSpPr>
              <p:nvPr/>
            </p:nvSpPr>
            <p:spPr bwMode="auto">
              <a:xfrm>
                <a:off x="16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6" name="Oval 263"/>
              <p:cNvSpPr>
                <a:spLocks noChangeArrowheads="1"/>
              </p:cNvSpPr>
              <p:nvPr/>
            </p:nvSpPr>
            <p:spPr bwMode="auto">
              <a:xfrm>
                <a:off x="16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7" name="Oval 264"/>
              <p:cNvSpPr>
                <a:spLocks noChangeArrowheads="1"/>
              </p:cNvSpPr>
              <p:nvPr/>
            </p:nvSpPr>
            <p:spPr bwMode="auto">
              <a:xfrm>
                <a:off x="16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8" name="Oval 265"/>
              <p:cNvSpPr>
                <a:spLocks noChangeArrowheads="1"/>
              </p:cNvSpPr>
              <p:nvPr/>
            </p:nvSpPr>
            <p:spPr bwMode="auto">
              <a:xfrm>
                <a:off x="16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9" name="Oval 266"/>
              <p:cNvSpPr>
                <a:spLocks noChangeArrowheads="1"/>
              </p:cNvSpPr>
              <p:nvPr/>
            </p:nvSpPr>
            <p:spPr bwMode="auto">
              <a:xfrm>
                <a:off x="162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0" name="Oval 267"/>
              <p:cNvSpPr>
                <a:spLocks noChangeArrowheads="1"/>
              </p:cNvSpPr>
              <p:nvPr/>
            </p:nvSpPr>
            <p:spPr bwMode="auto">
              <a:xfrm>
                <a:off x="163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1" name="Oval 268"/>
              <p:cNvSpPr>
                <a:spLocks noChangeArrowheads="1"/>
              </p:cNvSpPr>
              <p:nvPr/>
            </p:nvSpPr>
            <p:spPr bwMode="auto">
              <a:xfrm>
                <a:off x="163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2" name="Oval 269"/>
              <p:cNvSpPr>
                <a:spLocks noChangeArrowheads="1"/>
              </p:cNvSpPr>
              <p:nvPr/>
            </p:nvSpPr>
            <p:spPr bwMode="auto">
              <a:xfrm>
                <a:off x="163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3" name="Oval 270"/>
              <p:cNvSpPr>
                <a:spLocks noChangeArrowheads="1"/>
              </p:cNvSpPr>
              <p:nvPr/>
            </p:nvSpPr>
            <p:spPr bwMode="auto">
              <a:xfrm>
                <a:off x="164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4" name="Oval 271"/>
              <p:cNvSpPr>
                <a:spLocks noChangeArrowheads="1"/>
              </p:cNvSpPr>
              <p:nvPr/>
            </p:nvSpPr>
            <p:spPr bwMode="auto">
              <a:xfrm>
                <a:off x="164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5" name="Oval 272"/>
              <p:cNvSpPr>
                <a:spLocks noChangeArrowheads="1"/>
              </p:cNvSpPr>
              <p:nvPr/>
            </p:nvSpPr>
            <p:spPr bwMode="auto">
              <a:xfrm>
                <a:off x="165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6" name="Oval 273"/>
              <p:cNvSpPr>
                <a:spLocks noChangeArrowheads="1"/>
              </p:cNvSpPr>
              <p:nvPr/>
            </p:nvSpPr>
            <p:spPr bwMode="auto">
              <a:xfrm>
                <a:off x="165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7" name="Oval 274"/>
              <p:cNvSpPr>
                <a:spLocks noChangeArrowheads="1"/>
              </p:cNvSpPr>
              <p:nvPr/>
            </p:nvSpPr>
            <p:spPr bwMode="auto">
              <a:xfrm>
                <a:off x="16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8" name="Oval 275"/>
              <p:cNvSpPr>
                <a:spLocks noChangeArrowheads="1"/>
              </p:cNvSpPr>
              <p:nvPr/>
            </p:nvSpPr>
            <p:spPr bwMode="auto">
              <a:xfrm>
                <a:off x="166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9" name="Oval 276"/>
              <p:cNvSpPr>
                <a:spLocks noChangeArrowheads="1"/>
              </p:cNvSpPr>
              <p:nvPr/>
            </p:nvSpPr>
            <p:spPr bwMode="auto">
              <a:xfrm>
                <a:off x="166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0" name="Oval 277"/>
              <p:cNvSpPr>
                <a:spLocks noChangeArrowheads="1"/>
              </p:cNvSpPr>
              <p:nvPr/>
            </p:nvSpPr>
            <p:spPr bwMode="auto">
              <a:xfrm>
                <a:off x="167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1" name="Oval 278"/>
              <p:cNvSpPr>
                <a:spLocks noChangeArrowheads="1"/>
              </p:cNvSpPr>
              <p:nvPr/>
            </p:nvSpPr>
            <p:spPr bwMode="auto">
              <a:xfrm>
                <a:off x="167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2" name="Oval 279"/>
              <p:cNvSpPr>
                <a:spLocks noChangeArrowheads="1"/>
              </p:cNvSpPr>
              <p:nvPr/>
            </p:nvSpPr>
            <p:spPr bwMode="auto">
              <a:xfrm>
                <a:off x="167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3" name="Oval 280"/>
              <p:cNvSpPr>
                <a:spLocks noChangeArrowheads="1"/>
              </p:cNvSpPr>
              <p:nvPr/>
            </p:nvSpPr>
            <p:spPr bwMode="auto">
              <a:xfrm>
                <a:off x="168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4" name="Oval 281"/>
              <p:cNvSpPr>
                <a:spLocks noChangeArrowheads="1"/>
              </p:cNvSpPr>
              <p:nvPr/>
            </p:nvSpPr>
            <p:spPr bwMode="auto">
              <a:xfrm>
                <a:off x="168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5" name="Oval 282"/>
              <p:cNvSpPr>
                <a:spLocks noChangeArrowheads="1"/>
              </p:cNvSpPr>
              <p:nvPr/>
            </p:nvSpPr>
            <p:spPr bwMode="auto">
              <a:xfrm>
                <a:off x="16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6" name="Oval 283"/>
              <p:cNvSpPr>
                <a:spLocks noChangeArrowheads="1"/>
              </p:cNvSpPr>
              <p:nvPr/>
            </p:nvSpPr>
            <p:spPr bwMode="auto">
              <a:xfrm>
                <a:off x="169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7" name="Oval 284"/>
              <p:cNvSpPr>
                <a:spLocks noChangeArrowheads="1"/>
              </p:cNvSpPr>
              <p:nvPr/>
            </p:nvSpPr>
            <p:spPr bwMode="auto">
              <a:xfrm>
                <a:off x="169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8" name="Oval 285"/>
              <p:cNvSpPr>
                <a:spLocks noChangeArrowheads="1"/>
              </p:cNvSpPr>
              <p:nvPr/>
            </p:nvSpPr>
            <p:spPr bwMode="auto">
              <a:xfrm>
                <a:off x="169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9" name="Oval 286"/>
              <p:cNvSpPr>
                <a:spLocks noChangeArrowheads="1"/>
              </p:cNvSpPr>
              <p:nvPr/>
            </p:nvSpPr>
            <p:spPr bwMode="auto">
              <a:xfrm>
                <a:off x="170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0" name="Oval 287"/>
              <p:cNvSpPr>
                <a:spLocks noChangeArrowheads="1"/>
              </p:cNvSpPr>
              <p:nvPr/>
            </p:nvSpPr>
            <p:spPr bwMode="auto">
              <a:xfrm>
                <a:off x="170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1" name="Oval 288"/>
              <p:cNvSpPr>
                <a:spLocks noChangeArrowheads="1"/>
              </p:cNvSpPr>
              <p:nvPr/>
            </p:nvSpPr>
            <p:spPr bwMode="auto">
              <a:xfrm>
                <a:off x="171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2" name="Oval 289"/>
              <p:cNvSpPr>
                <a:spLocks noChangeArrowheads="1"/>
              </p:cNvSpPr>
              <p:nvPr/>
            </p:nvSpPr>
            <p:spPr bwMode="auto">
              <a:xfrm>
                <a:off x="171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3" name="Oval 290"/>
              <p:cNvSpPr>
                <a:spLocks noChangeArrowheads="1"/>
              </p:cNvSpPr>
              <p:nvPr/>
            </p:nvSpPr>
            <p:spPr bwMode="auto">
              <a:xfrm>
                <a:off x="171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4" name="Oval 291"/>
              <p:cNvSpPr>
                <a:spLocks noChangeArrowheads="1"/>
              </p:cNvSpPr>
              <p:nvPr/>
            </p:nvSpPr>
            <p:spPr bwMode="auto">
              <a:xfrm>
                <a:off x="172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5" name="Oval 292"/>
              <p:cNvSpPr>
                <a:spLocks noChangeArrowheads="1"/>
              </p:cNvSpPr>
              <p:nvPr/>
            </p:nvSpPr>
            <p:spPr bwMode="auto">
              <a:xfrm>
                <a:off x="172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6" name="Oval 293"/>
              <p:cNvSpPr>
                <a:spLocks noChangeArrowheads="1"/>
              </p:cNvSpPr>
              <p:nvPr/>
            </p:nvSpPr>
            <p:spPr bwMode="auto">
              <a:xfrm>
                <a:off x="173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7" name="Oval 294"/>
              <p:cNvSpPr>
                <a:spLocks noChangeArrowheads="1"/>
              </p:cNvSpPr>
              <p:nvPr/>
            </p:nvSpPr>
            <p:spPr bwMode="auto">
              <a:xfrm>
                <a:off x="173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8" name="Oval 295"/>
              <p:cNvSpPr>
                <a:spLocks noChangeArrowheads="1"/>
              </p:cNvSpPr>
              <p:nvPr/>
            </p:nvSpPr>
            <p:spPr bwMode="auto">
              <a:xfrm>
                <a:off x="173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9" name="Oval 296"/>
              <p:cNvSpPr>
                <a:spLocks noChangeArrowheads="1"/>
              </p:cNvSpPr>
              <p:nvPr/>
            </p:nvSpPr>
            <p:spPr bwMode="auto">
              <a:xfrm>
                <a:off x="173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0" name="Oval 297"/>
              <p:cNvSpPr>
                <a:spLocks noChangeArrowheads="1"/>
              </p:cNvSpPr>
              <p:nvPr/>
            </p:nvSpPr>
            <p:spPr bwMode="auto">
              <a:xfrm>
                <a:off x="174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1" name="Oval 298"/>
              <p:cNvSpPr>
                <a:spLocks noChangeArrowheads="1"/>
              </p:cNvSpPr>
              <p:nvPr/>
            </p:nvSpPr>
            <p:spPr bwMode="auto">
              <a:xfrm>
                <a:off x="174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2" name="Oval 299"/>
              <p:cNvSpPr>
                <a:spLocks noChangeArrowheads="1"/>
              </p:cNvSpPr>
              <p:nvPr/>
            </p:nvSpPr>
            <p:spPr bwMode="auto">
              <a:xfrm>
                <a:off x="175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3" name="Oval 300"/>
              <p:cNvSpPr>
                <a:spLocks noChangeArrowheads="1"/>
              </p:cNvSpPr>
              <p:nvPr/>
            </p:nvSpPr>
            <p:spPr bwMode="auto">
              <a:xfrm>
                <a:off x="175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4" name="Oval 301"/>
              <p:cNvSpPr>
                <a:spLocks noChangeArrowheads="1"/>
              </p:cNvSpPr>
              <p:nvPr/>
            </p:nvSpPr>
            <p:spPr bwMode="auto">
              <a:xfrm>
                <a:off x="17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5" name="Oval 302"/>
              <p:cNvSpPr>
                <a:spLocks noChangeArrowheads="1"/>
              </p:cNvSpPr>
              <p:nvPr/>
            </p:nvSpPr>
            <p:spPr bwMode="auto">
              <a:xfrm>
                <a:off x="176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6" name="Oval 303"/>
              <p:cNvSpPr>
                <a:spLocks noChangeArrowheads="1"/>
              </p:cNvSpPr>
              <p:nvPr/>
            </p:nvSpPr>
            <p:spPr bwMode="auto">
              <a:xfrm>
                <a:off x="176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7" name="Oval 304"/>
              <p:cNvSpPr>
                <a:spLocks noChangeArrowheads="1"/>
              </p:cNvSpPr>
              <p:nvPr/>
            </p:nvSpPr>
            <p:spPr bwMode="auto">
              <a:xfrm>
                <a:off x="177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8" name="Oval 305"/>
              <p:cNvSpPr>
                <a:spLocks noChangeArrowheads="1"/>
              </p:cNvSpPr>
              <p:nvPr/>
            </p:nvSpPr>
            <p:spPr bwMode="auto">
              <a:xfrm>
                <a:off x="177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9" name="Oval 306"/>
              <p:cNvSpPr>
                <a:spLocks noChangeArrowheads="1"/>
              </p:cNvSpPr>
              <p:nvPr/>
            </p:nvSpPr>
            <p:spPr bwMode="auto">
              <a:xfrm>
                <a:off x="177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0" name="Oval 307"/>
              <p:cNvSpPr>
                <a:spLocks noChangeArrowheads="1"/>
              </p:cNvSpPr>
              <p:nvPr/>
            </p:nvSpPr>
            <p:spPr bwMode="auto">
              <a:xfrm>
                <a:off x="178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1" name="Oval 308"/>
              <p:cNvSpPr>
                <a:spLocks noChangeArrowheads="1"/>
              </p:cNvSpPr>
              <p:nvPr/>
            </p:nvSpPr>
            <p:spPr bwMode="auto">
              <a:xfrm>
                <a:off x="178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2" name="Oval 309"/>
              <p:cNvSpPr>
                <a:spLocks noChangeArrowheads="1"/>
              </p:cNvSpPr>
              <p:nvPr/>
            </p:nvSpPr>
            <p:spPr bwMode="auto">
              <a:xfrm>
                <a:off x="17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3" name="Oval 310"/>
              <p:cNvSpPr>
                <a:spLocks noChangeArrowheads="1"/>
              </p:cNvSpPr>
              <p:nvPr/>
            </p:nvSpPr>
            <p:spPr bwMode="auto">
              <a:xfrm>
                <a:off x="179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4" name="Oval 311"/>
              <p:cNvSpPr>
                <a:spLocks noChangeArrowheads="1"/>
              </p:cNvSpPr>
              <p:nvPr/>
            </p:nvSpPr>
            <p:spPr bwMode="auto">
              <a:xfrm>
                <a:off x="179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5" name="Oval 312"/>
              <p:cNvSpPr>
                <a:spLocks noChangeArrowheads="1"/>
              </p:cNvSpPr>
              <p:nvPr/>
            </p:nvSpPr>
            <p:spPr bwMode="auto">
              <a:xfrm>
                <a:off x="180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6" name="Oval 313"/>
              <p:cNvSpPr>
                <a:spLocks noChangeArrowheads="1"/>
              </p:cNvSpPr>
              <p:nvPr/>
            </p:nvSpPr>
            <p:spPr bwMode="auto">
              <a:xfrm>
                <a:off x="180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7" name="Oval 314"/>
              <p:cNvSpPr>
                <a:spLocks noChangeArrowheads="1"/>
              </p:cNvSpPr>
              <p:nvPr/>
            </p:nvSpPr>
            <p:spPr bwMode="auto">
              <a:xfrm>
                <a:off x="18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8" name="Oval 315"/>
              <p:cNvSpPr>
                <a:spLocks noChangeArrowheads="1"/>
              </p:cNvSpPr>
              <p:nvPr/>
            </p:nvSpPr>
            <p:spPr bwMode="auto">
              <a:xfrm>
                <a:off x="18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9" name="Oval 316"/>
              <p:cNvSpPr>
                <a:spLocks noChangeArrowheads="1"/>
              </p:cNvSpPr>
              <p:nvPr/>
            </p:nvSpPr>
            <p:spPr bwMode="auto">
              <a:xfrm>
                <a:off x="18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0" name="Oval 317"/>
              <p:cNvSpPr>
                <a:spLocks noChangeArrowheads="1"/>
              </p:cNvSpPr>
              <p:nvPr/>
            </p:nvSpPr>
            <p:spPr bwMode="auto">
              <a:xfrm>
                <a:off x="18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1" name="Oval 318"/>
              <p:cNvSpPr>
                <a:spLocks noChangeArrowheads="1"/>
              </p:cNvSpPr>
              <p:nvPr/>
            </p:nvSpPr>
            <p:spPr bwMode="auto">
              <a:xfrm>
                <a:off x="182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2" name="Oval 319"/>
              <p:cNvSpPr>
                <a:spLocks noChangeArrowheads="1"/>
              </p:cNvSpPr>
              <p:nvPr/>
            </p:nvSpPr>
            <p:spPr bwMode="auto">
              <a:xfrm>
                <a:off x="182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3" name="Oval 320"/>
              <p:cNvSpPr>
                <a:spLocks noChangeArrowheads="1"/>
              </p:cNvSpPr>
              <p:nvPr/>
            </p:nvSpPr>
            <p:spPr bwMode="auto">
              <a:xfrm>
                <a:off x="183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4" name="Oval 321"/>
              <p:cNvSpPr>
                <a:spLocks noChangeArrowheads="1"/>
              </p:cNvSpPr>
              <p:nvPr/>
            </p:nvSpPr>
            <p:spPr bwMode="auto">
              <a:xfrm>
                <a:off x="1834"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5" name="Oval 322"/>
              <p:cNvSpPr>
                <a:spLocks noChangeArrowheads="1"/>
              </p:cNvSpPr>
              <p:nvPr/>
            </p:nvSpPr>
            <p:spPr bwMode="auto">
              <a:xfrm>
                <a:off x="1838"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6" name="Oval 323"/>
              <p:cNvSpPr>
                <a:spLocks noChangeArrowheads="1"/>
              </p:cNvSpPr>
              <p:nvPr/>
            </p:nvSpPr>
            <p:spPr bwMode="auto">
              <a:xfrm>
                <a:off x="1842"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7" name="Oval 324"/>
              <p:cNvSpPr>
                <a:spLocks noChangeArrowheads="1"/>
              </p:cNvSpPr>
              <p:nvPr/>
            </p:nvSpPr>
            <p:spPr bwMode="auto">
              <a:xfrm>
                <a:off x="1846"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8" name="Oval 325"/>
              <p:cNvSpPr>
                <a:spLocks noChangeArrowheads="1"/>
              </p:cNvSpPr>
              <p:nvPr/>
            </p:nvSpPr>
            <p:spPr bwMode="auto">
              <a:xfrm>
                <a:off x="1850"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9" name="Oval 326"/>
              <p:cNvSpPr>
                <a:spLocks noChangeArrowheads="1"/>
              </p:cNvSpPr>
              <p:nvPr/>
            </p:nvSpPr>
            <p:spPr bwMode="auto">
              <a:xfrm>
                <a:off x="185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0" name="Oval 327"/>
              <p:cNvSpPr>
                <a:spLocks noChangeArrowheads="1"/>
              </p:cNvSpPr>
              <p:nvPr/>
            </p:nvSpPr>
            <p:spPr bwMode="auto">
              <a:xfrm>
                <a:off x="185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1" name="Oval 328"/>
              <p:cNvSpPr>
                <a:spLocks noChangeArrowheads="1"/>
              </p:cNvSpPr>
              <p:nvPr/>
            </p:nvSpPr>
            <p:spPr bwMode="auto">
              <a:xfrm>
                <a:off x="186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2" name="Oval 329"/>
              <p:cNvSpPr>
                <a:spLocks noChangeArrowheads="1"/>
              </p:cNvSpPr>
              <p:nvPr/>
            </p:nvSpPr>
            <p:spPr bwMode="auto">
              <a:xfrm>
                <a:off x="186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3" name="Oval 330"/>
              <p:cNvSpPr>
                <a:spLocks noChangeArrowheads="1"/>
              </p:cNvSpPr>
              <p:nvPr/>
            </p:nvSpPr>
            <p:spPr bwMode="auto">
              <a:xfrm>
                <a:off x="187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4" name="Oval 331"/>
              <p:cNvSpPr>
                <a:spLocks noChangeArrowheads="1"/>
              </p:cNvSpPr>
              <p:nvPr/>
            </p:nvSpPr>
            <p:spPr bwMode="auto">
              <a:xfrm>
                <a:off x="187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5" name="Oval 332"/>
              <p:cNvSpPr>
                <a:spLocks noChangeArrowheads="1"/>
              </p:cNvSpPr>
              <p:nvPr/>
            </p:nvSpPr>
            <p:spPr bwMode="auto">
              <a:xfrm>
                <a:off x="187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6" name="Oval 333"/>
              <p:cNvSpPr>
                <a:spLocks noChangeArrowheads="1"/>
              </p:cNvSpPr>
              <p:nvPr/>
            </p:nvSpPr>
            <p:spPr bwMode="auto">
              <a:xfrm>
                <a:off x="188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7" name="Oval 334"/>
              <p:cNvSpPr>
                <a:spLocks noChangeArrowheads="1"/>
              </p:cNvSpPr>
              <p:nvPr/>
            </p:nvSpPr>
            <p:spPr bwMode="auto">
              <a:xfrm>
                <a:off x="188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8" name="Oval 335"/>
              <p:cNvSpPr>
                <a:spLocks noChangeArrowheads="1"/>
              </p:cNvSpPr>
              <p:nvPr/>
            </p:nvSpPr>
            <p:spPr bwMode="auto">
              <a:xfrm>
                <a:off x="189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9" name="Oval 336"/>
              <p:cNvSpPr>
                <a:spLocks noChangeArrowheads="1"/>
              </p:cNvSpPr>
              <p:nvPr/>
            </p:nvSpPr>
            <p:spPr bwMode="auto">
              <a:xfrm>
                <a:off x="189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0" name="Oval 337"/>
              <p:cNvSpPr>
                <a:spLocks noChangeArrowheads="1"/>
              </p:cNvSpPr>
              <p:nvPr/>
            </p:nvSpPr>
            <p:spPr bwMode="auto">
              <a:xfrm>
                <a:off x="189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1" name="Oval 338"/>
              <p:cNvSpPr>
                <a:spLocks noChangeArrowheads="1"/>
              </p:cNvSpPr>
              <p:nvPr/>
            </p:nvSpPr>
            <p:spPr bwMode="auto">
              <a:xfrm>
                <a:off x="190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2" name="Oval 339"/>
              <p:cNvSpPr>
                <a:spLocks noChangeArrowheads="1"/>
              </p:cNvSpPr>
              <p:nvPr/>
            </p:nvSpPr>
            <p:spPr bwMode="auto">
              <a:xfrm>
                <a:off x="190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3" name="Oval 340"/>
              <p:cNvSpPr>
                <a:spLocks noChangeArrowheads="1"/>
              </p:cNvSpPr>
              <p:nvPr/>
            </p:nvSpPr>
            <p:spPr bwMode="auto">
              <a:xfrm>
                <a:off x="191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4" name="Oval 341"/>
              <p:cNvSpPr>
                <a:spLocks noChangeArrowheads="1"/>
              </p:cNvSpPr>
              <p:nvPr/>
            </p:nvSpPr>
            <p:spPr bwMode="auto">
              <a:xfrm>
                <a:off x="191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5" name="Oval 342"/>
              <p:cNvSpPr>
                <a:spLocks noChangeArrowheads="1"/>
              </p:cNvSpPr>
              <p:nvPr/>
            </p:nvSpPr>
            <p:spPr bwMode="auto">
              <a:xfrm>
                <a:off x="191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6" name="Oval 343"/>
              <p:cNvSpPr>
                <a:spLocks noChangeArrowheads="1"/>
              </p:cNvSpPr>
              <p:nvPr/>
            </p:nvSpPr>
            <p:spPr bwMode="auto">
              <a:xfrm>
                <a:off x="192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7" name="Oval 344"/>
              <p:cNvSpPr>
                <a:spLocks noChangeArrowheads="1"/>
              </p:cNvSpPr>
              <p:nvPr/>
            </p:nvSpPr>
            <p:spPr bwMode="auto">
              <a:xfrm>
                <a:off x="192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8" name="Oval 345"/>
              <p:cNvSpPr>
                <a:spLocks noChangeArrowheads="1"/>
              </p:cNvSpPr>
              <p:nvPr/>
            </p:nvSpPr>
            <p:spPr bwMode="auto">
              <a:xfrm>
                <a:off x="193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9" name="Oval 346"/>
              <p:cNvSpPr>
                <a:spLocks noChangeArrowheads="1"/>
              </p:cNvSpPr>
              <p:nvPr/>
            </p:nvSpPr>
            <p:spPr bwMode="auto">
              <a:xfrm>
                <a:off x="193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0" name="Oval 347"/>
              <p:cNvSpPr>
                <a:spLocks noChangeArrowheads="1"/>
              </p:cNvSpPr>
              <p:nvPr/>
            </p:nvSpPr>
            <p:spPr bwMode="auto">
              <a:xfrm>
                <a:off x="193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1" name="Oval 348"/>
              <p:cNvSpPr>
                <a:spLocks noChangeArrowheads="1"/>
              </p:cNvSpPr>
              <p:nvPr/>
            </p:nvSpPr>
            <p:spPr bwMode="auto">
              <a:xfrm>
                <a:off x="194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2" name="Oval 349"/>
              <p:cNvSpPr>
                <a:spLocks noChangeArrowheads="1"/>
              </p:cNvSpPr>
              <p:nvPr/>
            </p:nvSpPr>
            <p:spPr bwMode="auto">
              <a:xfrm>
                <a:off x="194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3" name="Oval 350"/>
              <p:cNvSpPr>
                <a:spLocks noChangeArrowheads="1"/>
              </p:cNvSpPr>
              <p:nvPr/>
            </p:nvSpPr>
            <p:spPr bwMode="auto">
              <a:xfrm>
                <a:off x="195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4" name="Oval 351"/>
              <p:cNvSpPr>
                <a:spLocks noChangeArrowheads="1"/>
              </p:cNvSpPr>
              <p:nvPr/>
            </p:nvSpPr>
            <p:spPr bwMode="auto">
              <a:xfrm>
                <a:off x="195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5" name="Oval 352"/>
              <p:cNvSpPr>
                <a:spLocks noChangeArrowheads="1"/>
              </p:cNvSpPr>
              <p:nvPr/>
            </p:nvSpPr>
            <p:spPr bwMode="auto">
              <a:xfrm>
                <a:off x="195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6" name="Oval 353"/>
              <p:cNvSpPr>
                <a:spLocks noChangeArrowheads="1"/>
              </p:cNvSpPr>
              <p:nvPr/>
            </p:nvSpPr>
            <p:spPr bwMode="auto">
              <a:xfrm>
                <a:off x="195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7" name="Oval 354"/>
              <p:cNvSpPr>
                <a:spLocks noChangeArrowheads="1"/>
              </p:cNvSpPr>
              <p:nvPr/>
            </p:nvSpPr>
            <p:spPr bwMode="auto">
              <a:xfrm>
                <a:off x="196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8" name="Oval 355"/>
              <p:cNvSpPr>
                <a:spLocks noChangeArrowheads="1"/>
              </p:cNvSpPr>
              <p:nvPr/>
            </p:nvSpPr>
            <p:spPr bwMode="auto">
              <a:xfrm>
                <a:off x="196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9" name="Oval 356"/>
              <p:cNvSpPr>
                <a:spLocks noChangeArrowheads="1"/>
              </p:cNvSpPr>
              <p:nvPr/>
            </p:nvSpPr>
            <p:spPr bwMode="auto">
              <a:xfrm>
                <a:off x="197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0" name="Oval 357"/>
              <p:cNvSpPr>
                <a:spLocks noChangeArrowheads="1"/>
              </p:cNvSpPr>
              <p:nvPr/>
            </p:nvSpPr>
            <p:spPr bwMode="auto">
              <a:xfrm>
                <a:off x="197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1" name="Oval 358"/>
              <p:cNvSpPr>
                <a:spLocks noChangeArrowheads="1"/>
              </p:cNvSpPr>
              <p:nvPr/>
            </p:nvSpPr>
            <p:spPr bwMode="auto">
              <a:xfrm>
                <a:off x="197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2" name="Oval 359"/>
              <p:cNvSpPr>
                <a:spLocks noChangeArrowheads="1"/>
              </p:cNvSpPr>
              <p:nvPr/>
            </p:nvSpPr>
            <p:spPr bwMode="auto">
              <a:xfrm>
                <a:off x="198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3" name="Oval 360"/>
              <p:cNvSpPr>
                <a:spLocks noChangeArrowheads="1"/>
              </p:cNvSpPr>
              <p:nvPr/>
            </p:nvSpPr>
            <p:spPr bwMode="auto">
              <a:xfrm>
                <a:off x="198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4" name="Oval 361"/>
              <p:cNvSpPr>
                <a:spLocks noChangeArrowheads="1"/>
              </p:cNvSpPr>
              <p:nvPr/>
            </p:nvSpPr>
            <p:spPr bwMode="auto">
              <a:xfrm>
                <a:off x="199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5" name="Oval 362"/>
              <p:cNvSpPr>
                <a:spLocks noChangeArrowheads="1"/>
              </p:cNvSpPr>
              <p:nvPr/>
            </p:nvSpPr>
            <p:spPr bwMode="auto">
              <a:xfrm>
                <a:off x="199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6" name="Oval 363"/>
              <p:cNvSpPr>
                <a:spLocks noChangeArrowheads="1"/>
              </p:cNvSpPr>
              <p:nvPr/>
            </p:nvSpPr>
            <p:spPr bwMode="auto">
              <a:xfrm>
                <a:off x="199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7" name="Oval 364"/>
              <p:cNvSpPr>
                <a:spLocks noChangeArrowheads="1"/>
              </p:cNvSpPr>
              <p:nvPr/>
            </p:nvSpPr>
            <p:spPr bwMode="auto">
              <a:xfrm>
                <a:off x="199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8" name="Oval 365"/>
              <p:cNvSpPr>
                <a:spLocks noChangeArrowheads="1"/>
              </p:cNvSpPr>
              <p:nvPr/>
            </p:nvSpPr>
            <p:spPr bwMode="auto">
              <a:xfrm>
                <a:off x="200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9" name="Oval 366"/>
              <p:cNvSpPr>
                <a:spLocks noChangeArrowheads="1"/>
              </p:cNvSpPr>
              <p:nvPr/>
            </p:nvSpPr>
            <p:spPr bwMode="auto">
              <a:xfrm>
                <a:off x="200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0" name="Oval 367"/>
              <p:cNvSpPr>
                <a:spLocks noChangeArrowheads="1"/>
              </p:cNvSpPr>
              <p:nvPr/>
            </p:nvSpPr>
            <p:spPr bwMode="auto">
              <a:xfrm>
                <a:off x="201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1" name="Oval 368"/>
              <p:cNvSpPr>
                <a:spLocks noChangeArrowheads="1"/>
              </p:cNvSpPr>
              <p:nvPr/>
            </p:nvSpPr>
            <p:spPr bwMode="auto">
              <a:xfrm>
                <a:off x="201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2" name="Oval 369"/>
              <p:cNvSpPr>
                <a:spLocks noChangeArrowheads="1"/>
              </p:cNvSpPr>
              <p:nvPr/>
            </p:nvSpPr>
            <p:spPr bwMode="auto">
              <a:xfrm>
                <a:off x="201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3" name="Oval 370"/>
              <p:cNvSpPr>
                <a:spLocks noChangeArrowheads="1"/>
              </p:cNvSpPr>
              <p:nvPr/>
            </p:nvSpPr>
            <p:spPr bwMode="auto">
              <a:xfrm>
                <a:off x="202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4" name="Oval 371"/>
              <p:cNvSpPr>
                <a:spLocks noChangeArrowheads="1"/>
              </p:cNvSpPr>
              <p:nvPr/>
            </p:nvSpPr>
            <p:spPr bwMode="auto">
              <a:xfrm>
                <a:off x="202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5" name="Oval 372"/>
              <p:cNvSpPr>
                <a:spLocks noChangeArrowheads="1"/>
              </p:cNvSpPr>
              <p:nvPr/>
            </p:nvSpPr>
            <p:spPr bwMode="auto">
              <a:xfrm>
                <a:off x="203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6" name="Oval 373"/>
              <p:cNvSpPr>
                <a:spLocks noChangeArrowheads="1"/>
              </p:cNvSpPr>
              <p:nvPr/>
            </p:nvSpPr>
            <p:spPr bwMode="auto">
              <a:xfrm>
                <a:off x="203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7" name="Oval 374"/>
              <p:cNvSpPr>
                <a:spLocks noChangeArrowheads="1"/>
              </p:cNvSpPr>
              <p:nvPr/>
            </p:nvSpPr>
            <p:spPr bwMode="auto">
              <a:xfrm>
                <a:off x="203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8" name="Oval 375"/>
              <p:cNvSpPr>
                <a:spLocks noChangeArrowheads="1"/>
              </p:cNvSpPr>
              <p:nvPr/>
            </p:nvSpPr>
            <p:spPr bwMode="auto">
              <a:xfrm>
                <a:off x="204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9" name="Oval 376"/>
              <p:cNvSpPr>
                <a:spLocks noChangeArrowheads="1"/>
              </p:cNvSpPr>
              <p:nvPr/>
            </p:nvSpPr>
            <p:spPr bwMode="auto">
              <a:xfrm>
                <a:off x="204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0" name="Oval 377"/>
              <p:cNvSpPr>
                <a:spLocks noChangeArrowheads="1"/>
              </p:cNvSpPr>
              <p:nvPr/>
            </p:nvSpPr>
            <p:spPr bwMode="auto">
              <a:xfrm>
                <a:off x="205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1" name="Oval 378"/>
              <p:cNvSpPr>
                <a:spLocks noChangeArrowheads="1"/>
              </p:cNvSpPr>
              <p:nvPr/>
            </p:nvSpPr>
            <p:spPr bwMode="auto">
              <a:xfrm>
                <a:off x="205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2" name="Oval 379"/>
              <p:cNvSpPr>
                <a:spLocks noChangeArrowheads="1"/>
              </p:cNvSpPr>
              <p:nvPr/>
            </p:nvSpPr>
            <p:spPr bwMode="auto">
              <a:xfrm>
                <a:off x="205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3" name="Oval 380"/>
              <p:cNvSpPr>
                <a:spLocks noChangeArrowheads="1"/>
              </p:cNvSpPr>
              <p:nvPr/>
            </p:nvSpPr>
            <p:spPr bwMode="auto">
              <a:xfrm>
                <a:off x="206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4" name="Oval 381"/>
              <p:cNvSpPr>
                <a:spLocks noChangeArrowheads="1"/>
              </p:cNvSpPr>
              <p:nvPr/>
            </p:nvSpPr>
            <p:spPr bwMode="auto">
              <a:xfrm>
                <a:off x="206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5" name="Oval 382"/>
              <p:cNvSpPr>
                <a:spLocks noChangeArrowheads="1"/>
              </p:cNvSpPr>
              <p:nvPr/>
            </p:nvSpPr>
            <p:spPr bwMode="auto">
              <a:xfrm>
                <a:off x="207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6" name="Oval 383"/>
              <p:cNvSpPr>
                <a:spLocks noChangeArrowheads="1"/>
              </p:cNvSpPr>
              <p:nvPr/>
            </p:nvSpPr>
            <p:spPr bwMode="auto">
              <a:xfrm>
                <a:off x="207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7" name="Oval 384"/>
              <p:cNvSpPr>
                <a:spLocks noChangeArrowheads="1"/>
              </p:cNvSpPr>
              <p:nvPr/>
            </p:nvSpPr>
            <p:spPr bwMode="auto">
              <a:xfrm>
                <a:off x="207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8" name="Oval 385"/>
              <p:cNvSpPr>
                <a:spLocks noChangeArrowheads="1"/>
              </p:cNvSpPr>
              <p:nvPr/>
            </p:nvSpPr>
            <p:spPr bwMode="auto">
              <a:xfrm>
                <a:off x="208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9" name="Oval 386"/>
              <p:cNvSpPr>
                <a:spLocks noChangeArrowheads="1"/>
              </p:cNvSpPr>
              <p:nvPr/>
            </p:nvSpPr>
            <p:spPr bwMode="auto">
              <a:xfrm>
                <a:off x="208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0" name="Oval 387"/>
              <p:cNvSpPr>
                <a:spLocks noChangeArrowheads="1"/>
              </p:cNvSpPr>
              <p:nvPr/>
            </p:nvSpPr>
            <p:spPr bwMode="auto">
              <a:xfrm>
                <a:off x="208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1" name="Oval 388"/>
              <p:cNvSpPr>
                <a:spLocks noChangeArrowheads="1"/>
              </p:cNvSpPr>
              <p:nvPr/>
            </p:nvSpPr>
            <p:spPr bwMode="auto">
              <a:xfrm>
                <a:off x="209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2" name="Oval 389"/>
              <p:cNvSpPr>
                <a:spLocks noChangeArrowheads="1"/>
              </p:cNvSpPr>
              <p:nvPr/>
            </p:nvSpPr>
            <p:spPr bwMode="auto">
              <a:xfrm>
                <a:off x="209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3" name="Oval 390"/>
              <p:cNvSpPr>
                <a:spLocks noChangeArrowheads="1"/>
              </p:cNvSpPr>
              <p:nvPr/>
            </p:nvSpPr>
            <p:spPr bwMode="auto">
              <a:xfrm>
                <a:off x="209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4" name="Oval 391"/>
              <p:cNvSpPr>
                <a:spLocks noChangeArrowheads="1"/>
              </p:cNvSpPr>
              <p:nvPr/>
            </p:nvSpPr>
            <p:spPr bwMode="auto">
              <a:xfrm>
                <a:off x="210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5" name="Oval 392"/>
              <p:cNvSpPr>
                <a:spLocks noChangeArrowheads="1"/>
              </p:cNvSpPr>
              <p:nvPr/>
            </p:nvSpPr>
            <p:spPr bwMode="auto">
              <a:xfrm>
                <a:off x="210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6" name="Oval 393"/>
              <p:cNvSpPr>
                <a:spLocks noChangeArrowheads="1"/>
              </p:cNvSpPr>
              <p:nvPr/>
            </p:nvSpPr>
            <p:spPr bwMode="auto">
              <a:xfrm>
                <a:off x="211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7" name="Oval 394"/>
              <p:cNvSpPr>
                <a:spLocks noChangeArrowheads="1"/>
              </p:cNvSpPr>
              <p:nvPr/>
            </p:nvSpPr>
            <p:spPr bwMode="auto">
              <a:xfrm>
                <a:off x="211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8" name="Oval 395"/>
              <p:cNvSpPr>
                <a:spLocks noChangeArrowheads="1"/>
              </p:cNvSpPr>
              <p:nvPr/>
            </p:nvSpPr>
            <p:spPr bwMode="auto">
              <a:xfrm>
                <a:off x="211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9" name="Oval 396"/>
              <p:cNvSpPr>
                <a:spLocks noChangeArrowheads="1"/>
              </p:cNvSpPr>
              <p:nvPr/>
            </p:nvSpPr>
            <p:spPr bwMode="auto">
              <a:xfrm>
                <a:off x="212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0" name="Oval 397"/>
              <p:cNvSpPr>
                <a:spLocks noChangeArrowheads="1"/>
              </p:cNvSpPr>
              <p:nvPr/>
            </p:nvSpPr>
            <p:spPr bwMode="auto">
              <a:xfrm>
                <a:off x="212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1" name="Oval 398"/>
              <p:cNvSpPr>
                <a:spLocks noChangeArrowheads="1"/>
              </p:cNvSpPr>
              <p:nvPr/>
            </p:nvSpPr>
            <p:spPr bwMode="auto">
              <a:xfrm>
                <a:off x="212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2" name="Oval 399"/>
              <p:cNvSpPr>
                <a:spLocks noChangeArrowheads="1"/>
              </p:cNvSpPr>
              <p:nvPr/>
            </p:nvSpPr>
            <p:spPr bwMode="auto">
              <a:xfrm>
                <a:off x="213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3" name="Oval 400"/>
              <p:cNvSpPr>
                <a:spLocks noChangeArrowheads="1"/>
              </p:cNvSpPr>
              <p:nvPr/>
            </p:nvSpPr>
            <p:spPr bwMode="auto">
              <a:xfrm>
                <a:off x="213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4" name="Oval 401"/>
              <p:cNvSpPr>
                <a:spLocks noChangeArrowheads="1"/>
              </p:cNvSpPr>
              <p:nvPr/>
            </p:nvSpPr>
            <p:spPr bwMode="auto">
              <a:xfrm>
                <a:off x="213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5" name="Oval 402"/>
              <p:cNvSpPr>
                <a:spLocks noChangeArrowheads="1"/>
              </p:cNvSpPr>
              <p:nvPr/>
            </p:nvSpPr>
            <p:spPr bwMode="auto">
              <a:xfrm>
                <a:off x="214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6" name="Oval 403"/>
              <p:cNvSpPr>
                <a:spLocks noChangeArrowheads="1"/>
              </p:cNvSpPr>
              <p:nvPr/>
            </p:nvSpPr>
            <p:spPr bwMode="auto">
              <a:xfrm>
                <a:off x="214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7" name="Oval 404"/>
              <p:cNvSpPr>
                <a:spLocks noChangeArrowheads="1"/>
              </p:cNvSpPr>
              <p:nvPr/>
            </p:nvSpPr>
            <p:spPr bwMode="auto">
              <a:xfrm>
                <a:off x="215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8" name="Oval 405"/>
              <p:cNvSpPr>
                <a:spLocks noChangeArrowheads="1"/>
              </p:cNvSpPr>
              <p:nvPr/>
            </p:nvSpPr>
            <p:spPr bwMode="auto">
              <a:xfrm>
                <a:off x="215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07" name="Group 607"/>
            <p:cNvGrpSpPr>
              <a:grpSpLocks/>
            </p:cNvGrpSpPr>
            <p:nvPr/>
          </p:nvGrpSpPr>
          <p:grpSpPr bwMode="auto">
            <a:xfrm>
              <a:off x="2159" y="1310"/>
              <a:ext cx="785" cy="212"/>
              <a:chOff x="2159" y="1310"/>
              <a:chExt cx="785" cy="212"/>
            </a:xfrm>
          </p:grpSpPr>
          <p:sp>
            <p:nvSpPr>
              <p:cNvPr id="8589" name="Oval 407"/>
              <p:cNvSpPr>
                <a:spLocks noChangeArrowheads="1"/>
              </p:cNvSpPr>
              <p:nvPr/>
            </p:nvSpPr>
            <p:spPr bwMode="auto">
              <a:xfrm>
                <a:off x="215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0" name="Oval 408"/>
              <p:cNvSpPr>
                <a:spLocks noChangeArrowheads="1"/>
              </p:cNvSpPr>
              <p:nvPr/>
            </p:nvSpPr>
            <p:spPr bwMode="auto">
              <a:xfrm>
                <a:off x="216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1" name="Oval 409"/>
              <p:cNvSpPr>
                <a:spLocks noChangeArrowheads="1"/>
              </p:cNvSpPr>
              <p:nvPr/>
            </p:nvSpPr>
            <p:spPr bwMode="auto">
              <a:xfrm>
                <a:off x="216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2" name="Oval 410"/>
              <p:cNvSpPr>
                <a:spLocks noChangeArrowheads="1"/>
              </p:cNvSpPr>
              <p:nvPr/>
            </p:nvSpPr>
            <p:spPr bwMode="auto">
              <a:xfrm>
                <a:off x="217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3" name="Oval 411"/>
              <p:cNvSpPr>
                <a:spLocks noChangeArrowheads="1"/>
              </p:cNvSpPr>
              <p:nvPr/>
            </p:nvSpPr>
            <p:spPr bwMode="auto">
              <a:xfrm>
                <a:off x="217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4" name="Oval 412"/>
              <p:cNvSpPr>
                <a:spLocks noChangeArrowheads="1"/>
              </p:cNvSpPr>
              <p:nvPr/>
            </p:nvSpPr>
            <p:spPr bwMode="auto">
              <a:xfrm>
                <a:off x="217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5" name="Oval 413"/>
              <p:cNvSpPr>
                <a:spLocks noChangeArrowheads="1"/>
              </p:cNvSpPr>
              <p:nvPr/>
            </p:nvSpPr>
            <p:spPr bwMode="auto">
              <a:xfrm>
                <a:off x="218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6" name="Oval 414"/>
              <p:cNvSpPr>
                <a:spLocks noChangeArrowheads="1"/>
              </p:cNvSpPr>
              <p:nvPr/>
            </p:nvSpPr>
            <p:spPr bwMode="auto">
              <a:xfrm>
                <a:off x="218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7" name="Oval 415"/>
              <p:cNvSpPr>
                <a:spLocks noChangeArrowheads="1"/>
              </p:cNvSpPr>
              <p:nvPr/>
            </p:nvSpPr>
            <p:spPr bwMode="auto">
              <a:xfrm>
                <a:off x="219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8" name="Oval 416"/>
              <p:cNvSpPr>
                <a:spLocks noChangeArrowheads="1"/>
              </p:cNvSpPr>
              <p:nvPr/>
            </p:nvSpPr>
            <p:spPr bwMode="auto">
              <a:xfrm>
                <a:off x="219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9" name="Oval 417"/>
              <p:cNvSpPr>
                <a:spLocks noChangeArrowheads="1"/>
              </p:cNvSpPr>
              <p:nvPr/>
            </p:nvSpPr>
            <p:spPr bwMode="auto">
              <a:xfrm>
                <a:off x="219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0" name="Oval 418"/>
              <p:cNvSpPr>
                <a:spLocks noChangeArrowheads="1"/>
              </p:cNvSpPr>
              <p:nvPr/>
            </p:nvSpPr>
            <p:spPr bwMode="auto">
              <a:xfrm>
                <a:off x="220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1" name="Oval 419"/>
              <p:cNvSpPr>
                <a:spLocks noChangeArrowheads="1"/>
              </p:cNvSpPr>
              <p:nvPr/>
            </p:nvSpPr>
            <p:spPr bwMode="auto">
              <a:xfrm>
                <a:off x="220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2" name="Oval 420"/>
              <p:cNvSpPr>
                <a:spLocks noChangeArrowheads="1"/>
              </p:cNvSpPr>
              <p:nvPr/>
            </p:nvSpPr>
            <p:spPr bwMode="auto">
              <a:xfrm>
                <a:off x="221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3" name="Oval 421"/>
              <p:cNvSpPr>
                <a:spLocks noChangeArrowheads="1"/>
              </p:cNvSpPr>
              <p:nvPr/>
            </p:nvSpPr>
            <p:spPr bwMode="auto">
              <a:xfrm>
                <a:off x="221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4" name="Oval 422"/>
              <p:cNvSpPr>
                <a:spLocks noChangeArrowheads="1"/>
              </p:cNvSpPr>
              <p:nvPr/>
            </p:nvSpPr>
            <p:spPr bwMode="auto">
              <a:xfrm>
                <a:off x="221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5" name="Oval 423"/>
              <p:cNvSpPr>
                <a:spLocks noChangeArrowheads="1"/>
              </p:cNvSpPr>
              <p:nvPr/>
            </p:nvSpPr>
            <p:spPr bwMode="auto">
              <a:xfrm>
                <a:off x="222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6" name="Oval 424"/>
              <p:cNvSpPr>
                <a:spLocks noChangeArrowheads="1"/>
              </p:cNvSpPr>
              <p:nvPr/>
            </p:nvSpPr>
            <p:spPr bwMode="auto">
              <a:xfrm>
                <a:off x="222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7" name="Oval 425"/>
              <p:cNvSpPr>
                <a:spLocks noChangeArrowheads="1"/>
              </p:cNvSpPr>
              <p:nvPr/>
            </p:nvSpPr>
            <p:spPr bwMode="auto">
              <a:xfrm>
                <a:off x="223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8" name="Oval 426"/>
              <p:cNvSpPr>
                <a:spLocks noChangeArrowheads="1"/>
              </p:cNvSpPr>
              <p:nvPr/>
            </p:nvSpPr>
            <p:spPr bwMode="auto">
              <a:xfrm>
                <a:off x="223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9" name="Oval 427"/>
              <p:cNvSpPr>
                <a:spLocks noChangeArrowheads="1"/>
              </p:cNvSpPr>
              <p:nvPr/>
            </p:nvSpPr>
            <p:spPr bwMode="auto">
              <a:xfrm>
                <a:off x="223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0" name="Oval 428"/>
              <p:cNvSpPr>
                <a:spLocks noChangeArrowheads="1"/>
              </p:cNvSpPr>
              <p:nvPr/>
            </p:nvSpPr>
            <p:spPr bwMode="auto">
              <a:xfrm>
                <a:off x="224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1" name="Oval 429"/>
              <p:cNvSpPr>
                <a:spLocks noChangeArrowheads="1"/>
              </p:cNvSpPr>
              <p:nvPr/>
            </p:nvSpPr>
            <p:spPr bwMode="auto">
              <a:xfrm>
                <a:off x="224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2" name="Oval 430"/>
              <p:cNvSpPr>
                <a:spLocks noChangeArrowheads="1"/>
              </p:cNvSpPr>
              <p:nvPr/>
            </p:nvSpPr>
            <p:spPr bwMode="auto">
              <a:xfrm>
                <a:off x="225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3" name="Oval 431"/>
              <p:cNvSpPr>
                <a:spLocks noChangeArrowheads="1"/>
              </p:cNvSpPr>
              <p:nvPr/>
            </p:nvSpPr>
            <p:spPr bwMode="auto">
              <a:xfrm>
                <a:off x="225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4" name="Oval 432"/>
              <p:cNvSpPr>
                <a:spLocks noChangeArrowheads="1"/>
              </p:cNvSpPr>
              <p:nvPr/>
            </p:nvSpPr>
            <p:spPr bwMode="auto">
              <a:xfrm>
                <a:off x="225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5" name="Oval 433"/>
              <p:cNvSpPr>
                <a:spLocks noChangeArrowheads="1"/>
              </p:cNvSpPr>
              <p:nvPr/>
            </p:nvSpPr>
            <p:spPr bwMode="auto">
              <a:xfrm>
                <a:off x="226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6" name="Oval 434"/>
              <p:cNvSpPr>
                <a:spLocks noChangeArrowheads="1"/>
              </p:cNvSpPr>
              <p:nvPr/>
            </p:nvSpPr>
            <p:spPr bwMode="auto">
              <a:xfrm>
                <a:off x="226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7" name="Oval 435"/>
              <p:cNvSpPr>
                <a:spLocks noChangeArrowheads="1"/>
              </p:cNvSpPr>
              <p:nvPr/>
            </p:nvSpPr>
            <p:spPr bwMode="auto">
              <a:xfrm>
                <a:off x="227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8" name="Oval 436"/>
              <p:cNvSpPr>
                <a:spLocks noChangeArrowheads="1"/>
              </p:cNvSpPr>
              <p:nvPr/>
            </p:nvSpPr>
            <p:spPr bwMode="auto">
              <a:xfrm>
                <a:off x="227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9" name="Oval 437"/>
              <p:cNvSpPr>
                <a:spLocks noChangeArrowheads="1"/>
              </p:cNvSpPr>
              <p:nvPr/>
            </p:nvSpPr>
            <p:spPr bwMode="auto">
              <a:xfrm>
                <a:off x="227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0" name="Oval 438"/>
              <p:cNvSpPr>
                <a:spLocks noChangeArrowheads="1"/>
              </p:cNvSpPr>
              <p:nvPr/>
            </p:nvSpPr>
            <p:spPr bwMode="auto">
              <a:xfrm>
                <a:off x="228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1" name="Oval 439"/>
              <p:cNvSpPr>
                <a:spLocks noChangeArrowheads="1"/>
              </p:cNvSpPr>
              <p:nvPr/>
            </p:nvSpPr>
            <p:spPr bwMode="auto">
              <a:xfrm>
                <a:off x="228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2" name="Oval 440"/>
              <p:cNvSpPr>
                <a:spLocks noChangeArrowheads="1"/>
              </p:cNvSpPr>
              <p:nvPr/>
            </p:nvSpPr>
            <p:spPr bwMode="auto">
              <a:xfrm>
                <a:off x="229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3" name="Oval 441"/>
              <p:cNvSpPr>
                <a:spLocks noChangeArrowheads="1"/>
              </p:cNvSpPr>
              <p:nvPr/>
            </p:nvSpPr>
            <p:spPr bwMode="auto">
              <a:xfrm>
                <a:off x="229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4" name="Oval 442"/>
              <p:cNvSpPr>
                <a:spLocks noChangeArrowheads="1"/>
              </p:cNvSpPr>
              <p:nvPr/>
            </p:nvSpPr>
            <p:spPr bwMode="auto">
              <a:xfrm>
                <a:off x="229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5" name="Oval 443"/>
              <p:cNvSpPr>
                <a:spLocks noChangeArrowheads="1"/>
              </p:cNvSpPr>
              <p:nvPr/>
            </p:nvSpPr>
            <p:spPr bwMode="auto">
              <a:xfrm>
                <a:off x="230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6" name="Oval 444"/>
              <p:cNvSpPr>
                <a:spLocks noChangeArrowheads="1"/>
              </p:cNvSpPr>
              <p:nvPr/>
            </p:nvSpPr>
            <p:spPr bwMode="auto">
              <a:xfrm>
                <a:off x="230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7" name="Oval 445"/>
              <p:cNvSpPr>
                <a:spLocks noChangeArrowheads="1"/>
              </p:cNvSpPr>
              <p:nvPr/>
            </p:nvSpPr>
            <p:spPr bwMode="auto">
              <a:xfrm>
                <a:off x="231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8" name="Oval 446"/>
              <p:cNvSpPr>
                <a:spLocks noChangeArrowheads="1"/>
              </p:cNvSpPr>
              <p:nvPr/>
            </p:nvSpPr>
            <p:spPr bwMode="auto">
              <a:xfrm>
                <a:off x="231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9" name="Oval 447"/>
              <p:cNvSpPr>
                <a:spLocks noChangeArrowheads="1"/>
              </p:cNvSpPr>
              <p:nvPr/>
            </p:nvSpPr>
            <p:spPr bwMode="auto">
              <a:xfrm>
                <a:off x="231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0" name="Oval 448"/>
              <p:cNvSpPr>
                <a:spLocks noChangeArrowheads="1"/>
              </p:cNvSpPr>
              <p:nvPr/>
            </p:nvSpPr>
            <p:spPr bwMode="auto">
              <a:xfrm>
                <a:off x="232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1" name="Oval 449"/>
              <p:cNvSpPr>
                <a:spLocks noChangeArrowheads="1"/>
              </p:cNvSpPr>
              <p:nvPr/>
            </p:nvSpPr>
            <p:spPr bwMode="auto">
              <a:xfrm>
                <a:off x="232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2" name="Oval 450"/>
              <p:cNvSpPr>
                <a:spLocks noChangeArrowheads="1"/>
              </p:cNvSpPr>
              <p:nvPr/>
            </p:nvSpPr>
            <p:spPr bwMode="auto">
              <a:xfrm>
                <a:off x="233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3" name="Oval 451"/>
              <p:cNvSpPr>
                <a:spLocks noChangeArrowheads="1"/>
              </p:cNvSpPr>
              <p:nvPr/>
            </p:nvSpPr>
            <p:spPr bwMode="auto">
              <a:xfrm>
                <a:off x="233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4" name="Oval 452"/>
              <p:cNvSpPr>
                <a:spLocks noChangeArrowheads="1"/>
              </p:cNvSpPr>
              <p:nvPr/>
            </p:nvSpPr>
            <p:spPr bwMode="auto">
              <a:xfrm>
                <a:off x="233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5" name="Oval 453"/>
              <p:cNvSpPr>
                <a:spLocks noChangeArrowheads="1"/>
              </p:cNvSpPr>
              <p:nvPr/>
            </p:nvSpPr>
            <p:spPr bwMode="auto">
              <a:xfrm>
                <a:off x="234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6" name="Oval 454"/>
              <p:cNvSpPr>
                <a:spLocks noChangeArrowheads="1"/>
              </p:cNvSpPr>
              <p:nvPr/>
            </p:nvSpPr>
            <p:spPr bwMode="auto">
              <a:xfrm>
                <a:off x="234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7" name="Oval 455"/>
              <p:cNvSpPr>
                <a:spLocks noChangeArrowheads="1"/>
              </p:cNvSpPr>
              <p:nvPr/>
            </p:nvSpPr>
            <p:spPr bwMode="auto">
              <a:xfrm>
                <a:off x="234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8" name="Oval 456"/>
              <p:cNvSpPr>
                <a:spLocks noChangeArrowheads="1"/>
              </p:cNvSpPr>
              <p:nvPr/>
            </p:nvSpPr>
            <p:spPr bwMode="auto">
              <a:xfrm>
                <a:off x="235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9" name="Oval 457"/>
              <p:cNvSpPr>
                <a:spLocks noChangeArrowheads="1"/>
              </p:cNvSpPr>
              <p:nvPr/>
            </p:nvSpPr>
            <p:spPr bwMode="auto">
              <a:xfrm>
                <a:off x="235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0" name="Oval 458"/>
              <p:cNvSpPr>
                <a:spLocks noChangeArrowheads="1"/>
              </p:cNvSpPr>
              <p:nvPr/>
            </p:nvSpPr>
            <p:spPr bwMode="auto">
              <a:xfrm>
                <a:off x="235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1" name="Oval 459"/>
              <p:cNvSpPr>
                <a:spLocks noChangeArrowheads="1"/>
              </p:cNvSpPr>
              <p:nvPr/>
            </p:nvSpPr>
            <p:spPr bwMode="auto">
              <a:xfrm>
                <a:off x="236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2" name="Oval 460"/>
              <p:cNvSpPr>
                <a:spLocks noChangeArrowheads="1"/>
              </p:cNvSpPr>
              <p:nvPr/>
            </p:nvSpPr>
            <p:spPr bwMode="auto">
              <a:xfrm>
                <a:off x="236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3" name="Oval 461"/>
              <p:cNvSpPr>
                <a:spLocks noChangeArrowheads="1"/>
              </p:cNvSpPr>
              <p:nvPr/>
            </p:nvSpPr>
            <p:spPr bwMode="auto">
              <a:xfrm>
                <a:off x="237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4" name="Oval 462"/>
              <p:cNvSpPr>
                <a:spLocks noChangeArrowheads="1"/>
              </p:cNvSpPr>
              <p:nvPr/>
            </p:nvSpPr>
            <p:spPr bwMode="auto">
              <a:xfrm>
                <a:off x="237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5" name="Oval 463"/>
              <p:cNvSpPr>
                <a:spLocks noChangeArrowheads="1"/>
              </p:cNvSpPr>
              <p:nvPr/>
            </p:nvSpPr>
            <p:spPr bwMode="auto">
              <a:xfrm>
                <a:off x="237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6" name="Oval 464"/>
              <p:cNvSpPr>
                <a:spLocks noChangeArrowheads="1"/>
              </p:cNvSpPr>
              <p:nvPr/>
            </p:nvSpPr>
            <p:spPr bwMode="auto">
              <a:xfrm>
                <a:off x="238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7" name="Oval 465"/>
              <p:cNvSpPr>
                <a:spLocks noChangeArrowheads="1"/>
              </p:cNvSpPr>
              <p:nvPr/>
            </p:nvSpPr>
            <p:spPr bwMode="auto">
              <a:xfrm>
                <a:off x="238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8" name="Oval 466"/>
              <p:cNvSpPr>
                <a:spLocks noChangeArrowheads="1"/>
              </p:cNvSpPr>
              <p:nvPr/>
            </p:nvSpPr>
            <p:spPr bwMode="auto">
              <a:xfrm>
                <a:off x="238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9" name="Oval 467"/>
              <p:cNvSpPr>
                <a:spLocks noChangeArrowheads="1"/>
              </p:cNvSpPr>
              <p:nvPr/>
            </p:nvSpPr>
            <p:spPr bwMode="auto">
              <a:xfrm>
                <a:off x="239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0" name="Oval 468"/>
              <p:cNvSpPr>
                <a:spLocks noChangeArrowheads="1"/>
              </p:cNvSpPr>
              <p:nvPr/>
            </p:nvSpPr>
            <p:spPr bwMode="auto">
              <a:xfrm>
                <a:off x="239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1" name="Oval 469"/>
              <p:cNvSpPr>
                <a:spLocks noChangeArrowheads="1"/>
              </p:cNvSpPr>
              <p:nvPr/>
            </p:nvSpPr>
            <p:spPr bwMode="auto">
              <a:xfrm>
                <a:off x="239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2" name="Oval 470"/>
              <p:cNvSpPr>
                <a:spLocks noChangeArrowheads="1"/>
              </p:cNvSpPr>
              <p:nvPr/>
            </p:nvSpPr>
            <p:spPr bwMode="auto">
              <a:xfrm>
                <a:off x="240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3" name="Oval 471"/>
              <p:cNvSpPr>
                <a:spLocks noChangeArrowheads="1"/>
              </p:cNvSpPr>
              <p:nvPr/>
            </p:nvSpPr>
            <p:spPr bwMode="auto">
              <a:xfrm>
                <a:off x="240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4" name="Oval 472"/>
              <p:cNvSpPr>
                <a:spLocks noChangeArrowheads="1"/>
              </p:cNvSpPr>
              <p:nvPr/>
            </p:nvSpPr>
            <p:spPr bwMode="auto">
              <a:xfrm>
                <a:off x="241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5" name="Oval 473"/>
              <p:cNvSpPr>
                <a:spLocks noChangeArrowheads="1"/>
              </p:cNvSpPr>
              <p:nvPr/>
            </p:nvSpPr>
            <p:spPr bwMode="auto">
              <a:xfrm>
                <a:off x="241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6" name="Oval 474"/>
              <p:cNvSpPr>
                <a:spLocks noChangeArrowheads="1"/>
              </p:cNvSpPr>
              <p:nvPr/>
            </p:nvSpPr>
            <p:spPr bwMode="auto">
              <a:xfrm>
                <a:off x="241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7" name="Oval 475"/>
              <p:cNvSpPr>
                <a:spLocks noChangeArrowheads="1"/>
              </p:cNvSpPr>
              <p:nvPr/>
            </p:nvSpPr>
            <p:spPr bwMode="auto">
              <a:xfrm>
                <a:off x="242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8" name="Oval 476"/>
              <p:cNvSpPr>
                <a:spLocks noChangeArrowheads="1"/>
              </p:cNvSpPr>
              <p:nvPr/>
            </p:nvSpPr>
            <p:spPr bwMode="auto">
              <a:xfrm>
                <a:off x="242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9" name="Oval 477"/>
              <p:cNvSpPr>
                <a:spLocks noChangeArrowheads="1"/>
              </p:cNvSpPr>
              <p:nvPr/>
            </p:nvSpPr>
            <p:spPr bwMode="auto">
              <a:xfrm>
                <a:off x="243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0" name="Oval 478"/>
              <p:cNvSpPr>
                <a:spLocks noChangeArrowheads="1"/>
              </p:cNvSpPr>
              <p:nvPr/>
            </p:nvSpPr>
            <p:spPr bwMode="auto">
              <a:xfrm>
                <a:off x="243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1" name="Oval 479"/>
              <p:cNvSpPr>
                <a:spLocks noChangeArrowheads="1"/>
              </p:cNvSpPr>
              <p:nvPr/>
            </p:nvSpPr>
            <p:spPr bwMode="auto">
              <a:xfrm>
                <a:off x="243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2" name="Oval 480"/>
              <p:cNvSpPr>
                <a:spLocks noChangeArrowheads="1"/>
              </p:cNvSpPr>
              <p:nvPr/>
            </p:nvSpPr>
            <p:spPr bwMode="auto">
              <a:xfrm>
                <a:off x="244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3" name="Oval 481"/>
              <p:cNvSpPr>
                <a:spLocks noChangeArrowheads="1"/>
              </p:cNvSpPr>
              <p:nvPr/>
            </p:nvSpPr>
            <p:spPr bwMode="auto">
              <a:xfrm>
                <a:off x="244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4" name="Oval 482"/>
              <p:cNvSpPr>
                <a:spLocks noChangeArrowheads="1"/>
              </p:cNvSpPr>
              <p:nvPr/>
            </p:nvSpPr>
            <p:spPr bwMode="auto">
              <a:xfrm>
                <a:off x="245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5" name="Oval 483"/>
              <p:cNvSpPr>
                <a:spLocks noChangeArrowheads="1"/>
              </p:cNvSpPr>
              <p:nvPr/>
            </p:nvSpPr>
            <p:spPr bwMode="auto">
              <a:xfrm>
                <a:off x="245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6" name="Oval 484"/>
              <p:cNvSpPr>
                <a:spLocks noChangeArrowheads="1"/>
              </p:cNvSpPr>
              <p:nvPr/>
            </p:nvSpPr>
            <p:spPr bwMode="auto">
              <a:xfrm>
                <a:off x="245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7" name="Oval 485"/>
              <p:cNvSpPr>
                <a:spLocks noChangeArrowheads="1"/>
              </p:cNvSpPr>
              <p:nvPr/>
            </p:nvSpPr>
            <p:spPr bwMode="auto">
              <a:xfrm>
                <a:off x="246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8" name="Oval 486"/>
              <p:cNvSpPr>
                <a:spLocks noChangeArrowheads="1"/>
              </p:cNvSpPr>
              <p:nvPr/>
            </p:nvSpPr>
            <p:spPr bwMode="auto">
              <a:xfrm>
                <a:off x="246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9" name="Oval 487"/>
              <p:cNvSpPr>
                <a:spLocks noChangeArrowheads="1"/>
              </p:cNvSpPr>
              <p:nvPr/>
            </p:nvSpPr>
            <p:spPr bwMode="auto">
              <a:xfrm>
                <a:off x="247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0" name="Oval 488"/>
              <p:cNvSpPr>
                <a:spLocks noChangeArrowheads="1"/>
              </p:cNvSpPr>
              <p:nvPr/>
            </p:nvSpPr>
            <p:spPr bwMode="auto">
              <a:xfrm>
                <a:off x="247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1" name="Oval 489"/>
              <p:cNvSpPr>
                <a:spLocks noChangeArrowheads="1"/>
              </p:cNvSpPr>
              <p:nvPr/>
            </p:nvSpPr>
            <p:spPr bwMode="auto">
              <a:xfrm>
                <a:off x="247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2" name="Oval 490"/>
              <p:cNvSpPr>
                <a:spLocks noChangeArrowheads="1"/>
              </p:cNvSpPr>
              <p:nvPr/>
            </p:nvSpPr>
            <p:spPr bwMode="auto">
              <a:xfrm>
                <a:off x="247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3" name="Oval 491"/>
              <p:cNvSpPr>
                <a:spLocks noChangeArrowheads="1"/>
              </p:cNvSpPr>
              <p:nvPr/>
            </p:nvSpPr>
            <p:spPr bwMode="auto">
              <a:xfrm>
                <a:off x="248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4" name="Oval 492"/>
              <p:cNvSpPr>
                <a:spLocks noChangeArrowheads="1"/>
              </p:cNvSpPr>
              <p:nvPr/>
            </p:nvSpPr>
            <p:spPr bwMode="auto">
              <a:xfrm>
                <a:off x="248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5" name="Oval 493"/>
              <p:cNvSpPr>
                <a:spLocks noChangeArrowheads="1"/>
              </p:cNvSpPr>
              <p:nvPr/>
            </p:nvSpPr>
            <p:spPr bwMode="auto">
              <a:xfrm>
                <a:off x="249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6" name="Oval 494"/>
              <p:cNvSpPr>
                <a:spLocks noChangeArrowheads="1"/>
              </p:cNvSpPr>
              <p:nvPr/>
            </p:nvSpPr>
            <p:spPr bwMode="auto">
              <a:xfrm>
                <a:off x="249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7" name="Oval 495"/>
              <p:cNvSpPr>
                <a:spLocks noChangeArrowheads="1"/>
              </p:cNvSpPr>
              <p:nvPr/>
            </p:nvSpPr>
            <p:spPr bwMode="auto">
              <a:xfrm>
                <a:off x="249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8" name="Oval 496"/>
              <p:cNvSpPr>
                <a:spLocks noChangeArrowheads="1"/>
              </p:cNvSpPr>
              <p:nvPr/>
            </p:nvSpPr>
            <p:spPr bwMode="auto">
              <a:xfrm>
                <a:off x="250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9" name="Oval 497"/>
              <p:cNvSpPr>
                <a:spLocks noChangeArrowheads="1"/>
              </p:cNvSpPr>
              <p:nvPr/>
            </p:nvSpPr>
            <p:spPr bwMode="auto">
              <a:xfrm>
                <a:off x="250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0" name="Oval 498"/>
              <p:cNvSpPr>
                <a:spLocks noChangeArrowheads="1"/>
              </p:cNvSpPr>
              <p:nvPr/>
            </p:nvSpPr>
            <p:spPr bwMode="auto">
              <a:xfrm>
                <a:off x="251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1" name="Oval 499"/>
              <p:cNvSpPr>
                <a:spLocks noChangeArrowheads="1"/>
              </p:cNvSpPr>
              <p:nvPr/>
            </p:nvSpPr>
            <p:spPr bwMode="auto">
              <a:xfrm>
                <a:off x="251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2" name="Oval 500"/>
              <p:cNvSpPr>
                <a:spLocks noChangeArrowheads="1"/>
              </p:cNvSpPr>
              <p:nvPr/>
            </p:nvSpPr>
            <p:spPr bwMode="auto">
              <a:xfrm>
                <a:off x="2519"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3" name="Oval 501"/>
              <p:cNvSpPr>
                <a:spLocks noChangeArrowheads="1"/>
              </p:cNvSpPr>
              <p:nvPr/>
            </p:nvSpPr>
            <p:spPr bwMode="auto">
              <a:xfrm>
                <a:off x="2519"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4" name="Oval 502"/>
              <p:cNvSpPr>
                <a:spLocks noChangeArrowheads="1"/>
              </p:cNvSpPr>
              <p:nvPr/>
            </p:nvSpPr>
            <p:spPr bwMode="auto">
              <a:xfrm>
                <a:off x="2523"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5" name="Oval 503"/>
              <p:cNvSpPr>
                <a:spLocks noChangeArrowheads="1"/>
              </p:cNvSpPr>
              <p:nvPr/>
            </p:nvSpPr>
            <p:spPr bwMode="auto">
              <a:xfrm>
                <a:off x="2527"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6" name="Oval 504"/>
              <p:cNvSpPr>
                <a:spLocks noChangeArrowheads="1"/>
              </p:cNvSpPr>
              <p:nvPr/>
            </p:nvSpPr>
            <p:spPr bwMode="auto">
              <a:xfrm>
                <a:off x="2531"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7" name="Oval 505"/>
              <p:cNvSpPr>
                <a:spLocks noChangeArrowheads="1"/>
              </p:cNvSpPr>
              <p:nvPr/>
            </p:nvSpPr>
            <p:spPr bwMode="auto">
              <a:xfrm>
                <a:off x="2535"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8" name="Oval 506"/>
              <p:cNvSpPr>
                <a:spLocks noChangeArrowheads="1"/>
              </p:cNvSpPr>
              <p:nvPr/>
            </p:nvSpPr>
            <p:spPr bwMode="auto">
              <a:xfrm>
                <a:off x="254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9" name="Oval 507"/>
              <p:cNvSpPr>
                <a:spLocks noChangeArrowheads="1"/>
              </p:cNvSpPr>
              <p:nvPr/>
            </p:nvSpPr>
            <p:spPr bwMode="auto">
              <a:xfrm>
                <a:off x="254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0" name="Oval 508"/>
              <p:cNvSpPr>
                <a:spLocks noChangeArrowheads="1"/>
              </p:cNvSpPr>
              <p:nvPr/>
            </p:nvSpPr>
            <p:spPr bwMode="auto">
              <a:xfrm>
                <a:off x="254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1" name="Oval 509"/>
              <p:cNvSpPr>
                <a:spLocks noChangeArrowheads="1"/>
              </p:cNvSpPr>
              <p:nvPr/>
            </p:nvSpPr>
            <p:spPr bwMode="auto">
              <a:xfrm>
                <a:off x="255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2" name="Oval 510"/>
              <p:cNvSpPr>
                <a:spLocks noChangeArrowheads="1"/>
              </p:cNvSpPr>
              <p:nvPr/>
            </p:nvSpPr>
            <p:spPr bwMode="auto">
              <a:xfrm>
                <a:off x="255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3" name="Oval 511"/>
              <p:cNvSpPr>
                <a:spLocks noChangeArrowheads="1"/>
              </p:cNvSpPr>
              <p:nvPr/>
            </p:nvSpPr>
            <p:spPr bwMode="auto">
              <a:xfrm>
                <a:off x="256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4" name="Oval 512"/>
              <p:cNvSpPr>
                <a:spLocks noChangeArrowheads="1"/>
              </p:cNvSpPr>
              <p:nvPr/>
            </p:nvSpPr>
            <p:spPr bwMode="auto">
              <a:xfrm>
                <a:off x="256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5" name="Oval 513"/>
              <p:cNvSpPr>
                <a:spLocks noChangeArrowheads="1"/>
              </p:cNvSpPr>
              <p:nvPr/>
            </p:nvSpPr>
            <p:spPr bwMode="auto">
              <a:xfrm>
                <a:off x="256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6" name="Oval 514"/>
              <p:cNvSpPr>
                <a:spLocks noChangeArrowheads="1"/>
              </p:cNvSpPr>
              <p:nvPr/>
            </p:nvSpPr>
            <p:spPr bwMode="auto">
              <a:xfrm>
                <a:off x="257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7" name="Oval 515"/>
              <p:cNvSpPr>
                <a:spLocks noChangeArrowheads="1"/>
              </p:cNvSpPr>
              <p:nvPr/>
            </p:nvSpPr>
            <p:spPr bwMode="auto">
              <a:xfrm>
                <a:off x="257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8" name="Oval 516"/>
              <p:cNvSpPr>
                <a:spLocks noChangeArrowheads="1"/>
              </p:cNvSpPr>
              <p:nvPr/>
            </p:nvSpPr>
            <p:spPr bwMode="auto">
              <a:xfrm>
                <a:off x="258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9" name="Oval 517"/>
              <p:cNvSpPr>
                <a:spLocks noChangeArrowheads="1"/>
              </p:cNvSpPr>
              <p:nvPr/>
            </p:nvSpPr>
            <p:spPr bwMode="auto">
              <a:xfrm>
                <a:off x="258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0" name="Oval 518"/>
              <p:cNvSpPr>
                <a:spLocks noChangeArrowheads="1"/>
              </p:cNvSpPr>
              <p:nvPr/>
            </p:nvSpPr>
            <p:spPr bwMode="auto">
              <a:xfrm>
                <a:off x="258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1" name="Oval 519"/>
              <p:cNvSpPr>
                <a:spLocks noChangeArrowheads="1"/>
              </p:cNvSpPr>
              <p:nvPr/>
            </p:nvSpPr>
            <p:spPr bwMode="auto">
              <a:xfrm>
                <a:off x="259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2" name="Oval 520"/>
              <p:cNvSpPr>
                <a:spLocks noChangeArrowheads="1"/>
              </p:cNvSpPr>
              <p:nvPr/>
            </p:nvSpPr>
            <p:spPr bwMode="auto">
              <a:xfrm>
                <a:off x="259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3" name="Oval 521"/>
              <p:cNvSpPr>
                <a:spLocks noChangeArrowheads="1"/>
              </p:cNvSpPr>
              <p:nvPr/>
            </p:nvSpPr>
            <p:spPr bwMode="auto">
              <a:xfrm>
                <a:off x="260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4" name="Oval 522"/>
              <p:cNvSpPr>
                <a:spLocks noChangeArrowheads="1"/>
              </p:cNvSpPr>
              <p:nvPr/>
            </p:nvSpPr>
            <p:spPr bwMode="auto">
              <a:xfrm>
                <a:off x="260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5" name="Oval 523"/>
              <p:cNvSpPr>
                <a:spLocks noChangeArrowheads="1"/>
              </p:cNvSpPr>
              <p:nvPr/>
            </p:nvSpPr>
            <p:spPr bwMode="auto">
              <a:xfrm>
                <a:off x="260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6" name="Oval 524"/>
              <p:cNvSpPr>
                <a:spLocks noChangeArrowheads="1"/>
              </p:cNvSpPr>
              <p:nvPr/>
            </p:nvSpPr>
            <p:spPr bwMode="auto">
              <a:xfrm>
                <a:off x="261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7" name="Oval 525"/>
              <p:cNvSpPr>
                <a:spLocks noChangeArrowheads="1"/>
              </p:cNvSpPr>
              <p:nvPr/>
            </p:nvSpPr>
            <p:spPr bwMode="auto">
              <a:xfrm>
                <a:off x="261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8" name="Oval 526"/>
              <p:cNvSpPr>
                <a:spLocks noChangeArrowheads="1"/>
              </p:cNvSpPr>
              <p:nvPr/>
            </p:nvSpPr>
            <p:spPr bwMode="auto">
              <a:xfrm>
                <a:off x="262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9" name="Oval 527"/>
              <p:cNvSpPr>
                <a:spLocks noChangeArrowheads="1"/>
              </p:cNvSpPr>
              <p:nvPr/>
            </p:nvSpPr>
            <p:spPr bwMode="auto">
              <a:xfrm>
                <a:off x="262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0" name="Oval 528"/>
              <p:cNvSpPr>
                <a:spLocks noChangeArrowheads="1"/>
              </p:cNvSpPr>
              <p:nvPr/>
            </p:nvSpPr>
            <p:spPr bwMode="auto">
              <a:xfrm>
                <a:off x="262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1" name="Oval 529"/>
              <p:cNvSpPr>
                <a:spLocks noChangeArrowheads="1"/>
              </p:cNvSpPr>
              <p:nvPr/>
            </p:nvSpPr>
            <p:spPr bwMode="auto">
              <a:xfrm>
                <a:off x="263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2" name="Oval 530"/>
              <p:cNvSpPr>
                <a:spLocks noChangeArrowheads="1"/>
              </p:cNvSpPr>
              <p:nvPr/>
            </p:nvSpPr>
            <p:spPr bwMode="auto">
              <a:xfrm>
                <a:off x="263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3" name="Oval 531"/>
              <p:cNvSpPr>
                <a:spLocks noChangeArrowheads="1"/>
              </p:cNvSpPr>
              <p:nvPr/>
            </p:nvSpPr>
            <p:spPr bwMode="auto">
              <a:xfrm>
                <a:off x="264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4" name="Oval 532"/>
              <p:cNvSpPr>
                <a:spLocks noChangeArrowheads="1"/>
              </p:cNvSpPr>
              <p:nvPr/>
            </p:nvSpPr>
            <p:spPr bwMode="auto">
              <a:xfrm>
                <a:off x="264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5" name="Oval 533"/>
              <p:cNvSpPr>
                <a:spLocks noChangeArrowheads="1"/>
              </p:cNvSpPr>
              <p:nvPr/>
            </p:nvSpPr>
            <p:spPr bwMode="auto">
              <a:xfrm>
                <a:off x="264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6" name="Oval 534"/>
              <p:cNvSpPr>
                <a:spLocks noChangeArrowheads="1"/>
              </p:cNvSpPr>
              <p:nvPr/>
            </p:nvSpPr>
            <p:spPr bwMode="auto">
              <a:xfrm>
                <a:off x="265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7" name="Oval 535"/>
              <p:cNvSpPr>
                <a:spLocks noChangeArrowheads="1"/>
              </p:cNvSpPr>
              <p:nvPr/>
            </p:nvSpPr>
            <p:spPr bwMode="auto">
              <a:xfrm>
                <a:off x="265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8" name="Oval 536"/>
              <p:cNvSpPr>
                <a:spLocks noChangeArrowheads="1"/>
              </p:cNvSpPr>
              <p:nvPr/>
            </p:nvSpPr>
            <p:spPr bwMode="auto">
              <a:xfrm>
                <a:off x="266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9" name="Oval 537"/>
              <p:cNvSpPr>
                <a:spLocks noChangeArrowheads="1"/>
              </p:cNvSpPr>
              <p:nvPr/>
            </p:nvSpPr>
            <p:spPr bwMode="auto">
              <a:xfrm>
                <a:off x="266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0" name="Oval 538"/>
              <p:cNvSpPr>
                <a:spLocks noChangeArrowheads="1"/>
              </p:cNvSpPr>
              <p:nvPr/>
            </p:nvSpPr>
            <p:spPr bwMode="auto">
              <a:xfrm>
                <a:off x="266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1" name="Oval 539"/>
              <p:cNvSpPr>
                <a:spLocks noChangeArrowheads="1"/>
              </p:cNvSpPr>
              <p:nvPr/>
            </p:nvSpPr>
            <p:spPr bwMode="auto">
              <a:xfrm>
                <a:off x="267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2" name="Oval 540"/>
              <p:cNvSpPr>
                <a:spLocks noChangeArrowheads="1"/>
              </p:cNvSpPr>
              <p:nvPr/>
            </p:nvSpPr>
            <p:spPr bwMode="auto">
              <a:xfrm>
                <a:off x="267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3" name="Oval 541"/>
              <p:cNvSpPr>
                <a:spLocks noChangeArrowheads="1"/>
              </p:cNvSpPr>
              <p:nvPr/>
            </p:nvSpPr>
            <p:spPr bwMode="auto">
              <a:xfrm>
                <a:off x="268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4" name="Oval 542"/>
              <p:cNvSpPr>
                <a:spLocks noChangeArrowheads="1"/>
              </p:cNvSpPr>
              <p:nvPr/>
            </p:nvSpPr>
            <p:spPr bwMode="auto">
              <a:xfrm>
                <a:off x="268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5" name="Oval 543"/>
              <p:cNvSpPr>
                <a:spLocks noChangeArrowheads="1"/>
              </p:cNvSpPr>
              <p:nvPr/>
            </p:nvSpPr>
            <p:spPr bwMode="auto">
              <a:xfrm>
                <a:off x="268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6" name="Oval 544"/>
              <p:cNvSpPr>
                <a:spLocks noChangeArrowheads="1"/>
              </p:cNvSpPr>
              <p:nvPr/>
            </p:nvSpPr>
            <p:spPr bwMode="auto">
              <a:xfrm>
                <a:off x="269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7" name="Oval 545"/>
              <p:cNvSpPr>
                <a:spLocks noChangeArrowheads="1"/>
              </p:cNvSpPr>
              <p:nvPr/>
            </p:nvSpPr>
            <p:spPr bwMode="auto">
              <a:xfrm>
                <a:off x="269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8" name="Oval 546"/>
              <p:cNvSpPr>
                <a:spLocks noChangeArrowheads="1"/>
              </p:cNvSpPr>
              <p:nvPr/>
            </p:nvSpPr>
            <p:spPr bwMode="auto">
              <a:xfrm>
                <a:off x="270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9" name="Oval 547"/>
              <p:cNvSpPr>
                <a:spLocks noChangeArrowheads="1"/>
              </p:cNvSpPr>
              <p:nvPr/>
            </p:nvSpPr>
            <p:spPr bwMode="auto">
              <a:xfrm>
                <a:off x="270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0" name="Oval 548"/>
              <p:cNvSpPr>
                <a:spLocks noChangeArrowheads="1"/>
              </p:cNvSpPr>
              <p:nvPr/>
            </p:nvSpPr>
            <p:spPr bwMode="auto">
              <a:xfrm>
                <a:off x="270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1" name="Oval 549"/>
              <p:cNvSpPr>
                <a:spLocks noChangeArrowheads="1"/>
              </p:cNvSpPr>
              <p:nvPr/>
            </p:nvSpPr>
            <p:spPr bwMode="auto">
              <a:xfrm>
                <a:off x="271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2" name="Oval 550"/>
              <p:cNvSpPr>
                <a:spLocks noChangeArrowheads="1"/>
              </p:cNvSpPr>
              <p:nvPr/>
            </p:nvSpPr>
            <p:spPr bwMode="auto">
              <a:xfrm>
                <a:off x="271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3" name="Oval 551"/>
              <p:cNvSpPr>
                <a:spLocks noChangeArrowheads="1"/>
              </p:cNvSpPr>
              <p:nvPr/>
            </p:nvSpPr>
            <p:spPr bwMode="auto">
              <a:xfrm>
                <a:off x="272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4" name="Oval 552"/>
              <p:cNvSpPr>
                <a:spLocks noChangeArrowheads="1"/>
              </p:cNvSpPr>
              <p:nvPr/>
            </p:nvSpPr>
            <p:spPr bwMode="auto">
              <a:xfrm>
                <a:off x="272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5" name="Oval 553"/>
              <p:cNvSpPr>
                <a:spLocks noChangeArrowheads="1"/>
              </p:cNvSpPr>
              <p:nvPr/>
            </p:nvSpPr>
            <p:spPr bwMode="auto">
              <a:xfrm>
                <a:off x="272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6" name="Oval 554"/>
              <p:cNvSpPr>
                <a:spLocks noChangeArrowheads="1"/>
              </p:cNvSpPr>
              <p:nvPr/>
            </p:nvSpPr>
            <p:spPr bwMode="auto">
              <a:xfrm>
                <a:off x="273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7" name="Oval 555"/>
              <p:cNvSpPr>
                <a:spLocks noChangeArrowheads="1"/>
              </p:cNvSpPr>
              <p:nvPr/>
            </p:nvSpPr>
            <p:spPr bwMode="auto">
              <a:xfrm>
                <a:off x="273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8" name="Oval 556"/>
              <p:cNvSpPr>
                <a:spLocks noChangeArrowheads="1"/>
              </p:cNvSpPr>
              <p:nvPr/>
            </p:nvSpPr>
            <p:spPr bwMode="auto">
              <a:xfrm>
                <a:off x="273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9" name="Oval 557"/>
              <p:cNvSpPr>
                <a:spLocks noChangeArrowheads="1"/>
              </p:cNvSpPr>
              <p:nvPr/>
            </p:nvSpPr>
            <p:spPr bwMode="auto">
              <a:xfrm>
                <a:off x="274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0" name="Oval 558"/>
              <p:cNvSpPr>
                <a:spLocks noChangeArrowheads="1"/>
              </p:cNvSpPr>
              <p:nvPr/>
            </p:nvSpPr>
            <p:spPr bwMode="auto">
              <a:xfrm>
                <a:off x="274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1" name="Oval 559"/>
              <p:cNvSpPr>
                <a:spLocks noChangeArrowheads="1"/>
              </p:cNvSpPr>
              <p:nvPr/>
            </p:nvSpPr>
            <p:spPr bwMode="auto">
              <a:xfrm>
                <a:off x="274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2" name="Oval 560"/>
              <p:cNvSpPr>
                <a:spLocks noChangeArrowheads="1"/>
              </p:cNvSpPr>
              <p:nvPr/>
            </p:nvSpPr>
            <p:spPr bwMode="auto">
              <a:xfrm>
                <a:off x="275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3" name="Oval 561"/>
              <p:cNvSpPr>
                <a:spLocks noChangeArrowheads="1"/>
              </p:cNvSpPr>
              <p:nvPr/>
            </p:nvSpPr>
            <p:spPr bwMode="auto">
              <a:xfrm>
                <a:off x="275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4" name="Oval 562"/>
              <p:cNvSpPr>
                <a:spLocks noChangeArrowheads="1"/>
              </p:cNvSpPr>
              <p:nvPr/>
            </p:nvSpPr>
            <p:spPr bwMode="auto">
              <a:xfrm>
                <a:off x="276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5" name="Oval 563"/>
              <p:cNvSpPr>
                <a:spLocks noChangeArrowheads="1"/>
              </p:cNvSpPr>
              <p:nvPr/>
            </p:nvSpPr>
            <p:spPr bwMode="auto">
              <a:xfrm>
                <a:off x="276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6" name="Oval 564"/>
              <p:cNvSpPr>
                <a:spLocks noChangeArrowheads="1"/>
              </p:cNvSpPr>
              <p:nvPr/>
            </p:nvSpPr>
            <p:spPr bwMode="auto">
              <a:xfrm>
                <a:off x="276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7" name="Oval 565"/>
              <p:cNvSpPr>
                <a:spLocks noChangeArrowheads="1"/>
              </p:cNvSpPr>
              <p:nvPr/>
            </p:nvSpPr>
            <p:spPr bwMode="auto">
              <a:xfrm>
                <a:off x="277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8" name="Oval 566"/>
              <p:cNvSpPr>
                <a:spLocks noChangeArrowheads="1"/>
              </p:cNvSpPr>
              <p:nvPr/>
            </p:nvSpPr>
            <p:spPr bwMode="auto">
              <a:xfrm>
                <a:off x="277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9" name="Oval 567"/>
              <p:cNvSpPr>
                <a:spLocks noChangeArrowheads="1"/>
              </p:cNvSpPr>
              <p:nvPr/>
            </p:nvSpPr>
            <p:spPr bwMode="auto">
              <a:xfrm>
                <a:off x="278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0" name="Oval 568"/>
              <p:cNvSpPr>
                <a:spLocks noChangeArrowheads="1"/>
              </p:cNvSpPr>
              <p:nvPr/>
            </p:nvSpPr>
            <p:spPr bwMode="auto">
              <a:xfrm>
                <a:off x="278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1" name="Oval 569"/>
              <p:cNvSpPr>
                <a:spLocks noChangeArrowheads="1"/>
              </p:cNvSpPr>
              <p:nvPr/>
            </p:nvSpPr>
            <p:spPr bwMode="auto">
              <a:xfrm>
                <a:off x="278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2" name="Oval 570"/>
              <p:cNvSpPr>
                <a:spLocks noChangeArrowheads="1"/>
              </p:cNvSpPr>
              <p:nvPr/>
            </p:nvSpPr>
            <p:spPr bwMode="auto">
              <a:xfrm>
                <a:off x="278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3" name="Oval 571"/>
              <p:cNvSpPr>
                <a:spLocks noChangeArrowheads="1"/>
              </p:cNvSpPr>
              <p:nvPr/>
            </p:nvSpPr>
            <p:spPr bwMode="auto">
              <a:xfrm>
                <a:off x="279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4" name="Oval 572"/>
              <p:cNvSpPr>
                <a:spLocks noChangeArrowheads="1"/>
              </p:cNvSpPr>
              <p:nvPr/>
            </p:nvSpPr>
            <p:spPr bwMode="auto">
              <a:xfrm>
                <a:off x="279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5" name="Oval 573"/>
              <p:cNvSpPr>
                <a:spLocks noChangeArrowheads="1"/>
              </p:cNvSpPr>
              <p:nvPr/>
            </p:nvSpPr>
            <p:spPr bwMode="auto">
              <a:xfrm>
                <a:off x="280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6" name="Oval 574"/>
              <p:cNvSpPr>
                <a:spLocks noChangeArrowheads="1"/>
              </p:cNvSpPr>
              <p:nvPr/>
            </p:nvSpPr>
            <p:spPr bwMode="auto">
              <a:xfrm>
                <a:off x="280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7" name="Oval 575"/>
              <p:cNvSpPr>
                <a:spLocks noChangeArrowheads="1"/>
              </p:cNvSpPr>
              <p:nvPr/>
            </p:nvSpPr>
            <p:spPr bwMode="auto">
              <a:xfrm>
                <a:off x="280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8" name="Oval 576"/>
              <p:cNvSpPr>
                <a:spLocks noChangeArrowheads="1"/>
              </p:cNvSpPr>
              <p:nvPr/>
            </p:nvSpPr>
            <p:spPr bwMode="auto">
              <a:xfrm>
                <a:off x="281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9" name="Oval 577"/>
              <p:cNvSpPr>
                <a:spLocks noChangeArrowheads="1"/>
              </p:cNvSpPr>
              <p:nvPr/>
            </p:nvSpPr>
            <p:spPr bwMode="auto">
              <a:xfrm>
                <a:off x="281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0" name="Oval 578"/>
              <p:cNvSpPr>
                <a:spLocks noChangeArrowheads="1"/>
              </p:cNvSpPr>
              <p:nvPr/>
            </p:nvSpPr>
            <p:spPr bwMode="auto">
              <a:xfrm>
                <a:off x="282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1" name="Oval 579"/>
              <p:cNvSpPr>
                <a:spLocks noChangeArrowheads="1"/>
              </p:cNvSpPr>
              <p:nvPr/>
            </p:nvSpPr>
            <p:spPr bwMode="auto">
              <a:xfrm>
                <a:off x="282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2" name="Oval 580"/>
              <p:cNvSpPr>
                <a:spLocks noChangeArrowheads="1"/>
              </p:cNvSpPr>
              <p:nvPr/>
            </p:nvSpPr>
            <p:spPr bwMode="auto">
              <a:xfrm>
                <a:off x="282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3" name="Oval 581"/>
              <p:cNvSpPr>
                <a:spLocks noChangeArrowheads="1"/>
              </p:cNvSpPr>
              <p:nvPr/>
            </p:nvSpPr>
            <p:spPr bwMode="auto">
              <a:xfrm>
                <a:off x="283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4" name="Oval 582"/>
              <p:cNvSpPr>
                <a:spLocks noChangeArrowheads="1"/>
              </p:cNvSpPr>
              <p:nvPr/>
            </p:nvSpPr>
            <p:spPr bwMode="auto">
              <a:xfrm>
                <a:off x="283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5" name="Oval 583"/>
              <p:cNvSpPr>
                <a:spLocks noChangeArrowheads="1"/>
              </p:cNvSpPr>
              <p:nvPr/>
            </p:nvSpPr>
            <p:spPr bwMode="auto">
              <a:xfrm>
                <a:off x="284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6" name="Oval 584"/>
              <p:cNvSpPr>
                <a:spLocks noChangeArrowheads="1"/>
              </p:cNvSpPr>
              <p:nvPr/>
            </p:nvSpPr>
            <p:spPr bwMode="auto">
              <a:xfrm>
                <a:off x="284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7" name="Oval 585"/>
              <p:cNvSpPr>
                <a:spLocks noChangeArrowheads="1"/>
              </p:cNvSpPr>
              <p:nvPr/>
            </p:nvSpPr>
            <p:spPr bwMode="auto">
              <a:xfrm>
                <a:off x="284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8" name="Oval 586"/>
              <p:cNvSpPr>
                <a:spLocks noChangeArrowheads="1"/>
              </p:cNvSpPr>
              <p:nvPr/>
            </p:nvSpPr>
            <p:spPr bwMode="auto">
              <a:xfrm>
                <a:off x="285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9" name="Oval 587"/>
              <p:cNvSpPr>
                <a:spLocks noChangeArrowheads="1"/>
              </p:cNvSpPr>
              <p:nvPr/>
            </p:nvSpPr>
            <p:spPr bwMode="auto">
              <a:xfrm>
                <a:off x="285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0" name="Oval 588"/>
              <p:cNvSpPr>
                <a:spLocks noChangeArrowheads="1"/>
              </p:cNvSpPr>
              <p:nvPr/>
            </p:nvSpPr>
            <p:spPr bwMode="auto">
              <a:xfrm>
                <a:off x="286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1" name="Oval 589"/>
              <p:cNvSpPr>
                <a:spLocks noChangeArrowheads="1"/>
              </p:cNvSpPr>
              <p:nvPr/>
            </p:nvSpPr>
            <p:spPr bwMode="auto">
              <a:xfrm>
                <a:off x="286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2" name="Oval 590"/>
              <p:cNvSpPr>
                <a:spLocks noChangeArrowheads="1"/>
              </p:cNvSpPr>
              <p:nvPr/>
            </p:nvSpPr>
            <p:spPr bwMode="auto">
              <a:xfrm>
                <a:off x="286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3" name="Oval 591"/>
              <p:cNvSpPr>
                <a:spLocks noChangeArrowheads="1"/>
              </p:cNvSpPr>
              <p:nvPr/>
            </p:nvSpPr>
            <p:spPr bwMode="auto">
              <a:xfrm>
                <a:off x="286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4" name="Oval 592"/>
              <p:cNvSpPr>
                <a:spLocks noChangeArrowheads="1"/>
              </p:cNvSpPr>
              <p:nvPr/>
            </p:nvSpPr>
            <p:spPr bwMode="auto">
              <a:xfrm>
                <a:off x="287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5" name="Oval 593"/>
              <p:cNvSpPr>
                <a:spLocks noChangeArrowheads="1"/>
              </p:cNvSpPr>
              <p:nvPr/>
            </p:nvSpPr>
            <p:spPr bwMode="auto">
              <a:xfrm>
                <a:off x="287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6" name="Oval 594"/>
              <p:cNvSpPr>
                <a:spLocks noChangeArrowheads="1"/>
              </p:cNvSpPr>
              <p:nvPr/>
            </p:nvSpPr>
            <p:spPr bwMode="auto">
              <a:xfrm>
                <a:off x="288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7" name="Oval 595"/>
              <p:cNvSpPr>
                <a:spLocks noChangeArrowheads="1"/>
              </p:cNvSpPr>
              <p:nvPr/>
            </p:nvSpPr>
            <p:spPr bwMode="auto">
              <a:xfrm>
                <a:off x="288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8" name="Oval 596"/>
              <p:cNvSpPr>
                <a:spLocks noChangeArrowheads="1"/>
              </p:cNvSpPr>
              <p:nvPr/>
            </p:nvSpPr>
            <p:spPr bwMode="auto">
              <a:xfrm>
                <a:off x="288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9" name="Oval 597"/>
              <p:cNvSpPr>
                <a:spLocks noChangeArrowheads="1"/>
              </p:cNvSpPr>
              <p:nvPr/>
            </p:nvSpPr>
            <p:spPr bwMode="auto">
              <a:xfrm>
                <a:off x="289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0" name="Oval 598"/>
              <p:cNvSpPr>
                <a:spLocks noChangeArrowheads="1"/>
              </p:cNvSpPr>
              <p:nvPr/>
            </p:nvSpPr>
            <p:spPr bwMode="auto">
              <a:xfrm>
                <a:off x="289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1" name="Oval 599"/>
              <p:cNvSpPr>
                <a:spLocks noChangeArrowheads="1"/>
              </p:cNvSpPr>
              <p:nvPr/>
            </p:nvSpPr>
            <p:spPr bwMode="auto">
              <a:xfrm>
                <a:off x="290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2" name="Oval 600"/>
              <p:cNvSpPr>
                <a:spLocks noChangeArrowheads="1"/>
              </p:cNvSpPr>
              <p:nvPr/>
            </p:nvSpPr>
            <p:spPr bwMode="auto">
              <a:xfrm>
                <a:off x="290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3" name="Oval 601"/>
              <p:cNvSpPr>
                <a:spLocks noChangeArrowheads="1"/>
              </p:cNvSpPr>
              <p:nvPr/>
            </p:nvSpPr>
            <p:spPr bwMode="auto">
              <a:xfrm>
                <a:off x="290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4" name="Oval 602"/>
              <p:cNvSpPr>
                <a:spLocks noChangeArrowheads="1"/>
              </p:cNvSpPr>
              <p:nvPr/>
            </p:nvSpPr>
            <p:spPr bwMode="auto">
              <a:xfrm>
                <a:off x="291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5" name="Oval 603"/>
              <p:cNvSpPr>
                <a:spLocks noChangeArrowheads="1"/>
              </p:cNvSpPr>
              <p:nvPr/>
            </p:nvSpPr>
            <p:spPr bwMode="auto">
              <a:xfrm>
                <a:off x="291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6" name="Oval 604"/>
              <p:cNvSpPr>
                <a:spLocks noChangeArrowheads="1"/>
              </p:cNvSpPr>
              <p:nvPr/>
            </p:nvSpPr>
            <p:spPr bwMode="auto">
              <a:xfrm>
                <a:off x="291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7" name="Oval 605"/>
              <p:cNvSpPr>
                <a:spLocks noChangeArrowheads="1"/>
              </p:cNvSpPr>
              <p:nvPr/>
            </p:nvSpPr>
            <p:spPr bwMode="auto">
              <a:xfrm>
                <a:off x="292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8" name="Oval 606"/>
              <p:cNvSpPr>
                <a:spLocks noChangeArrowheads="1"/>
              </p:cNvSpPr>
              <p:nvPr/>
            </p:nvSpPr>
            <p:spPr bwMode="auto">
              <a:xfrm>
                <a:off x="292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08" name="Group 808"/>
            <p:cNvGrpSpPr>
              <a:grpSpLocks/>
            </p:cNvGrpSpPr>
            <p:nvPr/>
          </p:nvGrpSpPr>
          <p:grpSpPr bwMode="auto">
            <a:xfrm>
              <a:off x="2928" y="1310"/>
              <a:ext cx="785" cy="212"/>
              <a:chOff x="2928" y="1310"/>
              <a:chExt cx="785" cy="212"/>
            </a:xfrm>
          </p:grpSpPr>
          <p:sp>
            <p:nvSpPr>
              <p:cNvPr id="8389" name="Oval 608"/>
              <p:cNvSpPr>
                <a:spLocks noChangeArrowheads="1"/>
              </p:cNvSpPr>
              <p:nvPr/>
            </p:nvSpPr>
            <p:spPr bwMode="auto">
              <a:xfrm>
                <a:off x="292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0" name="Oval 609"/>
              <p:cNvSpPr>
                <a:spLocks noChangeArrowheads="1"/>
              </p:cNvSpPr>
              <p:nvPr/>
            </p:nvSpPr>
            <p:spPr bwMode="auto">
              <a:xfrm>
                <a:off x="293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1" name="Oval 610"/>
              <p:cNvSpPr>
                <a:spLocks noChangeArrowheads="1"/>
              </p:cNvSpPr>
              <p:nvPr/>
            </p:nvSpPr>
            <p:spPr bwMode="auto">
              <a:xfrm>
                <a:off x="293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2" name="Oval 611"/>
              <p:cNvSpPr>
                <a:spLocks noChangeArrowheads="1"/>
              </p:cNvSpPr>
              <p:nvPr/>
            </p:nvSpPr>
            <p:spPr bwMode="auto">
              <a:xfrm>
                <a:off x="294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3" name="Oval 612"/>
              <p:cNvSpPr>
                <a:spLocks noChangeArrowheads="1"/>
              </p:cNvSpPr>
              <p:nvPr/>
            </p:nvSpPr>
            <p:spPr bwMode="auto">
              <a:xfrm>
                <a:off x="294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4" name="Oval 613"/>
              <p:cNvSpPr>
                <a:spLocks noChangeArrowheads="1"/>
              </p:cNvSpPr>
              <p:nvPr/>
            </p:nvSpPr>
            <p:spPr bwMode="auto">
              <a:xfrm>
                <a:off x="294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5" name="Oval 614"/>
              <p:cNvSpPr>
                <a:spLocks noChangeArrowheads="1"/>
              </p:cNvSpPr>
              <p:nvPr/>
            </p:nvSpPr>
            <p:spPr bwMode="auto">
              <a:xfrm>
                <a:off x="295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6" name="Oval 615"/>
              <p:cNvSpPr>
                <a:spLocks noChangeArrowheads="1"/>
              </p:cNvSpPr>
              <p:nvPr/>
            </p:nvSpPr>
            <p:spPr bwMode="auto">
              <a:xfrm>
                <a:off x="295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7" name="Oval 616"/>
              <p:cNvSpPr>
                <a:spLocks noChangeArrowheads="1"/>
              </p:cNvSpPr>
              <p:nvPr/>
            </p:nvSpPr>
            <p:spPr bwMode="auto">
              <a:xfrm>
                <a:off x="296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8" name="Oval 617"/>
              <p:cNvSpPr>
                <a:spLocks noChangeArrowheads="1"/>
              </p:cNvSpPr>
              <p:nvPr/>
            </p:nvSpPr>
            <p:spPr bwMode="auto">
              <a:xfrm>
                <a:off x="296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9" name="Oval 618"/>
              <p:cNvSpPr>
                <a:spLocks noChangeArrowheads="1"/>
              </p:cNvSpPr>
              <p:nvPr/>
            </p:nvSpPr>
            <p:spPr bwMode="auto">
              <a:xfrm>
                <a:off x="296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0" name="Oval 619"/>
              <p:cNvSpPr>
                <a:spLocks noChangeArrowheads="1"/>
              </p:cNvSpPr>
              <p:nvPr/>
            </p:nvSpPr>
            <p:spPr bwMode="auto">
              <a:xfrm>
                <a:off x="297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1" name="Oval 620"/>
              <p:cNvSpPr>
                <a:spLocks noChangeArrowheads="1"/>
              </p:cNvSpPr>
              <p:nvPr/>
            </p:nvSpPr>
            <p:spPr bwMode="auto">
              <a:xfrm>
                <a:off x="297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2" name="Oval 621"/>
              <p:cNvSpPr>
                <a:spLocks noChangeArrowheads="1"/>
              </p:cNvSpPr>
              <p:nvPr/>
            </p:nvSpPr>
            <p:spPr bwMode="auto">
              <a:xfrm>
                <a:off x="298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3" name="Oval 622"/>
              <p:cNvSpPr>
                <a:spLocks noChangeArrowheads="1"/>
              </p:cNvSpPr>
              <p:nvPr/>
            </p:nvSpPr>
            <p:spPr bwMode="auto">
              <a:xfrm>
                <a:off x="298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4" name="Oval 623"/>
              <p:cNvSpPr>
                <a:spLocks noChangeArrowheads="1"/>
              </p:cNvSpPr>
              <p:nvPr/>
            </p:nvSpPr>
            <p:spPr bwMode="auto">
              <a:xfrm>
                <a:off x="298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5" name="Oval 624"/>
              <p:cNvSpPr>
                <a:spLocks noChangeArrowheads="1"/>
              </p:cNvSpPr>
              <p:nvPr/>
            </p:nvSpPr>
            <p:spPr bwMode="auto">
              <a:xfrm>
                <a:off x="299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6" name="Oval 625"/>
              <p:cNvSpPr>
                <a:spLocks noChangeArrowheads="1"/>
              </p:cNvSpPr>
              <p:nvPr/>
            </p:nvSpPr>
            <p:spPr bwMode="auto">
              <a:xfrm>
                <a:off x="299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7" name="Oval 626"/>
              <p:cNvSpPr>
                <a:spLocks noChangeArrowheads="1"/>
              </p:cNvSpPr>
              <p:nvPr/>
            </p:nvSpPr>
            <p:spPr bwMode="auto">
              <a:xfrm>
                <a:off x="300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8" name="Oval 627"/>
              <p:cNvSpPr>
                <a:spLocks noChangeArrowheads="1"/>
              </p:cNvSpPr>
              <p:nvPr/>
            </p:nvSpPr>
            <p:spPr bwMode="auto">
              <a:xfrm>
                <a:off x="300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9" name="Oval 628"/>
              <p:cNvSpPr>
                <a:spLocks noChangeArrowheads="1"/>
              </p:cNvSpPr>
              <p:nvPr/>
            </p:nvSpPr>
            <p:spPr bwMode="auto">
              <a:xfrm>
                <a:off x="300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0" name="Oval 629"/>
              <p:cNvSpPr>
                <a:spLocks noChangeArrowheads="1"/>
              </p:cNvSpPr>
              <p:nvPr/>
            </p:nvSpPr>
            <p:spPr bwMode="auto">
              <a:xfrm>
                <a:off x="301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1" name="Oval 630"/>
              <p:cNvSpPr>
                <a:spLocks noChangeArrowheads="1"/>
              </p:cNvSpPr>
              <p:nvPr/>
            </p:nvSpPr>
            <p:spPr bwMode="auto">
              <a:xfrm>
                <a:off x="301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2" name="Oval 631"/>
              <p:cNvSpPr>
                <a:spLocks noChangeArrowheads="1"/>
              </p:cNvSpPr>
              <p:nvPr/>
            </p:nvSpPr>
            <p:spPr bwMode="auto">
              <a:xfrm>
                <a:off x="302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3" name="Oval 632"/>
              <p:cNvSpPr>
                <a:spLocks noChangeArrowheads="1"/>
              </p:cNvSpPr>
              <p:nvPr/>
            </p:nvSpPr>
            <p:spPr bwMode="auto">
              <a:xfrm>
                <a:off x="302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4" name="Oval 633"/>
              <p:cNvSpPr>
                <a:spLocks noChangeArrowheads="1"/>
              </p:cNvSpPr>
              <p:nvPr/>
            </p:nvSpPr>
            <p:spPr bwMode="auto">
              <a:xfrm>
                <a:off x="302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5" name="Oval 634"/>
              <p:cNvSpPr>
                <a:spLocks noChangeArrowheads="1"/>
              </p:cNvSpPr>
              <p:nvPr/>
            </p:nvSpPr>
            <p:spPr bwMode="auto">
              <a:xfrm>
                <a:off x="303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6" name="Oval 635"/>
              <p:cNvSpPr>
                <a:spLocks noChangeArrowheads="1"/>
              </p:cNvSpPr>
              <p:nvPr/>
            </p:nvSpPr>
            <p:spPr bwMode="auto">
              <a:xfrm>
                <a:off x="303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7" name="Oval 636"/>
              <p:cNvSpPr>
                <a:spLocks noChangeArrowheads="1"/>
              </p:cNvSpPr>
              <p:nvPr/>
            </p:nvSpPr>
            <p:spPr bwMode="auto">
              <a:xfrm>
                <a:off x="304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8" name="Oval 637"/>
              <p:cNvSpPr>
                <a:spLocks noChangeArrowheads="1"/>
              </p:cNvSpPr>
              <p:nvPr/>
            </p:nvSpPr>
            <p:spPr bwMode="auto">
              <a:xfrm>
                <a:off x="304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9" name="Oval 638"/>
              <p:cNvSpPr>
                <a:spLocks noChangeArrowheads="1"/>
              </p:cNvSpPr>
              <p:nvPr/>
            </p:nvSpPr>
            <p:spPr bwMode="auto">
              <a:xfrm>
                <a:off x="304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0" name="Oval 639"/>
              <p:cNvSpPr>
                <a:spLocks noChangeArrowheads="1"/>
              </p:cNvSpPr>
              <p:nvPr/>
            </p:nvSpPr>
            <p:spPr bwMode="auto">
              <a:xfrm>
                <a:off x="305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1" name="Oval 640"/>
              <p:cNvSpPr>
                <a:spLocks noChangeArrowheads="1"/>
              </p:cNvSpPr>
              <p:nvPr/>
            </p:nvSpPr>
            <p:spPr bwMode="auto">
              <a:xfrm>
                <a:off x="305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2" name="Oval 641"/>
              <p:cNvSpPr>
                <a:spLocks noChangeArrowheads="1"/>
              </p:cNvSpPr>
              <p:nvPr/>
            </p:nvSpPr>
            <p:spPr bwMode="auto">
              <a:xfrm>
                <a:off x="306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3" name="Oval 642"/>
              <p:cNvSpPr>
                <a:spLocks noChangeArrowheads="1"/>
              </p:cNvSpPr>
              <p:nvPr/>
            </p:nvSpPr>
            <p:spPr bwMode="auto">
              <a:xfrm>
                <a:off x="306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4" name="Oval 643"/>
              <p:cNvSpPr>
                <a:spLocks noChangeArrowheads="1"/>
              </p:cNvSpPr>
              <p:nvPr/>
            </p:nvSpPr>
            <p:spPr bwMode="auto">
              <a:xfrm>
                <a:off x="306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5" name="Oval 644"/>
              <p:cNvSpPr>
                <a:spLocks noChangeArrowheads="1"/>
              </p:cNvSpPr>
              <p:nvPr/>
            </p:nvSpPr>
            <p:spPr bwMode="auto">
              <a:xfrm>
                <a:off x="307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6" name="Oval 645"/>
              <p:cNvSpPr>
                <a:spLocks noChangeArrowheads="1"/>
              </p:cNvSpPr>
              <p:nvPr/>
            </p:nvSpPr>
            <p:spPr bwMode="auto">
              <a:xfrm>
                <a:off x="307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7" name="Oval 646"/>
              <p:cNvSpPr>
                <a:spLocks noChangeArrowheads="1"/>
              </p:cNvSpPr>
              <p:nvPr/>
            </p:nvSpPr>
            <p:spPr bwMode="auto">
              <a:xfrm>
                <a:off x="308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8" name="Oval 647"/>
              <p:cNvSpPr>
                <a:spLocks noChangeArrowheads="1"/>
              </p:cNvSpPr>
              <p:nvPr/>
            </p:nvSpPr>
            <p:spPr bwMode="auto">
              <a:xfrm>
                <a:off x="308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9" name="Oval 648"/>
              <p:cNvSpPr>
                <a:spLocks noChangeArrowheads="1"/>
              </p:cNvSpPr>
              <p:nvPr/>
            </p:nvSpPr>
            <p:spPr bwMode="auto">
              <a:xfrm>
                <a:off x="308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0" name="Oval 649"/>
              <p:cNvSpPr>
                <a:spLocks noChangeArrowheads="1"/>
              </p:cNvSpPr>
              <p:nvPr/>
            </p:nvSpPr>
            <p:spPr bwMode="auto">
              <a:xfrm>
                <a:off x="309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1" name="Oval 650"/>
              <p:cNvSpPr>
                <a:spLocks noChangeArrowheads="1"/>
              </p:cNvSpPr>
              <p:nvPr/>
            </p:nvSpPr>
            <p:spPr bwMode="auto">
              <a:xfrm>
                <a:off x="309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2" name="Oval 651"/>
              <p:cNvSpPr>
                <a:spLocks noChangeArrowheads="1"/>
              </p:cNvSpPr>
              <p:nvPr/>
            </p:nvSpPr>
            <p:spPr bwMode="auto">
              <a:xfrm>
                <a:off x="310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3" name="Oval 652"/>
              <p:cNvSpPr>
                <a:spLocks noChangeArrowheads="1"/>
              </p:cNvSpPr>
              <p:nvPr/>
            </p:nvSpPr>
            <p:spPr bwMode="auto">
              <a:xfrm>
                <a:off x="310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4" name="Oval 653"/>
              <p:cNvSpPr>
                <a:spLocks noChangeArrowheads="1"/>
              </p:cNvSpPr>
              <p:nvPr/>
            </p:nvSpPr>
            <p:spPr bwMode="auto">
              <a:xfrm>
                <a:off x="310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5" name="Oval 654"/>
              <p:cNvSpPr>
                <a:spLocks noChangeArrowheads="1"/>
              </p:cNvSpPr>
              <p:nvPr/>
            </p:nvSpPr>
            <p:spPr bwMode="auto">
              <a:xfrm>
                <a:off x="311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6" name="Oval 655"/>
              <p:cNvSpPr>
                <a:spLocks noChangeArrowheads="1"/>
              </p:cNvSpPr>
              <p:nvPr/>
            </p:nvSpPr>
            <p:spPr bwMode="auto">
              <a:xfrm>
                <a:off x="311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7" name="Oval 656"/>
              <p:cNvSpPr>
                <a:spLocks noChangeArrowheads="1"/>
              </p:cNvSpPr>
              <p:nvPr/>
            </p:nvSpPr>
            <p:spPr bwMode="auto">
              <a:xfrm>
                <a:off x="312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8" name="Oval 657"/>
              <p:cNvSpPr>
                <a:spLocks noChangeArrowheads="1"/>
              </p:cNvSpPr>
              <p:nvPr/>
            </p:nvSpPr>
            <p:spPr bwMode="auto">
              <a:xfrm>
                <a:off x="312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9" name="Oval 658"/>
              <p:cNvSpPr>
                <a:spLocks noChangeArrowheads="1"/>
              </p:cNvSpPr>
              <p:nvPr/>
            </p:nvSpPr>
            <p:spPr bwMode="auto">
              <a:xfrm>
                <a:off x="312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0" name="Oval 659"/>
              <p:cNvSpPr>
                <a:spLocks noChangeArrowheads="1"/>
              </p:cNvSpPr>
              <p:nvPr/>
            </p:nvSpPr>
            <p:spPr bwMode="auto">
              <a:xfrm>
                <a:off x="312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1" name="Oval 660"/>
              <p:cNvSpPr>
                <a:spLocks noChangeArrowheads="1"/>
              </p:cNvSpPr>
              <p:nvPr/>
            </p:nvSpPr>
            <p:spPr bwMode="auto">
              <a:xfrm>
                <a:off x="313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2" name="Oval 661"/>
              <p:cNvSpPr>
                <a:spLocks noChangeArrowheads="1"/>
              </p:cNvSpPr>
              <p:nvPr/>
            </p:nvSpPr>
            <p:spPr bwMode="auto">
              <a:xfrm>
                <a:off x="313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3" name="Oval 662"/>
              <p:cNvSpPr>
                <a:spLocks noChangeArrowheads="1"/>
              </p:cNvSpPr>
              <p:nvPr/>
            </p:nvSpPr>
            <p:spPr bwMode="auto">
              <a:xfrm>
                <a:off x="314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4" name="Oval 663"/>
              <p:cNvSpPr>
                <a:spLocks noChangeArrowheads="1"/>
              </p:cNvSpPr>
              <p:nvPr/>
            </p:nvSpPr>
            <p:spPr bwMode="auto">
              <a:xfrm>
                <a:off x="314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5" name="Oval 664"/>
              <p:cNvSpPr>
                <a:spLocks noChangeArrowheads="1"/>
              </p:cNvSpPr>
              <p:nvPr/>
            </p:nvSpPr>
            <p:spPr bwMode="auto">
              <a:xfrm>
                <a:off x="314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6" name="Oval 665"/>
              <p:cNvSpPr>
                <a:spLocks noChangeArrowheads="1"/>
              </p:cNvSpPr>
              <p:nvPr/>
            </p:nvSpPr>
            <p:spPr bwMode="auto">
              <a:xfrm>
                <a:off x="315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7" name="Oval 666"/>
              <p:cNvSpPr>
                <a:spLocks noChangeArrowheads="1"/>
              </p:cNvSpPr>
              <p:nvPr/>
            </p:nvSpPr>
            <p:spPr bwMode="auto">
              <a:xfrm>
                <a:off x="315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8" name="Oval 667"/>
              <p:cNvSpPr>
                <a:spLocks noChangeArrowheads="1"/>
              </p:cNvSpPr>
              <p:nvPr/>
            </p:nvSpPr>
            <p:spPr bwMode="auto">
              <a:xfrm>
                <a:off x="316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9" name="Oval 668"/>
              <p:cNvSpPr>
                <a:spLocks noChangeArrowheads="1"/>
              </p:cNvSpPr>
              <p:nvPr/>
            </p:nvSpPr>
            <p:spPr bwMode="auto">
              <a:xfrm>
                <a:off x="316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0" name="Oval 669"/>
              <p:cNvSpPr>
                <a:spLocks noChangeArrowheads="1"/>
              </p:cNvSpPr>
              <p:nvPr/>
            </p:nvSpPr>
            <p:spPr bwMode="auto">
              <a:xfrm>
                <a:off x="316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1" name="Oval 670"/>
              <p:cNvSpPr>
                <a:spLocks noChangeArrowheads="1"/>
              </p:cNvSpPr>
              <p:nvPr/>
            </p:nvSpPr>
            <p:spPr bwMode="auto">
              <a:xfrm>
                <a:off x="317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2" name="Oval 671"/>
              <p:cNvSpPr>
                <a:spLocks noChangeArrowheads="1"/>
              </p:cNvSpPr>
              <p:nvPr/>
            </p:nvSpPr>
            <p:spPr bwMode="auto">
              <a:xfrm>
                <a:off x="317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3" name="Oval 672"/>
              <p:cNvSpPr>
                <a:spLocks noChangeArrowheads="1"/>
              </p:cNvSpPr>
              <p:nvPr/>
            </p:nvSpPr>
            <p:spPr bwMode="auto">
              <a:xfrm>
                <a:off x="317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4" name="Oval 673"/>
              <p:cNvSpPr>
                <a:spLocks noChangeArrowheads="1"/>
              </p:cNvSpPr>
              <p:nvPr/>
            </p:nvSpPr>
            <p:spPr bwMode="auto">
              <a:xfrm>
                <a:off x="318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5" name="Oval 674"/>
              <p:cNvSpPr>
                <a:spLocks noChangeArrowheads="1"/>
              </p:cNvSpPr>
              <p:nvPr/>
            </p:nvSpPr>
            <p:spPr bwMode="auto">
              <a:xfrm>
                <a:off x="318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6" name="Oval 675"/>
              <p:cNvSpPr>
                <a:spLocks noChangeArrowheads="1"/>
              </p:cNvSpPr>
              <p:nvPr/>
            </p:nvSpPr>
            <p:spPr bwMode="auto">
              <a:xfrm>
                <a:off x="318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7" name="Oval 676"/>
              <p:cNvSpPr>
                <a:spLocks noChangeArrowheads="1"/>
              </p:cNvSpPr>
              <p:nvPr/>
            </p:nvSpPr>
            <p:spPr bwMode="auto">
              <a:xfrm>
                <a:off x="319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8" name="Oval 677"/>
              <p:cNvSpPr>
                <a:spLocks noChangeArrowheads="1"/>
              </p:cNvSpPr>
              <p:nvPr/>
            </p:nvSpPr>
            <p:spPr bwMode="auto">
              <a:xfrm>
                <a:off x="319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9" name="Oval 678"/>
              <p:cNvSpPr>
                <a:spLocks noChangeArrowheads="1"/>
              </p:cNvSpPr>
              <p:nvPr/>
            </p:nvSpPr>
            <p:spPr bwMode="auto">
              <a:xfrm>
                <a:off x="320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0" name="Oval 679"/>
              <p:cNvSpPr>
                <a:spLocks noChangeArrowheads="1"/>
              </p:cNvSpPr>
              <p:nvPr/>
            </p:nvSpPr>
            <p:spPr bwMode="auto">
              <a:xfrm>
                <a:off x="3204"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1" name="Oval 680"/>
              <p:cNvSpPr>
                <a:spLocks noChangeArrowheads="1"/>
              </p:cNvSpPr>
              <p:nvPr/>
            </p:nvSpPr>
            <p:spPr bwMode="auto">
              <a:xfrm>
                <a:off x="3208"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2" name="Oval 681"/>
              <p:cNvSpPr>
                <a:spLocks noChangeArrowheads="1"/>
              </p:cNvSpPr>
              <p:nvPr/>
            </p:nvSpPr>
            <p:spPr bwMode="auto">
              <a:xfrm>
                <a:off x="3212"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3" name="Oval 682"/>
              <p:cNvSpPr>
                <a:spLocks noChangeArrowheads="1"/>
              </p:cNvSpPr>
              <p:nvPr/>
            </p:nvSpPr>
            <p:spPr bwMode="auto">
              <a:xfrm>
                <a:off x="3216"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4" name="Oval 683"/>
              <p:cNvSpPr>
                <a:spLocks noChangeArrowheads="1"/>
              </p:cNvSpPr>
              <p:nvPr/>
            </p:nvSpPr>
            <p:spPr bwMode="auto">
              <a:xfrm>
                <a:off x="3220"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5" name="Oval 684"/>
              <p:cNvSpPr>
                <a:spLocks noChangeArrowheads="1"/>
              </p:cNvSpPr>
              <p:nvPr/>
            </p:nvSpPr>
            <p:spPr bwMode="auto">
              <a:xfrm>
                <a:off x="322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6" name="Oval 685"/>
              <p:cNvSpPr>
                <a:spLocks noChangeArrowheads="1"/>
              </p:cNvSpPr>
              <p:nvPr/>
            </p:nvSpPr>
            <p:spPr bwMode="auto">
              <a:xfrm>
                <a:off x="322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7" name="Oval 686"/>
              <p:cNvSpPr>
                <a:spLocks noChangeArrowheads="1"/>
              </p:cNvSpPr>
              <p:nvPr/>
            </p:nvSpPr>
            <p:spPr bwMode="auto">
              <a:xfrm>
                <a:off x="323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8" name="Oval 687"/>
              <p:cNvSpPr>
                <a:spLocks noChangeArrowheads="1"/>
              </p:cNvSpPr>
              <p:nvPr/>
            </p:nvSpPr>
            <p:spPr bwMode="auto">
              <a:xfrm>
                <a:off x="323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9" name="Oval 688"/>
              <p:cNvSpPr>
                <a:spLocks noChangeArrowheads="1"/>
              </p:cNvSpPr>
              <p:nvPr/>
            </p:nvSpPr>
            <p:spPr bwMode="auto">
              <a:xfrm>
                <a:off x="324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0" name="Oval 689"/>
              <p:cNvSpPr>
                <a:spLocks noChangeArrowheads="1"/>
              </p:cNvSpPr>
              <p:nvPr/>
            </p:nvSpPr>
            <p:spPr bwMode="auto">
              <a:xfrm>
                <a:off x="324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1" name="Oval 690"/>
              <p:cNvSpPr>
                <a:spLocks noChangeArrowheads="1"/>
              </p:cNvSpPr>
              <p:nvPr/>
            </p:nvSpPr>
            <p:spPr bwMode="auto">
              <a:xfrm>
                <a:off x="324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2" name="Oval 691"/>
              <p:cNvSpPr>
                <a:spLocks noChangeArrowheads="1"/>
              </p:cNvSpPr>
              <p:nvPr/>
            </p:nvSpPr>
            <p:spPr bwMode="auto">
              <a:xfrm>
                <a:off x="325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3" name="Oval 692"/>
              <p:cNvSpPr>
                <a:spLocks noChangeArrowheads="1"/>
              </p:cNvSpPr>
              <p:nvPr/>
            </p:nvSpPr>
            <p:spPr bwMode="auto">
              <a:xfrm>
                <a:off x="325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4" name="Oval 693"/>
              <p:cNvSpPr>
                <a:spLocks noChangeArrowheads="1"/>
              </p:cNvSpPr>
              <p:nvPr/>
            </p:nvSpPr>
            <p:spPr bwMode="auto">
              <a:xfrm>
                <a:off x="326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5" name="Oval 694"/>
              <p:cNvSpPr>
                <a:spLocks noChangeArrowheads="1"/>
              </p:cNvSpPr>
              <p:nvPr/>
            </p:nvSpPr>
            <p:spPr bwMode="auto">
              <a:xfrm>
                <a:off x="326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6" name="Oval 695"/>
              <p:cNvSpPr>
                <a:spLocks noChangeArrowheads="1"/>
              </p:cNvSpPr>
              <p:nvPr/>
            </p:nvSpPr>
            <p:spPr bwMode="auto">
              <a:xfrm>
                <a:off x="326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7" name="Oval 696"/>
              <p:cNvSpPr>
                <a:spLocks noChangeArrowheads="1"/>
              </p:cNvSpPr>
              <p:nvPr/>
            </p:nvSpPr>
            <p:spPr bwMode="auto">
              <a:xfrm>
                <a:off x="326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8" name="Oval 697"/>
              <p:cNvSpPr>
                <a:spLocks noChangeArrowheads="1"/>
              </p:cNvSpPr>
              <p:nvPr/>
            </p:nvSpPr>
            <p:spPr bwMode="auto">
              <a:xfrm>
                <a:off x="327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9" name="Oval 698"/>
              <p:cNvSpPr>
                <a:spLocks noChangeArrowheads="1"/>
              </p:cNvSpPr>
              <p:nvPr/>
            </p:nvSpPr>
            <p:spPr bwMode="auto">
              <a:xfrm>
                <a:off x="327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0" name="Oval 699"/>
              <p:cNvSpPr>
                <a:spLocks noChangeArrowheads="1"/>
              </p:cNvSpPr>
              <p:nvPr/>
            </p:nvSpPr>
            <p:spPr bwMode="auto">
              <a:xfrm>
                <a:off x="328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1" name="Oval 700"/>
              <p:cNvSpPr>
                <a:spLocks noChangeArrowheads="1"/>
              </p:cNvSpPr>
              <p:nvPr/>
            </p:nvSpPr>
            <p:spPr bwMode="auto">
              <a:xfrm>
                <a:off x="328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2" name="Oval 701"/>
              <p:cNvSpPr>
                <a:spLocks noChangeArrowheads="1"/>
              </p:cNvSpPr>
              <p:nvPr/>
            </p:nvSpPr>
            <p:spPr bwMode="auto">
              <a:xfrm>
                <a:off x="328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3" name="Oval 702"/>
              <p:cNvSpPr>
                <a:spLocks noChangeArrowheads="1"/>
              </p:cNvSpPr>
              <p:nvPr/>
            </p:nvSpPr>
            <p:spPr bwMode="auto">
              <a:xfrm>
                <a:off x="329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4" name="Oval 703"/>
              <p:cNvSpPr>
                <a:spLocks noChangeArrowheads="1"/>
              </p:cNvSpPr>
              <p:nvPr/>
            </p:nvSpPr>
            <p:spPr bwMode="auto">
              <a:xfrm>
                <a:off x="329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5" name="Oval 704"/>
              <p:cNvSpPr>
                <a:spLocks noChangeArrowheads="1"/>
              </p:cNvSpPr>
              <p:nvPr/>
            </p:nvSpPr>
            <p:spPr bwMode="auto">
              <a:xfrm>
                <a:off x="330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6" name="Oval 705"/>
              <p:cNvSpPr>
                <a:spLocks noChangeArrowheads="1"/>
              </p:cNvSpPr>
              <p:nvPr/>
            </p:nvSpPr>
            <p:spPr bwMode="auto">
              <a:xfrm>
                <a:off x="330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7" name="Oval 706"/>
              <p:cNvSpPr>
                <a:spLocks noChangeArrowheads="1"/>
              </p:cNvSpPr>
              <p:nvPr/>
            </p:nvSpPr>
            <p:spPr bwMode="auto">
              <a:xfrm>
                <a:off x="330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8" name="Oval 707"/>
              <p:cNvSpPr>
                <a:spLocks noChangeArrowheads="1"/>
              </p:cNvSpPr>
              <p:nvPr/>
            </p:nvSpPr>
            <p:spPr bwMode="auto">
              <a:xfrm>
                <a:off x="330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9" name="Oval 708"/>
              <p:cNvSpPr>
                <a:spLocks noChangeArrowheads="1"/>
              </p:cNvSpPr>
              <p:nvPr/>
            </p:nvSpPr>
            <p:spPr bwMode="auto">
              <a:xfrm>
                <a:off x="331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0" name="Oval 709"/>
              <p:cNvSpPr>
                <a:spLocks noChangeArrowheads="1"/>
              </p:cNvSpPr>
              <p:nvPr/>
            </p:nvSpPr>
            <p:spPr bwMode="auto">
              <a:xfrm>
                <a:off x="331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1" name="Oval 710"/>
              <p:cNvSpPr>
                <a:spLocks noChangeArrowheads="1"/>
              </p:cNvSpPr>
              <p:nvPr/>
            </p:nvSpPr>
            <p:spPr bwMode="auto">
              <a:xfrm>
                <a:off x="332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2" name="Oval 711"/>
              <p:cNvSpPr>
                <a:spLocks noChangeArrowheads="1"/>
              </p:cNvSpPr>
              <p:nvPr/>
            </p:nvSpPr>
            <p:spPr bwMode="auto">
              <a:xfrm>
                <a:off x="332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3" name="Oval 712"/>
              <p:cNvSpPr>
                <a:spLocks noChangeArrowheads="1"/>
              </p:cNvSpPr>
              <p:nvPr/>
            </p:nvSpPr>
            <p:spPr bwMode="auto">
              <a:xfrm>
                <a:off x="332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4" name="Oval 713"/>
              <p:cNvSpPr>
                <a:spLocks noChangeArrowheads="1"/>
              </p:cNvSpPr>
              <p:nvPr/>
            </p:nvSpPr>
            <p:spPr bwMode="auto">
              <a:xfrm>
                <a:off x="333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5" name="Oval 714"/>
              <p:cNvSpPr>
                <a:spLocks noChangeArrowheads="1"/>
              </p:cNvSpPr>
              <p:nvPr/>
            </p:nvSpPr>
            <p:spPr bwMode="auto">
              <a:xfrm>
                <a:off x="333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6" name="Oval 715"/>
              <p:cNvSpPr>
                <a:spLocks noChangeArrowheads="1"/>
              </p:cNvSpPr>
              <p:nvPr/>
            </p:nvSpPr>
            <p:spPr bwMode="auto">
              <a:xfrm>
                <a:off x="334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7" name="Oval 716"/>
              <p:cNvSpPr>
                <a:spLocks noChangeArrowheads="1"/>
              </p:cNvSpPr>
              <p:nvPr/>
            </p:nvSpPr>
            <p:spPr bwMode="auto">
              <a:xfrm>
                <a:off x="334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8" name="Oval 717"/>
              <p:cNvSpPr>
                <a:spLocks noChangeArrowheads="1"/>
              </p:cNvSpPr>
              <p:nvPr/>
            </p:nvSpPr>
            <p:spPr bwMode="auto">
              <a:xfrm>
                <a:off x="334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9" name="Oval 718"/>
              <p:cNvSpPr>
                <a:spLocks noChangeArrowheads="1"/>
              </p:cNvSpPr>
              <p:nvPr/>
            </p:nvSpPr>
            <p:spPr bwMode="auto">
              <a:xfrm>
                <a:off x="335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0" name="Oval 719"/>
              <p:cNvSpPr>
                <a:spLocks noChangeArrowheads="1"/>
              </p:cNvSpPr>
              <p:nvPr/>
            </p:nvSpPr>
            <p:spPr bwMode="auto">
              <a:xfrm>
                <a:off x="335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1" name="Oval 720"/>
              <p:cNvSpPr>
                <a:spLocks noChangeArrowheads="1"/>
              </p:cNvSpPr>
              <p:nvPr/>
            </p:nvSpPr>
            <p:spPr bwMode="auto">
              <a:xfrm>
                <a:off x="336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2" name="Oval 721"/>
              <p:cNvSpPr>
                <a:spLocks noChangeArrowheads="1"/>
              </p:cNvSpPr>
              <p:nvPr/>
            </p:nvSpPr>
            <p:spPr bwMode="auto">
              <a:xfrm>
                <a:off x="336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3" name="Oval 722"/>
              <p:cNvSpPr>
                <a:spLocks noChangeArrowheads="1"/>
              </p:cNvSpPr>
              <p:nvPr/>
            </p:nvSpPr>
            <p:spPr bwMode="auto">
              <a:xfrm>
                <a:off x="336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4" name="Oval 723"/>
              <p:cNvSpPr>
                <a:spLocks noChangeArrowheads="1"/>
              </p:cNvSpPr>
              <p:nvPr/>
            </p:nvSpPr>
            <p:spPr bwMode="auto">
              <a:xfrm>
                <a:off x="337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5" name="Oval 724"/>
              <p:cNvSpPr>
                <a:spLocks noChangeArrowheads="1"/>
              </p:cNvSpPr>
              <p:nvPr/>
            </p:nvSpPr>
            <p:spPr bwMode="auto">
              <a:xfrm>
                <a:off x="337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6" name="Oval 725"/>
              <p:cNvSpPr>
                <a:spLocks noChangeArrowheads="1"/>
              </p:cNvSpPr>
              <p:nvPr/>
            </p:nvSpPr>
            <p:spPr bwMode="auto">
              <a:xfrm>
                <a:off x="338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7" name="Oval 726"/>
              <p:cNvSpPr>
                <a:spLocks noChangeArrowheads="1"/>
              </p:cNvSpPr>
              <p:nvPr/>
            </p:nvSpPr>
            <p:spPr bwMode="auto">
              <a:xfrm>
                <a:off x="338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8" name="Oval 727"/>
              <p:cNvSpPr>
                <a:spLocks noChangeArrowheads="1"/>
              </p:cNvSpPr>
              <p:nvPr/>
            </p:nvSpPr>
            <p:spPr bwMode="auto">
              <a:xfrm>
                <a:off x="338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9" name="Oval 728"/>
              <p:cNvSpPr>
                <a:spLocks noChangeArrowheads="1"/>
              </p:cNvSpPr>
              <p:nvPr/>
            </p:nvSpPr>
            <p:spPr bwMode="auto">
              <a:xfrm>
                <a:off x="339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0" name="Oval 729"/>
              <p:cNvSpPr>
                <a:spLocks noChangeArrowheads="1"/>
              </p:cNvSpPr>
              <p:nvPr/>
            </p:nvSpPr>
            <p:spPr bwMode="auto">
              <a:xfrm>
                <a:off x="339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1" name="Oval 730"/>
              <p:cNvSpPr>
                <a:spLocks noChangeArrowheads="1"/>
              </p:cNvSpPr>
              <p:nvPr/>
            </p:nvSpPr>
            <p:spPr bwMode="auto">
              <a:xfrm>
                <a:off x="340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2" name="Oval 731"/>
              <p:cNvSpPr>
                <a:spLocks noChangeArrowheads="1"/>
              </p:cNvSpPr>
              <p:nvPr/>
            </p:nvSpPr>
            <p:spPr bwMode="auto">
              <a:xfrm>
                <a:off x="340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3" name="Oval 732"/>
              <p:cNvSpPr>
                <a:spLocks noChangeArrowheads="1"/>
              </p:cNvSpPr>
              <p:nvPr/>
            </p:nvSpPr>
            <p:spPr bwMode="auto">
              <a:xfrm>
                <a:off x="340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4" name="Oval 733"/>
              <p:cNvSpPr>
                <a:spLocks noChangeArrowheads="1"/>
              </p:cNvSpPr>
              <p:nvPr/>
            </p:nvSpPr>
            <p:spPr bwMode="auto">
              <a:xfrm>
                <a:off x="341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5" name="Oval 734"/>
              <p:cNvSpPr>
                <a:spLocks noChangeArrowheads="1"/>
              </p:cNvSpPr>
              <p:nvPr/>
            </p:nvSpPr>
            <p:spPr bwMode="auto">
              <a:xfrm>
                <a:off x="341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6" name="Oval 735"/>
              <p:cNvSpPr>
                <a:spLocks noChangeArrowheads="1"/>
              </p:cNvSpPr>
              <p:nvPr/>
            </p:nvSpPr>
            <p:spPr bwMode="auto">
              <a:xfrm>
                <a:off x="342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7" name="Oval 736"/>
              <p:cNvSpPr>
                <a:spLocks noChangeArrowheads="1"/>
              </p:cNvSpPr>
              <p:nvPr/>
            </p:nvSpPr>
            <p:spPr bwMode="auto">
              <a:xfrm>
                <a:off x="342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8" name="Oval 737"/>
              <p:cNvSpPr>
                <a:spLocks noChangeArrowheads="1"/>
              </p:cNvSpPr>
              <p:nvPr/>
            </p:nvSpPr>
            <p:spPr bwMode="auto">
              <a:xfrm>
                <a:off x="342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9" name="Oval 738"/>
              <p:cNvSpPr>
                <a:spLocks noChangeArrowheads="1"/>
              </p:cNvSpPr>
              <p:nvPr/>
            </p:nvSpPr>
            <p:spPr bwMode="auto">
              <a:xfrm>
                <a:off x="343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0" name="Oval 739"/>
              <p:cNvSpPr>
                <a:spLocks noChangeArrowheads="1"/>
              </p:cNvSpPr>
              <p:nvPr/>
            </p:nvSpPr>
            <p:spPr bwMode="auto">
              <a:xfrm>
                <a:off x="343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1" name="Oval 740"/>
              <p:cNvSpPr>
                <a:spLocks noChangeArrowheads="1"/>
              </p:cNvSpPr>
              <p:nvPr/>
            </p:nvSpPr>
            <p:spPr bwMode="auto">
              <a:xfrm>
                <a:off x="343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2" name="Oval 741"/>
              <p:cNvSpPr>
                <a:spLocks noChangeArrowheads="1"/>
              </p:cNvSpPr>
              <p:nvPr/>
            </p:nvSpPr>
            <p:spPr bwMode="auto">
              <a:xfrm>
                <a:off x="344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3" name="Oval 742"/>
              <p:cNvSpPr>
                <a:spLocks noChangeArrowheads="1"/>
              </p:cNvSpPr>
              <p:nvPr/>
            </p:nvSpPr>
            <p:spPr bwMode="auto">
              <a:xfrm>
                <a:off x="344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4" name="Oval 743"/>
              <p:cNvSpPr>
                <a:spLocks noChangeArrowheads="1"/>
              </p:cNvSpPr>
              <p:nvPr/>
            </p:nvSpPr>
            <p:spPr bwMode="auto">
              <a:xfrm>
                <a:off x="344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5" name="Oval 744"/>
              <p:cNvSpPr>
                <a:spLocks noChangeArrowheads="1"/>
              </p:cNvSpPr>
              <p:nvPr/>
            </p:nvSpPr>
            <p:spPr bwMode="auto">
              <a:xfrm>
                <a:off x="345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6" name="Oval 745"/>
              <p:cNvSpPr>
                <a:spLocks noChangeArrowheads="1"/>
              </p:cNvSpPr>
              <p:nvPr/>
            </p:nvSpPr>
            <p:spPr bwMode="auto">
              <a:xfrm>
                <a:off x="345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7" name="Oval 746"/>
              <p:cNvSpPr>
                <a:spLocks noChangeArrowheads="1"/>
              </p:cNvSpPr>
              <p:nvPr/>
            </p:nvSpPr>
            <p:spPr bwMode="auto">
              <a:xfrm>
                <a:off x="346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8" name="Oval 747"/>
              <p:cNvSpPr>
                <a:spLocks noChangeArrowheads="1"/>
              </p:cNvSpPr>
              <p:nvPr/>
            </p:nvSpPr>
            <p:spPr bwMode="auto">
              <a:xfrm>
                <a:off x="346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9" name="Oval 748"/>
              <p:cNvSpPr>
                <a:spLocks noChangeArrowheads="1"/>
              </p:cNvSpPr>
              <p:nvPr/>
            </p:nvSpPr>
            <p:spPr bwMode="auto">
              <a:xfrm>
                <a:off x="346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0" name="Oval 749"/>
              <p:cNvSpPr>
                <a:spLocks noChangeArrowheads="1"/>
              </p:cNvSpPr>
              <p:nvPr/>
            </p:nvSpPr>
            <p:spPr bwMode="auto">
              <a:xfrm>
                <a:off x="347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1" name="Oval 750"/>
              <p:cNvSpPr>
                <a:spLocks noChangeArrowheads="1"/>
              </p:cNvSpPr>
              <p:nvPr/>
            </p:nvSpPr>
            <p:spPr bwMode="auto">
              <a:xfrm>
                <a:off x="347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2" name="Oval 751"/>
              <p:cNvSpPr>
                <a:spLocks noChangeArrowheads="1"/>
              </p:cNvSpPr>
              <p:nvPr/>
            </p:nvSpPr>
            <p:spPr bwMode="auto">
              <a:xfrm>
                <a:off x="348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3" name="Oval 752"/>
              <p:cNvSpPr>
                <a:spLocks noChangeArrowheads="1"/>
              </p:cNvSpPr>
              <p:nvPr/>
            </p:nvSpPr>
            <p:spPr bwMode="auto">
              <a:xfrm>
                <a:off x="348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4" name="Oval 753"/>
              <p:cNvSpPr>
                <a:spLocks noChangeArrowheads="1"/>
              </p:cNvSpPr>
              <p:nvPr/>
            </p:nvSpPr>
            <p:spPr bwMode="auto">
              <a:xfrm>
                <a:off x="348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5" name="Oval 754"/>
              <p:cNvSpPr>
                <a:spLocks noChangeArrowheads="1"/>
              </p:cNvSpPr>
              <p:nvPr/>
            </p:nvSpPr>
            <p:spPr bwMode="auto">
              <a:xfrm>
                <a:off x="349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6" name="Oval 755"/>
              <p:cNvSpPr>
                <a:spLocks noChangeArrowheads="1"/>
              </p:cNvSpPr>
              <p:nvPr/>
            </p:nvSpPr>
            <p:spPr bwMode="auto">
              <a:xfrm>
                <a:off x="349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7" name="Oval 756"/>
              <p:cNvSpPr>
                <a:spLocks noChangeArrowheads="1"/>
              </p:cNvSpPr>
              <p:nvPr/>
            </p:nvSpPr>
            <p:spPr bwMode="auto">
              <a:xfrm>
                <a:off x="350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8" name="Oval 757"/>
              <p:cNvSpPr>
                <a:spLocks noChangeArrowheads="1"/>
              </p:cNvSpPr>
              <p:nvPr/>
            </p:nvSpPr>
            <p:spPr bwMode="auto">
              <a:xfrm>
                <a:off x="350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9" name="Oval 758"/>
              <p:cNvSpPr>
                <a:spLocks noChangeArrowheads="1"/>
              </p:cNvSpPr>
              <p:nvPr/>
            </p:nvSpPr>
            <p:spPr bwMode="auto">
              <a:xfrm>
                <a:off x="350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0" name="Oval 759"/>
              <p:cNvSpPr>
                <a:spLocks noChangeArrowheads="1"/>
              </p:cNvSpPr>
              <p:nvPr/>
            </p:nvSpPr>
            <p:spPr bwMode="auto">
              <a:xfrm>
                <a:off x="351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1" name="Oval 760"/>
              <p:cNvSpPr>
                <a:spLocks noChangeArrowheads="1"/>
              </p:cNvSpPr>
              <p:nvPr/>
            </p:nvSpPr>
            <p:spPr bwMode="auto">
              <a:xfrm>
                <a:off x="351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2" name="Oval 761"/>
              <p:cNvSpPr>
                <a:spLocks noChangeArrowheads="1"/>
              </p:cNvSpPr>
              <p:nvPr/>
            </p:nvSpPr>
            <p:spPr bwMode="auto">
              <a:xfrm>
                <a:off x="352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3" name="Oval 762"/>
              <p:cNvSpPr>
                <a:spLocks noChangeArrowheads="1"/>
              </p:cNvSpPr>
              <p:nvPr/>
            </p:nvSpPr>
            <p:spPr bwMode="auto">
              <a:xfrm>
                <a:off x="352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4" name="Oval 763"/>
              <p:cNvSpPr>
                <a:spLocks noChangeArrowheads="1"/>
              </p:cNvSpPr>
              <p:nvPr/>
            </p:nvSpPr>
            <p:spPr bwMode="auto">
              <a:xfrm>
                <a:off x="352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5" name="Oval 764"/>
              <p:cNvSpPr>
                <a:spLocks noChangeArrowheads="1"/>
              </p:cNvSpPr>
              <p:nvPr/>
            </p:nvSpPr>
            <p:spPr bwMode="auto">
              <a:xfrm>
                <a:off x="352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6" name="Oval 765"/>
              <p:cNvSpPr>
                <a:spLocks noChangeArrowheads="1"/>
              </p:cNvSpPr>
              <p:nvPr/>
            </p:nvSpPr>
            <p:spPr bwMode="auto">
              <a:xfrm>
                <a:off x="353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7" name="Oval 766"/>
              <p:cNvSpPr>
                <a:spLocks noChangeArrowheads="1"/>
              </p:cNvSpPr>
              <p:nvPr/>
            </p:nvSpPr>
            <p:spPr bwMode="auto">
              <a:xfrm>
                <a:off x="353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8" name="Oval 767"/>
              <p:cNvSpPr>
                <a:spLocks noChangeArrowheads="1"/>
              </p:cNvSpPr>
              <p:nvPr/>
            </p:nvSpPr>
            <p:spPr bwMode="auto">
              <a:xfrm>
                <a:off x="354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9" name="Oval 768"/>
              <p:cNvSpPr>
                <a:spLocks noChangeArrowheads="1"/>
              </p:cNvSpPr>
              <p:nvPr/>
            </p:nvSpPr>
            <p:spPr bwMode="auto">
              <a:xfrm>
                <a:off x="354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0" name="Oval 769"/>
              <p:cNvSpPr>
                <a:spLocks noChangeArrowheads="1"/>
              </p:cNvSpPr>
              <p:nvPr/>
            </p:nvSpPr>
            <p:spPr bwMode="auto">
              <a:xfrm>
                <a:off x="354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1" name="Oval 770"/>
              <p:cNvSpPr>
                <a:spLocks noChangeArrowheads="1"/>
              </p:cNvSpPr>
              <p:nvPr/>
            </p:nvSpPr>
            <p:spPr bwMode="auto">
              <a:xfrm>
                <a:off x="355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2" name="Oval 771"/>
              <p:cNvSpPr>
                <a:spLocks noChangeArrowheads="1"/>
              </p:cNvSpPr>
              <p:nvPr/>
            </p:nvSpPr>
            <p:spPr bwMode="auto">
              <a:xfrm>
                <a:off x="355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3" name="Oval 772"/>
              <p:cNvSpPr>
                <a:spLocks noChangeArrowheads="1"/>
              </p:cNvSpPr>
              <p:nvPr/>
            </p:nvSpPr>
            <p:spPr bwMode="auto">
              <a:xfrm>
                <a:off x="356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4" name="Oval 773"/>
              <p:cNvSpPr>
                <a:spLocks noChangeArrowheads="1"/>
              </p:cNvSpPr>
              <p:nvPr/>
            </p:nvSpPr>
            <p:spPr bwMode="auto">
              <a:xfrm>
                <a:off x="356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5" name="Oval 774"/>
              <p:cNvSpPr>
                <a:spLocks noChangeArrowheads="1"/>
              </p:cNvSpPr>
              <p:nvPr/>
            </p:nvSpPr>
            <p:spPr bwMode="auto">
              <a:xfrm>
                <a:off x="356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6" name="Oval 775"/>
              <p:cNvSpPr>
                <a:spLocks noChangeArrowheads="1"/>
              </p:cNvSpPr>
              <p:nvPr/>
            </p:nvSpPr>
            <p:spPr bwMode="auto">
              <a:xfrm>
                <a:off x="356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7" name="Oval 776"/>
              <p:cNvSpPr>
                <a:spLocks noChangeArrowheads="1"/>
              </p:cNvSpPr>
              <p:nvPr/>
            </p:nvSpPr>
            <p:spPr bwMode="auto">
              <a:xfrm>
                <a:off x="357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8" name="Oval 777"/>
              <p:cNvSpPr>
                <a:spLocks noChangeArrowheads="1"/>
              </p:cNvSpPr>
              <p:nvPr/>
            </p:nvSpPr>
            <p:spPr bwMode="auto">
              <a:xfrm>
                <a:off x="357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9" name="Oval 778"/>
              <p:cNvSpPr>
                <a:spLocks noChangeArrowheads="1"/>
              </p:cNvSpPr>
              <p:nvPr/>
            </p:nvSpPr>
            <p:spPr bwMode="auto">
              <a:xfrm>
                <a:off x="358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0" name="Oval 779"/>
              <p:cNvSpPr>
                <a:spLocks noChangeArrowheads="1"/>
              </p:cNvSpPr>
              <p:nvPr/>
            </p:nvSpPr>
            <p:spPr bwMode="auto">
              <a:xfrm>
                <a:off x="358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1" name="Oval 780"/>
              <p:cNvSpPr>
                <a:spLocks noChangeArrowheads="1"/>
              </p:cNvSpPr>
              <p:nvPr/>
            </p:nvSpPr>
            <p:spPr bwMode="auto">
              <a:xfrm>
                <a:off x="358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2" name="Oval 781"/>
              <p:cNvSpPr>
                <a:spLocks noChangeArrowheads="1"/>
              </p:cNvSpPr>
              <p:nvPr/>
            </p:nvSpPr>
            <p:spPr bwMode="auto">
              <a:xfrm>
                <a:off x="359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3" name="Oval 782"/>
              <p:cNvSpPr>
                <a:spLocks noChangeArrowheads="1"/>
              </p:cNvSpPr>
              <p:nvPr/>
            </p:nvSpPr>
            <p:spPr bwMode="auto">
              <a:xfrm>
                <a:off x="359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4" name="Oval 783"/>
              <p:cNvSpPr>
                <a:spLocks noChangeArrowheads="1"/>
              </p:cNvSpPr>
              <p:nvPr/>
            </p:nvSpPr>
            <p:spPr bwMode="auto">
              <a:xfrm>
                <a:off x="360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5" name="Oval 784"/>
              <p:cNvSpPr>
                <a:spLocks noChangeArrowheads="1"/>
              </p:cNvSpPr>
              <p:nvPr/>
            </p:nvSpPr>
            <p:spPr bwMode="auto">
              <a:xfrm>
                <a:off x="360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6" name="Oval 785"/>
              <p:cNvSpPr>
                <a:spLocks noChangeArrowheads="1"/>
              </p:cNvSpPr>
              <p:nvPr/>
            </p:nvSpPr>
            <p:spPr bwMode="auto">
              <a:xfrm>
                <a:off x="360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7" name="Oval 786"/>
              <p:cNvSpPr>
                <a:spLocks noChangeArrowheads="1"/>
              </p:cNvSpPr>
              <p:nvPr/>
            </p:nvSpPr>
            <p:spPr bwMode="auto">
              <a:xfrm>
                <a:off x="361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8" name="Oval 787"/>
              <p:cNvSpPr>
                <a:spLocks noChangeArrowheads="1"/>
              </p:cNvSpPr>
              <p:nvPr/>
            </p:nvSpPr>
            <p:spPr bwMode="auto">
              <a:xfrm>
                <a:off x="361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9" name="Oval 788"/>
              <p:cNvSpPr>
                <a:spLocks noChangeArrowheads="1"/>
              </p:cNvSpPr>
              <p:nvPr/>
            </p:nvSpPr>
            <p:spPr bwMode="auto">
              <a:xfrm>
                <a:off x="362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0" name="Oval 789"/>
              <p:cNvSpPr>
                <a:spLocks noChangeArrowheads="1"/>
              </p:cNvSpPr>
              <p:nvPr/>
            </p:nvSpPr>
            <p:spPr bwMode="auto">
              <a:xfrm>
                <a:off x="362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1" name="Oval 790"/>
              <p:cNvSpPr>
                <a:spLocks noChangeArrowheads="1"/>
              </p:cNvSpPr>
              <p:nvPr/>
            </p:nvSpPr>
            <p:spPr bwMode="auto">
              <a:xfrm>
                <a:off x="362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2" name="Oval 791"/>
              <p:cNvSpPr>
                <a:spLocks noChangeArrowheads="1"/>
              </p:cNvSpPr>
              <p:nvPr/>
            </p:nvSpPr>
            <p:spPr bwMode="auto">
              <a:xfrm>
                <a:off x="363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3" name="Oval 792"/>
              <p:cNvSpPr>
                <a:spLocks noChangeArrowheads="1"/>
              </p:cNvSpPr>
              <p:nvPr/>
            </p:nvSpPr>
            <p:spPr bwMode="auto">
              <a:xfrm>
                <a:off x="363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4" name="Oval 793"/>
              <p:cNvSpPr>
                <a:spLocks noChangeArrowheads="1"/>
              </p:cNvSpPr>
              <p:nvPr/>
            </p:nvSpPr>
            <p:spPr bwMode="auto">
              <a:xfrm>
                <a:off x="364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5" name="Oval 794"/>
              <p:cNvSpPr>
                <a:spLocks noChangeArrowheads="1"/>
              </p:cNvSpPr>
              <p:nvPr/>
            </p:nvSpPr>
            <p:spPr bwMode="auto">
              <a:xfrm>
                <a:off x="364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6" name="Oval 795"/>
              <p:cNvSpPr>
                <a:spLocks noChangeArrowheads="1"/>
              </p:cNvSpPr>
              <p:nvPr/>
            </p:nvSpPr>
            <p:spPr bwMode="auto">
              <a:xfrm>
                <a:off x="364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7" name="Oval 796"/>
              <p:cNvSpPr>
                <a:spLocks noChangeArrowheads="1"/>
              </p:cNvSpPr>
              <p:nvPr/>
            </p:nvSpPr>
            <p:spPr bwMode="auto">
              <a:xfrm>
                <a:off x="365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8" name="Oval 797"/>
              <p:cNvSpPr>
                <a:spLocks noChangeArrowheads="1"/>
              </p:cNvSpPr>
              <p:nvPr/>
            </p:nvSpPr>
            <p:spPr bwMode="auto">
              <a:xfrm>
                <a:off x="365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9" name="Oval 798"/>
              <p:cNvSpPr>
                <a:spLocks noChangeArrowheads="1"/>
              </p:cNvSpPr>
              <p:nvPr/>
            </p:nvSpPr>
            <p:spPr bwMode="auto">
              <a:xfrm>
                <a:off x="365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0" name="Oval 799"/>
              <p:cNvSpPr>
                <a:spLocks noChangeArrowheads="1"/>
              </p:cNvSpPr>
              <p:nvPr/>
            </p:nvSpPr>
            <p:spPr bwMode="auto">
              <a:xfrm>
                <a:off x="366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1" name="Oval 800"/>
              <p:cNvSpPr>
                <a:spLocks noChangeArrowheads="1"/>
              </p:cNvSpPr>
              <p:nvPr/>
            </p:nvSpPr>
            <p:spPr bwMode="auto">
              <a:xfrm>
                <a:off x="366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2" name="Oval 801"/>
              <p:cNvSpPr>
                <a:spLocks noChangeArrowheads="1"/>
              </p:cNvSpPr>
              <p:nvPr/>
            </p:nvSpPr>
            <p:spPr bwMode="auto">
              <a:xfrm>
                <a:off x="366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3" name="Oval 802"/>
              <p:cNvSpPr>
                <a:spLocks noChangeArrowheads="1"/>
              </p:cNvSpPr>
              <p:nvPr/>
            </p:nvSpPr>
            <p:spPr bwMode="auto">
              <a:xfrm>
                <a:off x="367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4" name="Oval 803"/>
              <p:cNvSpPr>
                <a:spLocks noChangeArrowheads="1"/>
              </p:cNvSpPr>
              <p:nvPr/>
            </p:nvSpPr>
            <p:spPr bwMode="auto">
              <a:xfrm>
                <a:off x="367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5" name="Oval 804"/>
              <p:cNvSpPr>
                <a:spLocks noChangeArrowheads="1"/>
              </p:cNvSpPr>
              <p:nvPr/>
            </p:nvSpPr>
            <p:spPr bwMode="auto">
              <a:xfrm>
                <a:off x="368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6" name="Oval 805"/>
              <p:cNvSpPr>
                <a:spLocks noChangeArrowheads="1"/>
              </p:cNvSpPr>
              <p:nvPr/>
            </p:nvSpPr>
            <p:spPr bwMode="auto">
              <a:xfrm>
                <a:off x="368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7" name="Oval 806"/>
              <p:cNvSpPr>
                <a:spLocks noChangeArrowheads="1"/>
              </p:cNvSpPr>
              <p:nvPr/>
            </p:nvSpPr>
            <p:spPr bwMode="auto">
              <a:xfrm>
                <a:off x="368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8" name="Oval 807"/>
              <p:cNvSpPr>
                <a:spLocks noChangeArrowheads="1"/>
              </p:cNvSpPr>
              <p:nvPr/>
            </p:nvSpPr>
            <p:spPr bwMode="auto">
              <a:xfrm>
                <a:off x="369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09" name="Group 1009"/>
            <p:cNvGrpSpPr>
              <a:grpSpLocks/>
            </p:cNvGrpSpPr>
            <p:nvPr/>
          </p:nvGrpSpPr>
          <p:grpSpPr bwMode="auto">
            <a:xfrm>
              <a:off x="3697" y="1310"/>
              <a:ext cx="785" cy="212"/>
              <a:chOff x="3697" y="1310"/>
              <a:chExt cx="785" cy="212"/>
            </a:xfrm>
          </p:grpSpPr>
          <p:sp>
            <p:nvSpPr>
              <p:cNvPr id="8189" name="Oval 809"/>
              <p:cNvSpPr>
                <a:spLocks noChangeArrowheads="1"/>
              </p:cNvSpPr>
              <p:nvPr/>
            </p:nvSpPr>
            <p:spPr bwMode="auto">
              <a:xfrm>
                <a:off x="369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0" name="Oval 810"/>
              <p:cNvSpPr>
                <a:spLocks noChangeArrowheads="1"/>
              </p:cNvSpPr>
              <p:nvPr/>
            </p:nvSpPr>
            <p:spPr bwMode="auto">
              <a:xfrm>
                <a:off x="370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1" name="Oval 811"/>
              <p:cNvSpPr>
                <a:spLocks noChangeArrowheads="1"/>
              </p:cNvSpPr>
              <p:nvPr/>
            </p:nvSpPr>
            <p:spPr bwMode="auto">
              <a:xfrm>
                <a:off x="370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2" name="Oval 812"/>
              <p:cNvSpPr>
                <a:spLocks noChangeArrowheads="1"/>
              </p:cNvSpPr>
              <p:nvPr/>
            </p:nvSpPr>
            <p:spPr bwMode="auto">
              <a:xfrm>
                <a:off x="370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3" name="Oval 813"/>
              <p:cNvSpPr>
                <a:spLocks noChangeArrowheads="1"/>
              </p:cNvSpPr>
              <p:nvPr/>
            </p:nvSpPr>
            <p:spPr bwMode="auto">
              <a:xfrm>
                <a:off x="371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4" name="Oval 814"/>
              <p:cNvSpPr>
                <a:spLocks noChangeArrowheads="1"/>
              </p:cNvSpPr>
              <p:nvPr/>
            </p:nvSpPr>
            <p:spPr bwMode="auto">
              <a:xfrm>
                <a:off x="371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5" name="Oval 815"/>
              <p:cNvSpPr>
                <a:spLocks noChangeArrowheads="1"/>
              </p:cNvSpPr>
              <p:nvPr/>
            </p:nvSpPr>
            <p:spPr bwMode="auto">
              <a:xfrm>
                <a:off x="372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6" name="Oval 816"/>
              <p:cNvSpPr>
                <a:spLocks noChangeArrowheads="1"/>
              </p:cNvSpPr>
              <p:nvPr/>
            </p:nvSpPr>
            <p:spPr bwMode="auto">
              <a:xfrm>
                <a:off x="372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7" name="Oval 817"/>
              <p:cNvSpPr>
                <a:spLocks noChangeArrowheads="1"/>
              </p:cNvSpPr>
              <p:nvPr/>
            </p:nvSpPr>
            <p:spPr bwMode="auto">
              <a:xfrm>
                <a:off x="372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8" name="Oval 818"/>
              <p:cNvSpPr>
                <a:spLocks noChangeArrowheads="1"/>
              </p:cNvSpPr>
              <p:nvPr/>
            </p:nvSpPr>
            <p:spPr bwMode="auto">
              <a:xfrm>
                <a:off x="373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9" name="Oval 819"/>
              <p:cNvSpPr>
                <a:spLocks noChangeArrowheads="1"/>
              </p:cNvSpPr>
              <p:nvPr/>
            </p:nvSpPr>
            <p:spPr bwMode="auto">
              <a:xfrm>
                <a:off x="373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0" name="Oval 820"/>
              <p:cNvSpPr>
                <a:spLocks noChangeArrowheads="1"/>
              </p:cNvSpPr>
              <p:nvPr/>
            </p:nvSpPr>
            <p:spPr bwMode="auto">
              <a:xfrm>
                <a:off x="374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1" name="Oval 821"/>
              <p:cNvSpPr>
                <a:spLocks noChangeArrowheads="1"/>
              </p:cNvSpPr>
              <p:nvPr/>
            </p:nvSpPr>
            <p:spPr bwMode="auto">
              <a:xfrm>
                <a:off x="374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2" name="Oval 822"/>
              <p:cNvSpPr>
                <a:spLocks noChangeArrowheads="1"/>
              </p:cNvSpPr>
              <p:nvPr/>
            </p:nvSpPr>
            <p:spPr bwMode="auto">
              <a:xfrm>
                <a:off x="374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3" name="Oval 823"/>
              <p:cNvSpPr>
                <a:spLocks noChangeArrowheads="1"/>
              </p:cNvSpPr>
              <p:nvPr/>
            </p:nvSpPr>
            <p:spPr bwMode="auto">
              <a:xfrm>
                <a:off x="375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4" name="Oval 824"/>
              <p:cNvSpPr>
                <a:spLocks noChangeArrowheads="1"/>
              </p:cNvSpPr>
              <p:nvPr/>
            </p:nvSpPr>
            <p:spPr bwMode="auto">
              <a:xfrm>
                <a:off x="375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5" name="Oval 825"/>
              <p:cNvSpPr>
                <a:spLocks noChangeArrowheads="1"/>
              </p:cNvSpPr>
              <p:nvPr/>
            </p:nvSpPr>
            <p:spPr bwMode="auto">
              <a:xfrm>
                <a:off x="376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6" name="Oval 826"/>
              <p:cNvSpPr>
                <a:spLocks noChangeArrowheads="1"/>
              </p:cNvSpPr>
              <p:nvPr/>
            </p:nvSpPr>
            <p:spPr bwMode="auto">
              <a:xfrm>
                <a:off x="376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7" name="Oval 827"/>
              <p:cNvSpPr>
                <a:spLocks noChangeArrowheads="1"/>
              </p:cNvSpPr>
              <p:nvPr/>
            </p:nvSpPr>
            <p:spPr bwMode="auto">
              <a:xfrm>
                <a:off x="376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8" name="Oval 828"/>
              <p:cNvSpPr>
                <a:spLocks noChangeArrowheads="1"/>
              </p:cNvSpPr>
              <p:nvPr/>
            </p:nvSpPr>
            <p:spPr bwMode="auto">
              <a:xfrm>
                <a:off x="377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9" name="Oval 829"/>
              <p:cNvSpPr>
                <a:spLocks noChangeArrowheads="1"/>
              </p:cNvSpPr>
              <p:nvPr/>
            </p:nvSpPr>
            <p:spPr bwMode="auto">
              <a:xfrm>
                <a:off x="377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0" name="Oval 830"/>
              <p:cNvSpPr>
                <a:spLocks noChangeArrowheads="1"/>
              </p:cNvSpPr>
              <p:nvPr/>
            </p:nvSpPr>
            <p:spPr bwMode="auto">
              <a:xfrm>
                <a:off x="378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1" name="Oval 831"/>
              <p:cNvSpPr>
                <a:spLocks noChangeArrowheads="1"/>
              </p:cNvSpPr>
              <p:nvPr/>
            </p:nvSpPr>
            <p:spPr bwMode="auto">
              <a:xfrm>
                <a:off x="378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2" name="Oval 832"/>
              <p:cNvSpPr>
                <a:spLocks noChangeArrowheads="1"/>
              </p:cNvSpPr>
              <p:nvPr/>
            </p:nvSpPr>
            <p:spPr bwMode="auto">
              <a:xfrm>
                <a:off x="378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3" name="Oval 833"/>
              <p:cNvSpPr>
                <a:spLocks noChangeArrowheads="1"/>
              </p:cNvSpPr>
              <p:nvPr/>
            </p:nvSpPr>
            <p:spPr bwMode="auto">
              <a:xfrm>
                <a:off x="379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4" name="Oval 834"/>
              <p:cNvSpPr>
                <a:spLocks noChangeArrowheads="1"/>
              </p:cNvSpPr>
              <p:nvPr/>
            </p:nvSpPr>
            <p:spPr bwMode="auto">
              <a:xfrm>
                <a:off x="379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5" name="Oval 835"/>
              <p:cNvSpPr>
                <a:spLocks noChangeArrowheads="1"/>
              </p:cNvSpPr>
              <p:nvPr/>
            </p:nvSpPr>
            <p:spPr bwMode="auto">
              <a:xfrm>
                <a:off x="380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6" name="Oval 836"/>
              <p:cNvSpPr>
                <a:spLocks noChangeArrowheads="1"/>
              </p:cNvSpPr>
              <p:nvPr/>
            </p:nvSpPr>
            <p:spPr bwMode="auto">
              <a:xfrm>
                <a:off x="380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7" name="Oval 837"/>
              <p:cNvSpPr>
                <a:spLocks noChangeArrowheads="1"/>
              </p:cNvSpPr>
              <p:nvPr/>
            </p:nvSpPr>
            <p:spPr bwMode="auto">
              <a:xfrm>
                <a:off x="380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8" name="Oval 838"/>
              <p:cNvSpPr>
                <a:spLocks noChangeArrowheads="1"/>
              </p:cNvSpPr>
              <p:nvPr/>
            </p:nvSpPr>
            <p:spPr bwMode="auto">
              <a:xfrm>
                <a:off x="381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9" name="Oval 839"/>
              <p:cNvSpPr>
                <a:spLocks noChangeArrowheads="1"/>
              </p:cNvSpPr>
              <p:nvPr/>
            </p:nvSpPr>
            <p:spPr bwMode="auto">
              <a:xfrm>
                <a:off x="381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0" name="Oval 840"/>
              <p:cNvSpPr>
                <a:spLocks noChangeArrowheads="1"/>
              </p:cNvSpPr>
              <p:nvPr/>
            </p:nvSpPr>
            <p:spPr bwMode="auto">
              <a:xfrm>
                <a:off x="382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1" name="Oval 841"/>
              <p:cNvSpPr>
                <a:spLocks noChangeArrowheads="1"/>
              </p:cNvSpPr>
              <p:nvPr/>
            </p:nvSpPr>
            <p:spPr bwMode="auto">
              <a:xfrm>
                <a:off x="382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2" name="Oval 842"/>
              <p:cNvSpPr>
                <a:spLocks noChangeArrowheads="1"/>
              </p:cNvSpPr>
              <p:nvPr/>
            </p:nvSpPr>
            <p:spPr bwMode="auto">
              <a:xfrm>
                <a:off x="382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3" name="Oval 843"/>
              <p:cNvSpPr>
                <a:spLocks noChangeArrowheads="1"/>
              </p:cNvSpPr>
              <p:nvPr/>
            </p:nvSpPr>
            <p:spPr bwMode="auto">
              <a:xfrm>
                <a:off x="382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4" name="Oval 844"/>
              <p:cNvSpPr>
                <a:spLocks noChangeArrowheads="1"/>
              </p:cNvSpPr>
              <p:nvPr/>
            </p:nvSpPr>
            <p:spPr bwMode="auto">
              <a:xfrm>
                <a:off x="383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5" name="Oval 845"/>
              <p:cNvSpPr>
                <a:spLocks noChangeArrowheads="1"/>
              </p:cNvSpPr>
              <p:nvPr/>
            </p:nvSpPr>
            <p:spPr bwMode="auto">
              <a:xfrm>
                <a:off x="383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6" name="Oval 846"/>
              <p:cNvSpPr>
                <a:spLocks noChangeArrowheads="1"/>
              </p:cNvSpPr>
              <p:nvPr/>
            </p:nvSpPr>
            <p:spPr bwMode="auto">
              <a:xfrm>
                <a:off x="384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7" name="Oval 847"/>
              <p:cNvSpPr>
                <a:spLocks noChangeArrowheads="1"/>
              </p:cNvSpPr>
              <p:nvPr/>
            </p:nvSpPr>
            <p:spPr bwMode="auto">
              <a:xfrm>
                <a:off x="384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8" name="Oval 848"/>
              <p:cNvSpPr>
                <a:spLocks noChangeArrowheads="1"/>
              </p:cNvSpPr>
              <p:nvPr/>
            </p:nvSpPr>
            <p:spPr bwMode="auto">
              <a:xfrm>
                <a:off x="384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9" name="Oval 849"/>
              <p:cNvSpPr>
                <a:spLocks noChangeArrowheads="1"/>
              </p:cNvSpPr>
              <p:nvPr/>
            </p:nvSpPr>
            <p:spPr bwMode="auto">
              <a:xfrm>
                <a:off x="385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0" name="Oval 850"/>
              <p:cNvSpPr>
                <a:spLocks noChangeArrowheads="1"/>
              </p:cNvSpPr>
              <p:nvPr/>
            </p:nvSpPr>
            <p:spPr bwMode="auto">
              <a:xfrm>
                <a:off x="385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1" name="Oval 851"/>
              <p:cNvSpPr>
                <a:spLocks noChangeArrowheads="1"/>
              </p:cNvSpPr>
              <p:nvPr/>
            </p:nvSpPr>
            <p:spPr bwMode="auto">
              <a:xfrm>
                <a:off x="386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2" name="Oval 852"/>
              <p:cNvSpPr>
                <a:spLocks noChangeArrowheads="1"/>
              </p:cNvSpPr>
              <p:nvPr/>
            </p:nvSpPr>
            <p:spPr bwMode="auto">
              <a:xfrm>
                <a:off x="386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3" name="Oval 853"/>
              <p:cNvSpPr>
                <a:spLocks noChangeArrowheads="1"/>
              </p:cNvSpPr>
              <p:nvPr/>
            </p:nvSpPr>
            <p:spPr bwMode="auto">
              <a:xfrm>
                <a:off x="386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4" name="Oval 854"/>
              <p:cNvSpPr>
                <a:spLocks noChangeArrowheads="1"/>
              </p:cNvSpPr>
              <p:nvPr/>
            </p:nvSpPr>
            <p:spPr bwMode="auto">
              <a:xfrm>
                <a:off x="387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5" name="Oval 855"/>
              <p:cNvSpPr>
                <a:spLocks noChangeArrowheads="1"/>
              </p:cNvSpPr>
              <p:nvPr/>
            </p:nvSpPr>
            <p:spPr bwMode="auto">
              <a:xfrm>
                <a:off x="387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6" name="Oval 856"/>
              <p:cNvSpPr>
                <a:spLocks noChangeArrowheads="1"/>
              </p:cNvSpPr>
              <p:nvPr/>
            </p:nvSpPr>
            <p:spPr bwMode="auto">
              <a:xfrm>
                <a:off x="388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7" name="Oval 857"/>
              <p:cNvSpPr>
                <a:spLocks noChangeArrowheads="1"/>
              </p:cNvSpPr>
              <p:nvPr/>
            </p:nvSpPr>
            <p:spPr bwMode="auto">
              <a:xfrm>
                <a:off x="388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8" name="Oval 858"/>
              <p:cNvSpPr>
                <a:spLocks noChangeArrowheads="1"/>
              </p:cNvSpPr>
              <p:nvPr/>
            </p:nvSpPr>
            <p:spPr bwMode="auto">
              <a:xfrm>
                <a:off x="3889"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9" name="Oval 859"/>
              <p:cNvSpPr>
                <a:spLocks noChangeArrowheads="1"/>
              </p:cNvSpPr>
              <p:nvPr/>
            </p:nvSpPr>
            <p:spPr bwMode="auto">
              <a:xfrm>
                <a:off x="3893"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0" name="Oval 860"/>
              <p:cNvSpPr>
                <a:spLocks noChangeArrowheads="1"/>
              </p:cNvSpPr>
              <p:nvPr/>
            </p:nvSpPr>
            <p:spPr bwMode="auto">
              <a:xfrm>
                <a:off x="3897"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1" name="Oval 861"/>
              <p:cNvSpPr>
                <a:spLocks noChangeArrowheads="1"/>
              </p:cNvSpPr>
              <p:nvPr/>
            </p:nvSpPr>
            <p:spPr bwMode="auto">
              <a:xfrm>
                <a:off x="3901"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2" name="Oval 862"/>
              <p:cNvSpPr>
                <a:spLocks noChangeArrowheads="1"/>
              </p:cNvSpPr>
              <p:nvPr/>
            </p:nvSpPr>
            <p:spPr bwMode="auto">
              <a:xfrm>
                <a:off x="3905" y="1310"/>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3" name="Oval 863"/>
              <p:cNvSpPr>
                <a:spLocks noChangeArrowheads="1"/>
              </p:cNvSpPr>
              <p:nvPr/>
            </p:nvSpPr>
            <p:spPr bwMode="auto">
              <a:xfrm>
                <a:off x="39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4" name="Oval 864"/>
              <p:cNvSpPr>
                <a:spLocks noChangeArrowheads="1"/>
              </p:cNvSpPr>
              <p:nvPr/>
            </p:nvSpPr>
            <p:spPr bwMode="auto">
              <a:xfrm>
                <a:off x="39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5" name="Oval 865"/>
              <p:cNvSpPr>
                <a:spLocks noChangeArrowheads="1"/>
              </p:cNvSpPr>
              <p:nvPr/>
            </p:nvSpPr>
            <p:spPr bwMode="auto">
              <a:xfrm>
                <a:off x="391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6" name="Oval 866"/>
              <p:cNvSpPr>
                <a:spLocks noChangeArrowheads="1"/>
              </p:cNvSpPr>
              <p:nvPr/>
            </p:nvSpPr>
            <p:spPr bwMode="auto">
              <a:xfrm>
                <a:off x="391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7" name="Oval 867"/>
              <p:cNvSpPr>
                <a:spLocks noChangeArrowheads="1"/>
              </p:cNvSpPr>
              <p:nvPr/>
            </p:nvSpPr>
            <p:spPr bwMode="auto">
              <a:xfrm>
                <a:off x="392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8" name="Oval 868"/>
              <p:cNvSpPr>
                <a:spLocks noChangeArrowheads="1"/>
              </p:cNvSpPr>
              <p:nvPr/>
            </p:nvSpPr>
            <p:spPr bwMode="auto">
              <a:xfrm>
                <a:off x="392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9" name="Oval 869"/>
              <p:cNvSpPr>
                <a:spLocks noChangeArrowheads="1"/>
              </p:cNvSpPr>
              <p:nvPr/>
            </p:nvSpPr>
            <p:spPr bwMode="auto">
              <a:xfrm>
                <a:off x="393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0" name="Oval 870"/>
              <p:cNvSpPr>
                <a:spLocks noChangeArrowheads="1"/>
              </p:cNvSpPr>
              <p:nvPr/>
            </p:nvSpPr>
            <p:spPr bwMode="auto">
              <a:xfrm>
                <a:off x="393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1" name="Oval 871"/>
              <p:cNvSpPr>
                <a:spLocks noChangeArrowheads="1"/>
              </p:cNvSpPr>
              <p:nvPr/>
            </p:nvSpPr>
            <p:spPr bwMode="auto">
              <a:xfrm>
                <a:off x="393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2" name="Oval 872"/>
              <p:cNvSpPr>
                <a:spLocks noChangeArrowheads="1"/>
              </p:cNvSpPr>
              <p:nvPr/>
            </p:nvSpPr>
            <p:spPr bwMode="auto">
              <a:xfrm>
                <a:off x="394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3" name="Oval 873"/>
              <p:cNvSpPr>
                <a:spLocks noChangeArrowheads="1"/>
              </p:cNvSpPr>
              <p:nvPr/>
            </p:nvSpPr>
            <p:spPr bwMode="auto">
              <a:xfrm>
                <a:off x="394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4" name="Oval 874"/>
              <p:cNvSpPr>
                <a:spLocks noChangeArrowheads="1"/>
              </p:cNvSpPr>
              <p:nvPr/>
            </p:nvSpPr>
            <p:spPr bwMode="auto">
              <a:xfrm>
                <a:off x="395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5" name="Oval 875"/>
              <p:cNvSpPr>
                <a:spLocks noChangeArrowheads="1"/>
              </p:cNvSpPr>
              <p:nvPr/>
            </p:nvSpPr>
            <p:spPr bwMode="auto">
              <a:xfrm>
                <a:off x="395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6" name="Oval 876"/>
              <p:cNvSpPr>
                <a:spLocks noChangeArrowheads="1"/>
              </p:cNvSpPr>
              <p:nvPr/>
            </p:nvSpPr>
            <p:spPr bwMode="auto">
              <a:xfrm>
                <a:off x="395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7" name="Oval 877"/>
              <p:cNvSpPr>
                <a:spLocks noChangeArrowheads="1"/>
              </p:cNvSpPr>
              <p:nvPr/>
            </p:nvSpPr>
            <p:spPr bwMode="auto">
              <a:xfrm>
                <a:off x="39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8" name="Oval 878"/>
              <p:cNvSpPr>
                <a:spLocks noChangeArrowheads="1"/>
              </p:cNvSpPr>
              <p:nvPr/>
            </p:nvSpPr>
            <p:spPr bwMode="auto">
              <a:xfrm>
                <a:off x="396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9" name="Oval 879"/>
              <p:cNvSpPr>
                <a:spLocks noChangeArrowheads="1"/>
              </p:cNvSpPr>
              <p:nvPr/>
            </p:nvSpPr>
            <p:spPr bwMode="auto">
              <a:xfrm>
                <a:off x="396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0" name="Oval 880"/>
              <p:cNvSpPr>
                <a:spLocks noChangeArrowheads="1"/>
              </p:cNvSpPr>
              <p:nvPr/>
            </p:nvSpPr>
            <p:spPr bwMode="auto">
              <a:xfrm>
                <a:off x="397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1" name="Oval 881"/>
              <p:cNvSpPr>
                <a:spLocks noChangeArrowheads="1"/>
              </p:cNvSpPr>
              <p:nvPr/>
            </p:nvSpPr>
            <p:spPr bwMode="auto">
              <a:xfrm>
                <a:off x="397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2" name="Oval 882"/>
              <p:cNvSpPr>
                <a:spLocks noChangeArrowheads="1"/>
              </p:cNvSpPr>
              <p:nvPr/>
            </p:nvSpPr>
            <p:spPr bwMode="auto">
              <a:xfrm>
                <a:off x="397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3" name="Oval 883"/>
              <p:cNvSpPr>
                <a:spLocks noChangeArrowheads="1"/>
              </p:cNvSpPr>
              <p:nvPr/>
            </p:nvSpPr>
            <p:spPr bwMode="auto">
              <a:xfrm>
                <a:off x="398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4" name="Oval 884"/>
              <p:cNvSpPr>
                <a:spLocks noChangeArrowheads="1"/>
              </p:cNvSpPr>
              <p:nvPr/>
            </p:nvSpPr>
            <p:spPr bwMode="auto">
              <a:xfrm>
                <a:off x="398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5" name="Oval 885"/>
              <p:cNvSpPr>
                <a:spLocks noChangeArrowheads="1"/>
              </p:cNvSpPr>
              <p:nvPr/>
            </p:nvSpPr>
            <p:spPr bwMode="auto">
              <a:xfrm>
                <a:off x="39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6" name="Oval 886"/>
              <p:cNvSpPr>
                <a:spLocks noChangeArrowheads="1"/>
              </p:cNvSpPr>
              <p:nvPr/>
            </p:nvSpPr>
            <p:spPr bwMode="auto">
              <a:xfrm>
                <a:off x="399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7" name="Oval 887"/>
              <p:cNvSpPr>
                <a:spLocks noChangeArrowheads="1"/>
              </p:cNvSpPr>
              <p:nvPr/>
            </p:nvSpPr>
            <p:spPr bwMode="auto">
              <a:xfrm>
                <a:off x="399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8" name="Oval 888"/>
              <p:cNvSpPr>
                <a:spLocks noChangeArrowheads="1"/>
              </p:cNvSpPr>
              <p:nvPr/>
            </p:nvSpPr>
            <p:spPr bwMode="auto">
              <a:xfrm>
                <a:off x="400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9" name="Oval 889"/>
              <p:cNvSpPr>
                <a:spLocks noChangeArrowheads="1"/>
              </p:cNvSpPr>
              <p:nvPr/>
            </p:nvSpPr>
            <p:spPr bwMode="auto">
              <a:xfrm>
                <a:off x="400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0" name="Oval 890"/>
              <p:cNvSpPr>
                <a:spLocks noChangeArrowheads="1"/>
              </p:cNvSpPr>
              <p:nvPr/>
            </p:nvSpPr>
            <p:spPr bwMode="auto">
              <a:xfrm>
                <a:off x="40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1" name="Oval 891"/>
              <p:cNvSpPr>
                <a:spLocks noChangeArrowheads="1"/>
              </p:cNvSpPr>
              <p:nvPr/>
            </p:nvSpPr>
            <p:spPr bwMode="auto">
              <a:xfrm>
                <a:off x="40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2" name="Oval 892"/>
              <p:cNvSpPr>
                <a:spLocks noChangeArrowheads="1"/>
              </p:cNvSpPr>
              <p:nvPr/>
            </p:nvSpPr>
            <p:spPr bwMode="auto">
              <a:xfrm>
                <a:off x="40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3" name="Oval 893"/>
              <p:cNvSpPr>
                <a:spLocks noChangeArrowheads="1"/>
              </p:cNvSpPr>
              <p:nvPr/>
            </p:nvSpPr>
            <p:spPr bwMode="auto">
              <a:xfrm>
                <a:off x="40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4" name="Oval 894"/>
              <p:cNvSpPr>
                <a:spLocks noChangeArrowheads="1"/>
              </p:cNvSpPr>
              <p:nvPr/>
            </p:nvSpPr>
            <p:spPr bwMode="auto">
              <a:xfrm>
                <a:off x="402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5" name="Oval 895"/>
              <p:cNvSpPr>
                <a:spLocks noChangeArrowheads="1"/>
              </p:cNvSpPr>
              <p:nvPr/>
            </p:nvSpPr>
            <p:spPr bwMode="auto">
              <a:xfrm>
                <a:off x="403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6" name="Oval 896"/>
              <p:cNvSpPr>
                <a:spLocks noChangeArrowheads="1"/>
              </p:cNvSpPr>
              <p:nvPr/>
            </p:nvSpPr>
            <p:spPr bwMode="auto">
              <a:xfrm>
                <a:off x="403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7" name="Oval 897"/>
              <p:cNvSpPr>
                <a:spLocks noChangeArrowheads="1"/>
              </p:cNvSpPr>
              <p:nvPr/>
            </p:nvSpPr>
            <p:spPr bwMode="auto">
              <a:xfrm>
                <a:off x="403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8" name="Oval 898"/>
              <p:cNvSpPr>
                <a:spLocks noChangeArrowheads="1"/>
              </p:cNvSpPr>
              <p:nvPr/>
            </p:nvSpPr>
            <p:spPr bwMode="auto">
              <a:xfrm>
                <a:off x="404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9" name="Oval 899"/>
              <p:cNvSpPr>
                <a:spLocks noChangeArrowheads="1"/>
              </p:cNvSpPr>
              <p:nvPr/>
            </p:nvSpPr>
            <p:spPr bwMode="auto">
              <a:xfrm>
                <a:off x="404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0" name="Oval 900"/>
              <p:cNvSpPr>
                <a:spLocks noChangeArrowheads="1"/>
              </p:cNvSpPr>
              <p:nvPr/>
            </p:nvSpPr>
            <p:spPr bwMode="auto">
              <a:xfrm>
                <a:off x="404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1" name="Oval 901"/>
              <p:cNvSpPr>
                <a:spLocks noChangeArrowheads="1"/>
              </p:cNvSpPr>
              <p:nvPr/>
            </p:nvSpPr>
            <p:spPr bwMode="auto">
              <a:xfrm>
                <a:off x="405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2" name="Oval 902"/>
              <p:cNvSpPr>
                <a:spLocks noChangeArrowheads="1"/>
              </p:cNvSpPr>
              <p:nvPr/>
            </p:nvSpPr>
            <p:spPr bwMode="auto">
              <a:xfrm>
                <a:off x="405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3" name="Oval 903"/>
              <p:cNvSpPr>
                <a:spLocks noChangeArrowheads="1"/>
              </p:cNvSpPr>
              <p:nvPr/>
            </p:nvSpPr>
            <p:spPr bwMode="auto">
              <a:xfrm>
                <a:off x="405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4" name="Oval 904"/>
              <p:cNvSpPr>
                <a:spLocks noChangeArrowheads="1"/>
              </p:cNvSpPr>
              <p:nvPr/>
            </p:nvSpPr>
            <p:spPr bwMode="auto">
              <a:xfrm>
                <a:off x="406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5" name="Oval 905"/>
              <p:cNvSpPr>
                <a:spLocks noChangeArrowheads="1"/>
              </p:cNvSpPr>
              <p:nvPr/>
            </p:nvSpPr>
            <p:spPr bwMode="auto">
              <a:xfrm>
                <a:off x="406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6" name="Oval 906"/>
              <p:cNvSpPr>
                <a:spLocks noChangeArrowheads="1"/>
              </p:cNvSpPr>
              <p:nvPr/>
            </p:nvSpPr>
            <p:spPr bwMode="auto">
              <a:xfrm>
                <a:off x="407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7" name="Oval 907"/>
              <p:cNvSpPr>
                <a:spLocks noChangeArrowheads="1"/>
              </p:cNvSpPr>
              <p:nvPr/>
            </p:nvSpPr>
            <p:spPr bwMode="auto">
              <a:xfrm>
                <a:off x="407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8" name="Oval 908"/>
              <p:cNvSpPr>
                <a:spLocks noChangeArrowheads="1"/>
              </p:cNvSpPr>
              <p:nvPr/>
            </p:nvSpPr>
            <p:spPr bwMode="auto">
              <a:xfrm>
                <a:off x="407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9" name="Oval 909"/>
              <p:cNvSpPr>
                <a:spLocks noChangeArrowheads="1"/>
              </p:cNvSpPr>
              <p:nvPr/>
            </p:nvSpPr>
            <p:spPr bwMode="auto">
              <a:xfrm>
                <a:off x="408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0" name="Oval 910"/>
              <p:cNvSpPr>
                <a:spLocks noChangeArrowheads="1"/>
              </p:cNvSpPr>
              <p:nvPr/>
            </p:nvSpPr>
            <p:spPr bwMode="auto">
              <a:xfrm>
                <a:off x="408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1" name="Oval 911"/>
              <p:cNvSpPr>
                <a:spLocks noChangeArrowheads="1"/>
              </p:cNvSpPr>
              <p:nvPr/>
            </p:nvSpPr>
            <p:spPr bwMode="auto">
              <a:xfrm>
                <a:off x="40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2" name="Oval 912"/>
              <p:cNvSpPr>
                <a:spLocks noChangeArrowheads="1"/>
              </p:cNvSpPr>
              <p:nvPr/>
            </p:nvSpPr>
            <p:spPr bwMode="auto">
              <a:xfrm>
                <a:off x="409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3" name="Oval 913"/>
              <p:cNvSpPr>
                <a:spLocks noChangeArrowheads="1"/>
              </p:cNvSpPr>
              <p:nvPr/>
            </p:nvSpPr>
            <p:spPr bwMode="auto">
              <a:xfrm>
                <a:off x="409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4" name="Oval 914"/>
              <p:cNvSpPr>
                <a:spLocks noChangeArrowheads="1"/>
              </p:cNvSpPr>
              <p:nvPr/>
            </p:nvSpPr>
            <p:spPr bwMode="auto">
              <a:xfrm>
                <a:off x="410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5" name="Oval 915"/>
              <p:cNvSpPr>
                <a:spLocks noChangeArrowheads="1"/>
              </p:cNvSpPr>
              <p:nvPr/>
            </p:nvSpPr>
            <p:spPr bwMode="auto">
              <a:xfrm>
                <a:off x="410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6" name="Oval 916"/>
              <p:cNvSpPr>
                <a:spLocks noChangeArrowheads="1"/>
              </p:cNvSpPr>
              <p:nvPr/>
            </p:nvSpPr>
            <p:spPr bwMode="auto">
              <a:xfrm>
                <a:off x="41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7" name="Oval 917"/>
              <p:cNvSpPr>
                <a:spLocks noChangeArrowheads="1"/>
              </p:cNvSpPr>
              <p:nvPr/>
            </p:nvSpPr>
            <p:spPr bwMode="auto">
              <a:xfrm>
                <a:off x="41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8" name="Oval 918"/>
              <p:cNvSpPr>
                <a:spLocks noChangeArrowheads="1"/>
              </p:cNvSpPr>
              <p:nvPr/>
            </p:nvSpPr>
            <p:spPr bwMode="auto">
              <a:xfrm>
                <a:off x="41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9" name="Oval 919"/>
              <p:cNvSpPr>
                <a:spLocks noChangeArrowheads="1"/>
              </p:cNvSpPr>
              <p:nvPr/>
            </p:nvSpPr>
            <p:spPr bwMode="auto">
              <a:xfrm>
                <a:off x="41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0" name="Oval 920"/>
              <p:cNvSpPr>
                <a:spLocks noChangeArrowheads="1"/>
              </p:cNvSpPr>
              <p:nvPr/>
            </p:nvSpPr>
            <p:spPr bwMode="auto">
              <a:xfrm>
                <a:off x="412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1" name="Oval 921"/>
              <p:cNvSpPr>
                <a:spLocks noChangeArrowheads="1"/>
              </p:cNvSpPr>
              <p:nvPr/>
            </p:nvSpPr>
            <p:spPr bwMode="auto">
              <a:xfrm>
                <a:off x="413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2" name="Oval 922"/>
              <p:cNvSpPr>
                <a:spLocks noChangeArrowheads="1"/>
              </p:cNvSpPr>
              <p:nvPr/>
            </p:nvSpPr>
            <p:spPr bwMode="auto">
              <a:xfrm>
                <a:off x="413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3" name="Oval 923"/>
              <p:cNvSpPr>
                <a:spLocks noChangeArrowheads="1"/>
              </p:cNvSpPr>
              <p:nvPr/>
            </p:nvSpPr>
            <p:spPr bwMode="auto">
              <a:xfrm>
                <a:off x="413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4" name="Oval 924"/>
              <p:cNvSpPr>
                <a:spLocks noChangeArrowheads="1"/>
              </p:cNvSpPr>
              <p:nvPr/>
            </p:nvSpPr>
            <p:spPr bwMode="auto">
              <a:xfrm>
                <a:off x="414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5" name="Oval 925"/>
              <p:cNvSpPr>
                <a:spLocks noChangeArrowheads="1"/>
              </p:cNvSpPr>
              <p:nvPr/>
            </p:nvSpPr>
            <p:spPr bwMode="auto">
              <a:xfrm>
                <a:off x="414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6" name="Oval 926"/>
              <p:cNvSpPr>
                <a:spLocks noChangeArrowheads="1"/>
              </p:cNvSpPr>
              <p:nvPr/>
            </p:nvSpPr>
            <p:spPr bwMode="auto">
              <a:xfrm>
                <a:off x="415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7" name="Oval 927"/>
              <p:cNvSpPr>
                <a:spLocks noChangeArrowheads="1"/>
              </p:cNvSpPr>
              <p:nvPr/>
            </p:nvSpPr>
            <p:spPr bwMode="auto">
              <a:xfrm>
                <a:off x="415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8" name="Oval 928"/>
              <p:cNvSpPr>
                <a:spLocks noChangeArrowheads="1"/>
              </p:cNvSpPr>
              <p:nvPr/>
            </p:nvSpPr>
            <p:spPr bwMode="auto">
              <a:xfrm>
                <a:off x="41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9" name="Oval 929"/>
              <p:cNvSpPr>
                <a:spLocks noChangeArrowheads="1"/>
              </p:cNvSpPr>
              <p:nvPr/>
            </p:nvSpPr>
            <p:spPr bwMode="auto">
              <a:xfrm>
                <a:off x="416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0" name="Oval 930"/>
              <p:cNvSpPr>
                <a:spLocks noChangeArrowheads="1"/>
              </p:cNvSpPr>
              <p:nvPr/>
            </p:nvSpPr>
            <p:spPr bwMode="auto">
              <a:xfrm>
                <a:off x="416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1" name="Oval 931"/>
              <p:cNvSpPr>
                <a:spLocks noChangeArrowheads="1"/>
              </p:cNvSpPr>
              <p:nvPr/>
            </p:nvSpPr>
            <p:spPr bwMode="auto">
              <a:xfrm>
                <a:off x="417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2" name="Oval 932"/>
              <p:cNvSpPr>
                <a:spLocks noChangeArrowheads="1"/>
              </p:cNvSpPr>
              <p:nvPr/>
            </p:nvSpPr>
            <p:spPr bwMode="auto">
              <a:xfrm>
                <a:off x="417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3" name="Oval 933"/>
              <p:cNvSpPr>
                <a:spLocks noChangeArrowheads="1"/>
              </p:cNvSpPr>
              <p:nvPr/>
            </p:nvSpPr>
            <p:spPr bwMode="auto">
              <a:xfrm>
                <a:off x="417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4" name="Oval 934"/>
              <p:cNvSpPr>
                <a:spLocks noChangeArrowheads="1"/>
              </p:cNvSpPr>
              <p:nvPr/>
            </p:nvSpPr>
            <p:spPr bwMode="auto">
              <a:xfrm>
                <a:off x="417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5" name="Oval 935"/>
              <p:cNvSpPr>
                <a:spLocks noChangeArrowheads="1"/>
              </p:cNvSpPr>
              <p:nvPr/>
            </p:nvSpPr>
            <p:spPr bwMode="auto">
              <a:xfrm>
                <a:off x="418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6" name="Oval 936"/>
              <p:cNvSpPr>
                <a:spLocks noChangeArrowheads="1"/>
              </p:cNvSpPr>
              <p:nvPr/>
            </p:nvSpPr>
            <p:spPr bwMode="auto">
              <a:xfrm>
                <a:off x="418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7" name="Oval 937"/>
              <p:cNvSpPr>
                <a:spLocks noChangeArrowheads="1"/>
              </p:cNvSpPr>
              <p:nvPr/>
            </p:nvSpPr>
            <p:spPr bwMode="auto">
              <a:xfrm>
                <a:off x="419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8" name="Oval 938"/>
              <p:cNvSpPr>
                <a:spLocks noChangeArrowheads="1"/>
              </p:cNvSpPr>
              <p:nvPr/>
            </p:nvSpPr>
            <p:spPr bwMode="auto">
              <a:xfrm>
                <a:off x="419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9" name="Oval 939"/>
              <p:cNvSpPr>
                <a:spLocks noChangeArrowheads="1"/>
              </p:cNvSpPr>
              <p:nvPr/>
            </p:nvSpPr>
            <p:spPr bwMode="auto">
              <a:xfrm>
                <a:off x="419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0" name="Oval 940"/>
              <p:cNvSpPr>
                <a:spLocks noChangeArrowheads="1"/>
              </p:cNvSpPr>
              <p:nvPr/>
            </p:nvSpPr>
            <p:spPr bwMode="auto">
              <a:xfrm>
                <a:off x="420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1" name="Oval 941"/>
              <p:cNvSpPr>
                <a:spLocks noChangeArrowheads="1"/>
              </p:cNvSpPr>
              <p:nvPr/>
            </p:nvSpPr>
            <p:spPr bwMode="auto">
              <a:xfrm>
                <a:off x="420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2" name="Oval 942"/>
              <p:cNvSpPr>
                <a:spLocks noChangeArrowheads="1"/>
              </p:cNvSpPr>
              <p:nvPr/>
            </p:nvSpPr>
            <p:spPr bwMode="auto">
              <a:xfrm>
                <a:off x="421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3" name="Oval 943"/>
              <p:cNvSpPr>
                <a:spLocks noChangeArrowheads="1"/>
              </p:cNvSpPr>
              <p:nvPr/>
            </p:nvSpPr>
            <p:spPr bwMode="auto">
              <a:xfrm>
                <a:off x="421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4" name="Oval 944"/>
              <p:cNvSpPr>
                <a:spLocks noChangeArrowheads="1"/>
              </p:cNvSpPr>
              <p:nvPr/>
            </p:nvSpPr>
            <p:spPr bwMode="auto">
              <a:xfrm>
                <a:off x="421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5" name="Oval 945"/>
              <p:cNvSpPr>
                <a:spLocks noChangeArrowheads="1"/>
              </p:cNvSpPr>
              <p:nvPr/>
            </p:nvSpPr>
            <p:spPr bwMode="auto">
              <a:xfrm>
                <a:off x="42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6" name="Oval 946"/>
              <p:cNvSpPr>
                <a:spLocks noChangeArrowheads="1"/>
              </p:cNvSpPr>
              <p:nvPr/>
            </p:nvSpPr>
            <p:spPr bwMode="auto">
              <a:xfrm>
                <a:off x="42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7" name="Oval 947"/>
              <p:cNvSpPr>
                <a:spLocks noChangeArrowheads="1"/>
              </p:cNvSpPr>
              <p:nvPr/>
            </p:nvSpPr>
            <p:spPr bwMode="auto">
              <a:xfrm>
                <a:off x="422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8" name="Oval 948"/>
              <p:cNvSpPr>
                <a:spLocks noChangeArrowheads="1"/>
              </p:cNvSpPr>
              <p:nvPr/>
            </p:nvSpPr>
            <p:spPr bwMode="auto">
              <a:xfrm>
                <a:off x="423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9" name="Oval 949"/>
              <p:cNvSpPr>
                <a:spLocks noChangeArrowheads="1"/>
              </p:cNvSpPr>
              <p:nvPr/>
            </p:nvSpPr>
            <p:spPr bwMode="auto">
              <a:xfrm>
                <a:off x="423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0" name="Oval 950"/>
              <p:cNvSpPr>
                <a:spLocks noChangeArrowheads="1"/>
              </p:cNvSpPr>
              <p:nvPr/>
            </p:nvSpPr>
            <p:spPr bwMode="auto">
              <a:xfrm>
                <a:off x="423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1" name="Oval 951"/>
              <p:cNvSpPr>
                <a:spLocks noChangeArrowheads="1"/>
              </p:cNvSpPr>
              <p:nvPr/>
            </p:nvSpPr>
            <p:spPr bwMode="auto">
              <a:xfrm>
                <a:off x="424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2" name="Oval 952"/>
              <p:cNvSpPr>
                <a:spLocks noChangeArrowheads="1"/>
              </p:cNvSpPr>
              <p:nvPr/>
            </p:nvSpPr>
            <p:spPr bwMode="auto">
              <a:xfrm>
                <a:off x="424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3" name="Oval 953"/>
              <p:cNvSpPr>
                <a:spLocks noChangeArrowheads="1"/>
              </p:cNvSpPr>
              <p:nvPr/>
            </p:nvSpPr>
            <p:spPr bwMode="auto">
              <a:xfrm>
                <a:off x="425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4" name="Oval 954"/>
              <p:cNvSpPr>
                <a:spLocks noChangeArrowheads="1"/>
              </p:cNvSpPr>
              <p:nvPr/>
            </p:nvSpPr>
            <p:spPr bwMode="auto">
              <a:xfrm>
                <a:off x="425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5" name="Oval 955"/>
              <p:cNvSpPr>
                <a:spLocks noChangeArrowheads="1"/>
              </p:cNvSpPr>
              <p:nvPr/>
            </p:nvSpPr>
            <p:spPr bwMode="auto">
              <a:xfrm>
                <a:off x="42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6" name="Oval 956"/>
              <p:cNvSpPr>
                <a:spLocks noChangeArrowheads="1"/>
              </p:cNvSpPr>
              <p:nvPr/>
            </p:nvSpPr>
            <p:spPr bwMode="auto">
              <a:xfrm>
                <a:off x="426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7" name="Oval 957"/>
              <p:cNvSpPr>
                <a:spLocks noChangeArrowheads="1"/>
              </p:cNvSpPr>
              <p:nvPr/>
            </p:nvSpPr>
            <p:spPr bwMode="auto">
              <a:xfrm>
                <a:off x="426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8" name="Oval 958"/>
              <p:cNvSpPr>
                <a:spLocks noChangeArrowheads="1"/>
              </p:cNvSpPr>
              <p:nvPr/>
            </p:nvSpPr>
            <p:spPr bwMode="auto">
              <a:xfrm>
                <a:off x="427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9" name="Oval 959"/>
              <p:cNvSpPr>
                <a:spLocks noChangeArrowheads="1"/>
              </p:cNvSpPr>
              <p:nvPr/>
            </p:nvSpPr>
            <p:spPr bwMode="auto">
              <a:xfrm>
                <a:off x="427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0" name="Oval 960"/>
              <p:cNvSpPr>
                <a:spLocks noChangeArrowheads="1"/>
              </p:cNvSpPr>
              <p:nvPr/>
            </p:nvSpPr>
            <p:spPr bwMode="auto">
              <a:xfrm>
                <a:off x="427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1" name="Oval 961"/>
              <p:cNvSpPr>
                <a:spLocks noChangeArrowheads="1"/>
              </p:cNvSpPr>
              <p:nvPr/>
            </p:nvSpPr>
            <p:spPr bwMode="auto">
              <a:xfrm>
                <a:off x="428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2" name="Oval 962"/>
              <p:cNvSpPr>
                <a:spLocks noChangeArrowheads="1"/>
              </p:cNvSpPr>
              <p:nvPr/>
            </p:nvSpPr>
            <p:spPr bwMode="auto">
              <a:xfrm>
                <a:off x="428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3" name="Oval 963"/>
              <p:cNvSpPr>
                <a:spLocks noChangeArrowheads="1"/>
              </p:cNvSpPr>
              <p:nvPr/>
            </p:nvSpPr>
            <p:spPr bwMode="auto">
              <a:xfrm>
                <a:off x="42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4" name="Oval 964"/>
              <p:cNvSpPr>
                <a:spLocks noChangeArrowheads="1"/>
              </p:cNvSpPr>
              <p:nvPr/>
            </p:nvSpPr>
            <p:spPr bwMode="auto">
              <a:xfrm>
                <a:off x="429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5" name="Oval 965"/>
              <p:cNvSpPr>
                <a:spLocks noChangeArrowheads="1"/>
              </p:cNvSpPr>
              <p:nvPr/>
            </p:nvSpPr>
            <p:spPr bwMode="auto">
              <a:xfrm>
                <a:off x="429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6" name="Oval 966"/>
              <p:cNvSpPr>
                <a:spLocks noChangeArrowheads="1"/>
              </p:cNvSpPr>
              <p:nvPr/>
            </p:nvSpPr>
            <p:spPr bwMode="auto">
              <a:xfrm>
                <a:off x="430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7" name="Oval 967"/>
              <p:cNvSpPr>
                <a:spLocks noChangeArrowheads="1"/>
              </p:cNvSpPr>
              <p:nvPr/>
            </p:nvSpPr>
            <p:spPr bwMode="auto">
              <a:xfrm>
                <a:off x="430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8" name="Oval 968"/>
              <p:cNvSpPr>
                <a:spLocks noChangeArrowheads="1"/>
              </p:cNvSpPr>
              <p:nvPr/>
            </p:nvSpPr>
            <p:spPr bwMode="auto">
              <a:xfrm>
                <a:off x="430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9" name="Oval 969"/>
              <p:cNvSpPr>
                <a:spLocks noChangeArrowheads="1"/>
              </p:cNvSpPr>
              <p:nvPr/>
            </p:nvSpPr>
            <p:spPr bwMode="auto">
              <a:xfrm>
                <a:off x="431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0" name="Oval 970"/>
              <p:cNvSpPr>
                <a:spLocks noChangeArrowheads="1"/>
              </p:cNvSpPr>
              <p:nvPr/>
            </p:nvSpPr>
            <p:spPr bwMode="auto">
              <a:xfrm>
                <a:off x="431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1" name="Oval 971"/>
              <p:cNvSpPr>
                <a:spLocks noChangeArrowheads="1"/>
              </p:cNvSpPr>
              <p:nvPr/>
            </p:nvSpPr>
            <p:spPr bwMode="auto">
              <a:xfrm>
                <a:off x="431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2" name="Oval 972"/>
              <p:cNvSpPr>
                <a:spLocks noChangeArrowheads="1"/>
              </p:cNvSpPr>
              <p:nvPr/>
            </p:nvSpPr>
            <p:spPr bwMode="auto">
              <a:xfrm>
                <a:off x="432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3" name="Oval 973"/>
              <p:cNvSpPr>
                <a:spLocks noChangeArrowheads="1"/>
              </p:cNvSpPr>
              <p:nvPr/>
            </p:nvSpPr>
            <p:spPr bwMode="auto">
              <a:xfrm>
                <a:off x="432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4" name="Oval 974"/>
              <p:cNvSpPr>
                <a:spLocks noChangeArrowheads="1"/>
              </p:cNvSpPr>
              <p:nvPr/>
            </p:nvSpPr>
            <p:spPr bwMode="auto">
              <a:xfrm>
                <a:off x="433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5" name="Oval 975"/>
              <p:cNvSpPr>
                <a:spLocks noChangeArrowheads="1"/>
              </p:cNvSpPr>
              <p:nvPr/>
            </p:nvSpPr>
            <p:spPr bwMode="auto">
              <a:xfrm>
                <a:off x="433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6" name="Oval 976"/>
              <p:cNvSpPr>
                <a:spLocks noChangeArrowheads="1"/>
              </p:cNvSpPr>
              <p:nvPr/>
            </p:nvSpPr>
            <p:spPr bwMode="auto">
              <a:xfrm>
                <a:off x="433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7" name="Oval 977"/>
              <p:cNvSpPr>
                <a:spLocks noChangeArrowheads="1"/>
              </p:cNvSpPr>
              <p:nvPr/>
            </p:nvSpPr>
            <p:spPr bwMode="auto">
              <a:xfrm>
                <a:off x="434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8" name="Oval 978"/>
              <p:cNvSpPr>
                <a:spLocks noChangeArrowheads="1"/>
              </p:cNvSpPr>
              <p:nvPr/>
            </p:nvSpPr>
            <p:spPr bwMode="auto">
              <a:xfrm>
                <a:off x="434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9" name="Oval 979"/>
              <p:cNvSpPr>
                <a:spLocks noChangeArrowheads="1"/>
              </p:cNvSpPr>
              <p:nvPr/>
            </p:nvSpPr>
            <p:spPr bwMode="auto">
              <a:xfrm>
                <a:off x="435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0" name="Oval 980"/>
              <p:cNvSpPr>
                <a:spLocks noChangeArrowheads="1"/>
              </p:cNvSpPr>
              <p:nvPr/>
            </p:nvSpPr>
            <p:spPr bwMode="auto">
              <a:xfrm>
                <a:off x="435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1" name="Oval 981"/>
              <p:cNvSpPr>
                <a:spLocks noChangeArrowheads="1"/>
              </p:cNvSpPr>
              <p:nvPr/>
            </p:nvSpPr>
            <p:spPr bwMode="auto">
              <a:xfrm>
                <a:off x="435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2" name="Oval 982"/>
              <p:cNvSpPr>
                <a:spLocks noChangeArrowheads="1"/>
              </p:cNvSpPr>
              <p:nvPr/>
            </p:nvSpPr>
            <p:spPr bwMode="auto">
              <a:xfrm>
                <a:off x="43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3" name="Oval 983"/>
              <p:cNvSpPr>
                <a:spLocks noChangeArrowheads="1"/>
              </p:cNvSpPr>
              <p:nvPr/>
            </p:nvSpPr>
            <p:spPr bwMode="auto">
              <a:xfrm>
                <a:off x="436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4" name="Oval 984"/>
              <p:cNvSpPr>
                <a:spLocks noChangeArrowheads="1"/>
              </p:cNvSpPr>
              <p:nvPr/>
            </p:nvSpPr>
            <p:spPr bwMode="auto">
              <a:xfrm>
                <a:off x="436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5" name="Oval 985"/>
              <p:cNvSpPr>
                <a:spLocks noChangeArrowheads="1"/>
              </p:cNvSpPr>
              <p:nvPr/>
            </p:nvSpPr>
            <p:spPr bwMode="auto">
              <a:xfrm>
                <a:off x="437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6" name="Oval 986"/>
              <p:cNvSpPr>
                <a:spLocks noChangeArrowheads="1"/>
              </p:cNvSpPr>
              <p:nvPr/>
            </p:nvSpPr>
            <p:spPr bwMode="auto">
              <a:xfrm>
                <a:off x="437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7" name="Oval 987"/>
              <p:cNvSpPr>
                <a:spLocks noChangeArrowheads="1"/>
              </p:cNvSpPr>
              <p:nvPr/>
            </p:nvSpPr>
            <p:spPr bwMode="auto">
              <a:xfrm>
                <a:off x="437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8" name="Oval 988"/>
              <p:cNvSpPr>
                <a:spLocks noChangeArrowheads="1"/>
              </p:cNvSpPr>
              <p:nvPr/>
            </p:nvSpPr>
            <p:spPr bwMode="auto">
              <a:xfrm>
                <a:off x="438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9" name="Oval 989"/>
              <p:cNvSpPr>
                <a:spLocks noChangeArrowheads="1"/>
              </p:cNvSpPr>
              <p:nvPr/>
            </p:nvSpPr>
            <p:spPr bwMode="auto">
              <a:xfrm>
                <a:off x="438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0" name="Oval 990"/>
              <p:cNvSpPr>
                <a:spLocks noChangeArrowheads="1"/>
              </p:cNvSpPr>
              <p:nvPr/>
            </p:nvSpPr>
            <p:spPr bwMode="auto">
              <a:xfrm>
                <a:off x="43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1" name="Oval 991"/>
              <p:cNvSpPr>
                <a:spLocks noChangeArrowheads="1"/>
              </p:cNvSpPr>
              <p:nvPr/>
            </p:nvSpPr>
            <p:spPr bwMode="auto">
              <a:xfrm>
                <a:off x="439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2" name="Oval 992"/>
              <p:cNvSpPr>
                <a:spLocks noChangeArrowheads="1"/>
              </p:cNvSpPr>
              <p:nvPr/>
            </p:nvSpPr>
            <p:spPr bwMode="auto">
              <a:xfrm>
                <a:off x="439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3" name="Oval 993"/>
              <p:cNvSpPr>
                <a:spLocks noChangeArrowheads="1"/>
              </p:cNvSpPr>
              <p:nvPr/>
            </p:nvSpPr>
            <p:spPr bwMode="auto">
              <a:xfrm>
                <a:off x="440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4" name="Oval 994"/>
              <p:cNvSpPr>
                <a:spLocks noChangeArrowheads="1"/>
              </p:cNvSpPr>
              <p:nvPr/>
            </p:nvSpPr>
            <p:spPr bwMode="auto">
              <a:xfrm>
                <a:off x="440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5" name="Oval 995"/>
              <p:cNvSpPr>
                <a:spLocks noChangeArrowheads="1"/>
              </p:cNvSpPr>
              <p:nvPr/>
            </p:nvSpPr>
            <p:spPr bwMode="auto">
              <a:xfrm>
                <a:off x="44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6" name="Oval 996"/>
              <p:cNvSpPr>
                <a:spLocks noChangeArrowheads="1"/>
              </p:cNvSpPr>
              <p:nvPr/>
            </p:nvSpPr>
            <p:spPr bwMode="auto">
              <a:xfrm>
                <a:off x="44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7" name="Oval 997"/>
              <p:cNvSpPr>
                <a:spLocks noChangeArrowheads="1"/>
              </p:cNvSpPr>
              <p:nvPr/>
            </p:nvSpPr>
            <p:spPr bwMode="auto">
              <a:xfrm>
                <a:off x="44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8" name="Oval 998"/>
              <p:cNvSpPr>
                <a:spLocks noChangeArrowheads="1"/>
              </p:cNvSpPr>
              <p:nvPr/>
            </p:nvSpPr>
            <p:spPr bwMode="auto">
              <a:xfrm>
                <a:off x="44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9" name="Oval 999"/>
              <p:cNvSpPr>
                <a:spLocks noChangeArrowheads="1"/>
              </p:cNvSpPr>
              <p:nvPr/>
            </p:nvSpPr>
            <p:spPr bwMode="auto">
              <a:xfrm>
                <a:off x="442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0" name="Oval 1000"/>
              <p:cNvSpPr>
                <a:spLocks noChangeArrowheads="1"/>
              </p:cNvSpPr>
              <p:nvPr/>
            </p:nvSpPr>
            <p:spPr bwMode="auto">
              <a:xfrm>
                <a:off x="443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1" name="Oval 1001"/>
              <p:cNvSpPr>
                <a:spLocks noChangeArrowheads="1"/>
              </p:cNvSpPr>
              <p:nvPr/>
            </p:nvSpPr>
            <p:spPr bwMode="auto">
              <a:xfrm>
                <a:off x="443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2" name="Oval 1002"/>
              <p:cNvSpPr>
                <a:spLocks noChangeArrowheads="1"/>
              </p:cNvSpPr>
              <p:nvPr/>
            </p:nvSpPr>
            <p:spPr bwMode="auto">
              <a:xfrm>
                <a:off x="443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3" name="Oval 1003"/>
              <p:cNvSpPr>
                <a:spLocks noChangeArrowheads="1"/>
              </p:cNvSpPr>
              <p:nvPr/>
            </p:nvSpPr>
            <p:spPr bwMode="auto">
              <a:xfrm>
                <a:off x="444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4" name="Oval 1004"/>
              <p:cNvSpPr>
                <a:spLocks noChangeArrowheads="1"/>
              </p:cNvSpPr>
              <p:nvPr/>
            </p:nvSpPr>
            <p:spPr bwMode="auto">
              <a:xfrm>
                <a:off x="444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5" name="Oval 1005"/>
              <p:cNvSpPr>
                <a:spLocks noChangeArrowheads="1"/>
              </p:cNvSpPr>
              <p:nvPr/>
            </p:nvSpPr>
            <p:spPr bwMode="auto">
              <a:xfrm>
                <a:off x="445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6" name="Oval 1006"/>
              <p:cNvSpPr>
                <a:spLocks noChangeArrowheads="1"/>
              </p:cNvSpPr>
              <p:nvPr/>
            </p:nvSpPr>
            <p:spPr bwMode="auto">
              <a:xfrm>
                <a:off x="445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7" name="Oval 1007"/>
              <p:cNvSpPr>
                <a:spLocks noChangeArrowheads="1"/>
              </p:cNvSpPr>
              <p:nvPr/>
            </p:nvSpPr>
            <p:spPr bwMode="auto">
              <a:xfrm>
                <a:off x="445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8" name="Oval 1008"/>
              <p:cNvSpPr>
                <a:spLocks noChangeArrowheads="1"/>
              </p:cNvSpPr>
              <p:nvPr/>
            </p:nvSpPr>
            <p:spPr bwMode="auto">
              <a:xfrm>
                <a:off x="4462"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0" name="Group 1210"/>
            <p:cNvGrpSpPr>
              <a:grpSpLocks/>
            </p:cNvGrpSpPr>
            <p:nvPr/>
          </p:nvGrpSpPr>
          <p:grpSpPr bwMode="auto">
            <a:xfrm>
              <a:off x="753" y="1113"/>
              <a:ext cx="4446" cy="1075"/>
              <a:chOff x="753" y="1113"/>
              <a:chExt cx="4446" cy="1075"/>
            </a:xfrm>
          </p:grpSpPr>
          <p:sp>
            <p:nvSpPr>
              <p:cNvPr id="7989" name="Oval 1010"/>
              <p:cNvSpPr>
                <a:spLocks noChangeArrowheads="1"/>
              </p:cNvSpPr>
              <p:nvPr/>
            </p:nvSpPr>
            <p:spPr bwMode="auto">
              <a:xfrm>
                <a:off x="446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0" name="Oval 1011"/>
              <p:cNvSpPr>
                <a:spLocks noChangeArrowheads="1"/>
              </p:cNvSpPr>
              <p:nvPr/>
            </p:nvSpPr>
            <p:spPr bwMode="auto">
              <a:xfrm>
                <a:off x="4470"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1" name="Oval 1012"/>
              <p:cNvSpPr>
                <a:spLocks noChangeArrowheads="1"/>
              </p:cNvSpPr>
              <p:nvPr/>
            </p:nvSpPr>
            <p:spPr bwMode="auto">
              <a:xfrm>
                <a:off x="4474"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2" name="Oval 1013"/>
              <p:cNvSpPr>
                <a:spLocks noChangeArrowheads="1"/>
              </p:cNvSpPr>
              <p:nvPr/>
            </p:nvSpPr>
            <p:spPr bwMode="auto">
              <a:xfrm>
                <a:off x="4478"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3" name="Oval 1014"/>
              <p:cNvSpPr>
                <a:spLocks noChangeArrowheads="1"/>
              </p:cNvSpPr>
              <p:nvPr/>
            </p:nvSpPr>
            <p:spPr bwMode="auto">
              <a:xfrm>
                <a:off x="448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4" name="Oval 1015"/>
              <p:cNvSpPr>
                <a:spLocks noChangeArrowheads="1"/>
              </p:cNvSpPr>
              <p:nvPr/>
            </p:nvSpPr>
            <p:spPr bwMode="auto">
              <a:xfrm>
                <a:off x="448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5" name="Oval 1016"/>
              <p:cNvSpPr>
                <a:spLocks noChangeArrowheads="1"/>
              </p:cNvSpPr>
              <p:nvPr/>
            </p:nvSpPr>
            <p:spPr bwMode="auto">
              <a:xfrm>
                <a:off x="449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6" name="Oval 1017"/>
              <p:cNvSpPr>
                <a:spLocks noChangeArrowheads="1"/>
              </p:cNvSpPr>
              <p:nvPr/>
            </p:nvSpPr>
            <p:spPr bwMode="auto">
              <a:xfrm>
                <a:off x="449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7" name="Oval 1018"/>
              <p:cNvSpPr>
                <a:spLocks noChangeArrowheads="1"/>
              </p:cNvSpPr>
              <p:nvPr/>
            </p:nvSpPr>
            <p:spPr bwMode="auto">
              <a:xfrm>
                <a:off x="449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8" name="Oval 1019"/>
              <p:cNvSpPr>
                <a:spLocks noChangeArrowheads="1"/>
              </p:cNvSpPr>
              <p:nvPr/>
            </p:nvSpPr>
            <p:spPr bwMode="auto">
              <a:xfrm>
                <a:off x="450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9" name="Oval 1020"/>
              <p:cNvSpPr>
                <a:spLocks noChangeArrowheads="1"/>
              </p:cNvSpPr>
              <p:nvPr/>
            </p:nvSpPr>
            <p:spPr bwMode="auto">
              <a:xfrm>
                <a:off x="450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0" name="Oval 1021"/>
              <p:cNvSpPr>
                <a:spLocks noChangeArrowheads="1"/>
              </p:cNvSpPr>
              <p:nvPr/>
            </p:nvSpPr>
            <p:spPr bwMode="auto">
              <a:xfrm>
                <a:off x="451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1" name="Oval 1022"/>
              <p:cNvSpPr>
                <a:spLocks noChangeArrowheads="1"/>
              </p:cNvSpPr>
              <p:nvPr/>
            </p:nvSpPr>
            <p:spPr bwMode="auto">
              <a:xfrm>
                <a:off x="451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2" name="Oval 1023"/>
              <p:cNvSpPr>
                <a:spLocks noChangeArrowheads="1"/>
              </p:cNvSpPr>
              <p:nvPr/>
            </p:nvSpPr>
            <p:spPr bwMode="auto">
              <a:xfrm>
                <a:off x="451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3" name="Oval 1024"/>
              <p:cNvSpPr>
                <a:spLocks noChangeArrowheads="1"/>
              </p:cNvSpPr>
              <p:nvPr/>
            </p:nvSpPr>
            <p:spPr bwMode="auto">
              <a:xfrm>
                <a:off x="452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4" name="Oval 1025"/>
              <p:cNvSpPr>
                <a:spLocks noChangeArrowheads="1"/>
              </p:cNvSpPr>
              <p:nvPr/>
            </p:nvSpPr>
            <p:spPr bwMode="auto">
              <a:xfrm>
                <a:off x="452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5" name="Oval 1026"/>
              <p:cNvSpPr>
                <a:spLocks noChangeArrowheads="1"/>
              </p:cNvSpPr>
              <p:nvPr/>
            </p:nvSpPr>
            <p:spPr bwMode="auto">
              <a:xfrm>
                <a:off x="453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6" name="Oval 1027"/>
              <p:cNvSpPr>
                <a:spLocks noChangeArrowheads="1"/>
              </p:cNvSpPr>
              <p:nvPr/>
            </p:nvSpPr>
            <p:spPr bwMode="auto">
              <a:xfrm>
                <a:off x="453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7" name="Oval 1028"/>
              <p:cNvSpPr>
                <a:spLocks noChangeArrowheads="1"/>
              </p:cNvSpPr>
              <p:nvPr/>
            </p:nvSpPr>
            <p:spPr bwMode="auto">
              <a:xfrm>
                <a:off x="453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8" name="Oval 1029"/>
              <p:cNvSpPr>
                <a:spLocks noChangeArrowheads="1"/>
              </p:cNvSpPr>
              <p:nvPr/>
            </p:nvSpPr>
            <p:spPr bwMode="auto">
              <a:xfrm>
                <a:off x="454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9" name="Oval 1030"/>
              <p:cNvSpPr>
                <a:spLocks noChangeArrowheads="1"/>
              </p:cNvSpPr>
              <p:nvPr/>
            </p:nvSpPr>
            <p:spPr bwMode="auto">
              <a:xfrm>
                <a:off x="454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0" name="Oval 1031"/>
              <p:cNvSpPr>
                <a:spLocks noChangeArrowheads="1"/>
              </p:cNvSpPr>
              <p:nvPr/>
            </p:nvSpPr>
            <p:spPr bwMode="auto">
              <a:xfrm>
                <a:off x="4550"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1" name="Oval 1032"/>
              <p:cNvSpPr>
                <a:spLocks noChangeArrowheads="1"/>
              </p:cNvSpPr>
              <p:nvPr/>
            </p:nvSpPr>
            <p:spPr bwMode="auto">
              <a:xfrm>
                <a:off x="4554"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2" name="Oval 1033"/>
              <p:cNvSpPr>
                <a:spLocks noChangeArrowheads="1"/>
              </p:cNvSpPr>
              <p:nvPr/>
            </p:nvSpPr>
            <p:spPr bwMode="auto">
              <a:xfrm>
                <a:off x="4558"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3" name="Oval 1034"/>
              <p:cNvSpPr>
                <a:spLocks noChangeArrowheads="1"/>
              </p:cNvSpPr>
              <p:nvPr/>
            </p:nvSpPr>
            <p:spPr bwMode="auto">
              <a:xfrm>
                <a:off x="4562"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4" name="Oval 1035"/>
              <p:cNvSpPr>
                <a:spLocks noChangeArrowheads="1"/>
              </p:cNvSpPr>
              <p:nvPr/>
            </p:nvSpPr>
            <p:spPr bwMode="auto">
              <a:xfrm>
                <a:off x="4566"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5" name="Oval 1036"/>
              <p:cNvSpPr>
                <a:spLocks noChangeArrowheads="1"/>
              </p:cNvSpPr>
              <p:nvPr/>
            </p:nvSpPr>
            <p:spPr bwMode="auto">
              <a:xfrm>
                <a:off x="4566"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6" name="Oval 1037"/>
              <p:cNvSpPr>
                <a:spLocks noChangeArrowheads="1"/>
              </p:cNvSpPr>
              <p:nvPr/>
            </p:nvSpPr>
            <p:spPr bwMode="auto">
              <a:xfrm>
                <a:off x="4570"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7" name="Oval 1038"/>
              <p:cNvSpPr>
                <a:spLocks noChangeArrowheads="1"/>
              </p:cNvSpPr>
              <p:nvPr/>
            </p:nvSpPr>
            <p:spPr bwMode="auto">
              <a:xfrm>
                <a:off x="4574"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8" name="Oval 1039"/>
              <p:cNvSpPr>
                <a:spLocks noChangeArrowheads="1"/>
              </p:cNvSpPr>
              <p:nvPr/>
            </p:nvSpPr>
            <p:spPr bwMode="auto">
              <a:xfrm>
                <a:off x="4578"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9" name="Oval 1040"/>
              <p:cNvSpPr>
                <a:spLocks noChangeArrowheads="1"/>
              </p:cNvSpPr>
              <p:nvPr/>
            </p:nvSpPr>
            <p:spPr bwMode="auto">
              <a:xfrm>
                <a:off x="4582"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0" name="Oval 1041"/>
              <p:cNvSpPr>
                <a:spLocks noChangeArrowheads="1"/>
              </p:cNvSpPr>
              <p:nvPr/>
            </p:nvSpPr>
            <p:spPr bwMode="auto">
              <a:xfrm>
                <a:off x="4586" y="150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1" name="Oval 1042"/>
              <p:cNvSpPr>
                <a:spLocks noChangeArrowheads="1"/>
              </p:cNvSpPr>
              <p:nvPr/>
            </p:nvSpPr>
            <p:spPr bwMode="auto">
              <a:xfrm>
                <a:off x="459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2" name="Oval 1043"/>
              <p:cNvSpPr>
                <a:spLocks noChangeArrowheads="1"/>
              </p:cNvSpPr>
              <p:nvPr/>
            </p:nvSpPr>
            <p:spPr bwMode="auto">
              <a:xfrm>
                <a:off x="459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3" name="Oval 1044"/>
              <p:cNvSpPr>
                <a:spLocks noChangeArrowheads="1"/>
              </p:cNvSpPr>
              <p:nvPr/>
            </p:nvSpPr>
            <p:spPr bwMode="auto">
              <a:xfrm>
                <a:off x="459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4" name="Oval 1045"/>
              <p:cNvSpPr>
                <a:spLocks noChangeArrowheads="1"/>
              </p:cNvSpPr>
              <p:nvPr/>
            </p:nvSpPr>
            <p:spPr bwMode="auto">
              <a:xfrm>
                <a:off x="460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5" name="Oval 1046"/>
              <p:cNvSpPr>
                <a:spLocks noChangeArrowheads="1"/>
              </p:cNvSpPr>
              <p:nvPr/>
            </p:nvSpPr>
            <p:spPr bwMode="auto">
              <a:xfrm>
                <a:off x="460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6" name="Oval 1047"/>
              <p:cNvSpPr>
                <a:spLocks noChangeArrowheads="1"/>
              </p:cNvSpPr>
              <p:nvPr/>
            </p:nvSpPr>
            <p:spPr bwMode="auto">
              <a:xfrm>
                <a:off x="461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7" name="Oval 1048"/>
              <p:cNvSpPr>
                <a:spLocks noChangeArrowheads="1"/>
              </p:cNvSpPr>
              <p:nvPr/>
            </p:nvSpPr>
            <p:spPr bwMode="auto">
              <a:xfrm>
                <a:off x="461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8" name="Oval 1049"/>
              <p:cNvSpPr>
                <a:spLocks noChangeArrowheads="1"/>
              </p:cNvSpPr>
              <p:nvPr/>
            </p:nvSpPr>
            <p:spPr bwMode="auto">
              <a:xfrm>
                <a:off x="461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9" name="Oval 1050"/>
              <p:cNvSpPr>
                <a:spLocks noChangeArrowheads="1"/>
              </p:cNvSpPr>
              <p:nvPr/>
            </p:nvSpPr>
            <p:spPr bwMode="auto">
              <a:xfrm>
                <a:off x="461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0" name="Oval 1051"/>
              <p:cNvSpPr>
                <a:spLocks noChangeArrowheads="1"/>
              </p:cNvSpPr>
              <p:nvPr/>
            </p:nvSpPr>
            <p:spPr bwMode="auto">
              <a:xfrm>
                <a:off x="462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1" name="Oval 1052"/>
              <p:cNvSpPr>
                <a:spLocks noChangeArrowheads="1"/>
              </p:cNvSpPr>
              <p:nvPr/>
            </p:nvSpPr>
            <p:spPr bwMode="auto">
              <a:xfrm>
                <a:off x="462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2" name="Oval 1053"/>
              <p:cNvSpPr>
                <a:spLocks noChangeArrowheads="1"/>
              </p:cNvSpPr>
              <p:nvPr/>
            </p:nvSpPr>
            <p:spPr bwMode="auto">
              <a:xfrm>
                <a:off x="463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3" name="Oval 1054"/>
              <p:cNvSpPr>
                <a:spLocks noChangeArrowheads="1"/>
              </p:cNvSpPr>
              <p:nvPr/>
            </p:nvSpPr>
            <p:spPr bwMode="auto">
              <a:xfrm>
                <a:off x="463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4" name="Oval 1055"/>
              <p:cNvSpPr>
                <a:spLocks noChangeArrowheads="1"/>
              </p:cNvSpPr>
              <p:nvPr/>
            </p:nvSpPr>
            <p:spPr bwMode="auto">
              <a:xfrm>
                <a:off x="463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5" name="Oval 1056"/>
              <p:cNvSpPr>
                <a:spLocks noChangeArrowheads="1"/>
              </p:cNvSpPr>
              <p:nvPr/>
            </p:nvSpPr>
            <p:spPr bwMode="auto">
              <a:xfrm>
                <a:off x="464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6" name="Oval 1057"/>
              <p:cNvSpPr>
                <a:spLocks noChangeArrowheads="1"/>
              </p:cNvSpPr>
              <p:nvPr/>
            </p:nvSpPr>
            <p:spPr bwMode="auto">
              <a:xfrm>
                <a:off x="464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7" name="Oval 1058"/>
              <p:cNvSpPr>
                <a:spLocks noChangeArrowheads="1"/>
              </p:cNvSpPr>
              <p:nvPr/>
            </p:nvSpPr>
            <p:spPr bwMode="auto">
              <a:xfrm>
                <a:off x="465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8" name="Oval 1059"/>
              <p:cNvSpPr>
                <a:spLocks noChangeArrowheads="1"/>
              </p:cNvSpPr>
              <p:nvPr/>
            </p:nvSpPr>
            <p:spPr bwMode="auto">
              <a:xfrm>
                <a:off x="465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9" name="Oval 1060"/>
              <p:cNvSpPr>
                <a:spLocks noChangeArrowheads="1"/>
              </p:cNvSpPr>
              <p:nvPr/>
            </p:nvSpPr>
            <p:spPr bwMode="auto">
              <a:xfrm>
                <a:off x="465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0" name="Oval 1061"/>
              <p:cNvSpPr>
                <a:spLocks noChangeArrowheads="1"/>
              </p:cNvSpPr>
              <p:nvPr/>
            </p:nvSpPr>
            <p:spPr bwMode="auto">
              <a:xfrm>
                <a:off x="466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1" name="Oval 1062"/>
              <p:cNvSpPr>
                <a:spLocks noChangeArrowheads="1"/>
              </p:cNvSpPr>
              <p:nvPr/>
            </p:nvSpPr>
            <p:spPr bwMode="auto">
              <a:xfrm>
                <a:off x="466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2" name="Oval 1063"/>
              <p:cNvSpPr>
                <a:spLocks noChangeArrowheads="1"/>
              </p:cNvSpPr>
              <p:nvPr/>
            </p:nvSpPr>
            <p:spPr bwMode="auto">
              <a:xfrm>
                <a:off x="467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3" name="Oval 1064"/>
              <p:cNvSpPr>
                <a:spLocks noChangeArrowheads="1"/>
              </p:cNvSpPr>
              <p:nvPr/>
            </p:nvSpPr>
            <p:spPr bwMode="auto">
              <a:xfrm>
                <a:off x="467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4" name="Oval 1065"/>
              <p:cNvSpPr>
                <a:spLocks noChangeArrowheads="1"/>
              </p:cNvSpPr>
              <p:nvPr/>
            </p:nvSpPr>
            <p:spPr bwMode="auto">
              <a:xfrm>
                <a:off x="467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5" name="Oval 1066"/>
              <p:cNvSpPr>
                <a:spLocks noChangeArrowheads="1"/>
              </p:cNvSpPr>
              <p:nvPr/>
            </p:nvSpPr>
            <p:spPr bwMode="auto">
              <a:xfrm>
                <a:off x="4683"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6" name="Oval 1067"/>
              <p:cNvSpPr>
                <a:spLocks noChangeArrowheads="1"/>
              </p:cNvSpPr>
              <p:nvPr/>
            </p:nvSpPr>
            <p:spPr bwMode="auto">
              <a:xfrm>
                <a:off x="4687"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7" name="Oval 1068"/>
              <p:cNvSpPr>
                <a:spLocks noChangeArrowheads="1"/>
              </p:cNvSpPr>
              <p:nvPr/>
            </p:nvSpPr>
            <p:spPr bwMode="auto">
              <a:xfrm>
                <a:off x="4691"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8" name="Oval 1069"/>
              <p:cNvSpPr>
                <a:spLocks noChangeArrowheads="1"/>
              </p:cNvSpPr>
              <p:nvPr/>
            </p:nvSpPr>
            <p:spPr bwMode="auto">
              <a:xfrm>
                <a:off x="4695"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9" name="Oval 1070"/>
              <p:cNvSpPr>
                <a:spLocks noChangeArrowheads="1"/>
              </p:cNvSpPr>
              <p:nvPr/>
            </p:nvSpPr>
            <p:spPr bwMode="auto">
              <a:xfrm>
                <a:off x="4699" y="1310"/>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0" name="Oval 1071"/>
              <p:cNvSpPr>
                <a:spLocks noChangeArrowheads="1"/>
              </p:cNvSpPr>
              <p:nvPr/>
            </p:nvSpPr>
            <p:spPr bwMode="auto">
              <a:xfrm>
                <a:off x="469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1" name="Oval 1072"/>
              <p:cNvSpPr>
                <a:spLocks noChangeArrowheads="1"/>
              </p:cNvSpPr>
              <p:nvPr/>
            </p:nvSpPr>
            <p:spPr bwMode="auto">
              <a:xfrm>
                <a:off x="470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2" name="Oval 1073"/>
              <p:cNvSpPr>
                <a:spLocks noChangeArrowheads="1"/>
              </p:cNvSpPr>
              <p:nvPr/>
            </p:nvSpPr>
            <p:spPr bwMode="auto">
              <a:xfrm>
                <a:off x="470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3" name="Oval 1074"/>
              <p:cNvSpPr>
                <a:spLocks noChangeArrowheads="1"/>
              </p:cNvSpPr>
              <p:nvPr/>
            </p:nvSpPr>
            <p:spPr bwMode="auto">
              <a:xfrm>
                <a:off x="471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4" name="Oval 1075"/>
              <p:cNvSpPr>
                <a:spLocks noChangeArrowheads="1"/>
              </p:cNvSpPr>
              <p:nvPr/>
            </p:nvSpPr>
            <p:spPr bwMode="auto">
              <a:xfrm>
                <a:off x="471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5" name="Oval 1076"/>
              <p:cNvSpPr>
                <a:spLocks noChangeArrowheads="1"/>
              </p:cNvSpPr>
              <p:nvPr/>
            </p:nvSpPr>
            <p:spPr bwMode="auto">
              <a:xfrm>
                <a:off x="471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6" name="Oval 1077"/>
              <p:cNvSpPr>
                <a:spLocks noChangeArrowheads="1"/>
              </p:cNvSpPr>
              <p:nvPr/>
            </p:nvSpPr>
            <p:spPr bwMode="auto">
              <a:xfrm>
                <a:off x="472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7" name="Oval 1078"/>
              <p:cNvSpPr>
                <a:spLocks noChangeArrowheads="1"/>
              </p:cNvSpPr>
              <p:nvPr/>
            </p:nvSpPr>
            <p:spPr bwMode="auto">
              <a:xfrm>
                <a:off x="4727"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8" name="Oval 1079"/>
              <p:cNvSpPr>
                <a:spLocks noChangeArrowheads="1"/>
              </p:cNvSpPr>
              <p:nvPr/>
            </p:nvSpPr>
            <p:spPr bwMode="auto">
              <a:xfrm>
                <a:off x="4731"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9" name="Oval 1080"/>
              <p:cNvSpPr>
                <a:spLocks noChangeArrowheads="1"/>
              </p:cNvSpPr>
              <p:nvPr/>
            </p:nvSpPr>
            <p:spPr bwMode="auto">
              <a:xfrm>
                <a:off x="4735"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60" name="Oval 1081"/>
              <p:cNvSpPr>
                <a:spLocks noChangeArrowheads="1"/>
              </p:cNvSpPr>
              <p:nvPr/>
            </p:nvSpPr>
            <p:spPr bwMode="auto">
              <a:xfrm>
                <a:off x="4739"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61" name="Oval 1082"/>
              <p:cNvSpPr>
                <a:spLocks noChangeArrowheads="1"/>
              </p:cNvSpPr>
              <p:nvPr/>
            </p:nvSpPr>
            <p:spPr bwMode="auto">
              <a:xfrm>
                <a:off x="4743" y="15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62" name="Line 1083"/>
              <p:cNvSpPr>
                <a:spLocks noChangeShapeType="1"/>
              </p:cNvSpPr>
              <p:nvPr/>
            </p:nvSpPr>
            <p:spPr bwMode="auto">
              <a:xfrm flipV="1">
                <a:off x="4631" y="1222"/>
                <a:ext cx="0" cy="288"/>
              </a:xfrm>
              <a:prstGeom prst="line">
                <a:avLst/>
              </a:prstGeom>
              <a:noFill/>
              <a:ln w="0">
                <a:solidFill>
                  <a:srgbClr val="FF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3" name="Oval 1084"/>
              <p:cNvSpPr>
                <a:spLocks noChangeArrowheads="1"/>
              </p:cNvSpPr>
              <p:nvPr/>
            </p:nvSpPr>
            <p:spPr bwMode="auto">
              <a:xfrm>
                <a:off x="885"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4" name="Oval 1085"/>
              <p:cNvSpPr>
                <a:spLocks noChangeArrowheads="1"/>
              </p:cNvSpPr>
              <p:nvPr/>
            </p:nvSpPr>
            <p:spPr bwMode="auto">
              <a:xfrm>
                <a:off x="941"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5" name="Oval 1086"/>
              <p:cNvSpPr>
                <a:spLocks noChangeArrowheads="1"/>
              </p:cNvSpPr>
              <p:nvPr/>
            </p:nvSpPr>
            <p:spPr bwMode="auto">
              <a:xfrm>
                <a:off x="1073"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6" name="Oval 1087"/>
              <p:cNvSpPr>
                <a:spLocks noChangeArrowheads="1"/>
              </p:cNvSpPr>
              <p:nvPr/>
            </p:nvSpPr>
            <p:spPr bwMode="auto">
              <a:xfrm>
                <a:off x="1202"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7" name="Oval 1088"/>
              <p:cNvSpPr>
                <a:spLocks noChangeArrowheads="1"/>
              </p:cNvSpPr>
              <p:nvPr/>
            </p:nvSpPr>
            <p:spPr bwMode="auto">
              <a:xfrm>
                <a:off x="1334"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8" name="Oval 1089"/>
              <p:cNvSpPr>
                <a:spLocks noChangeArrowheads="1"/>
              </p:cNvSpPr>
              <p:nvPr/>
            </p:nvSpPr>
            <p:spPr bwMode="auto">
              <a:xfrm>
                <a:off x="1466"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69" name="Oval 1090"/>
              <p:cNvSpPr>
                <a:spLocks noChangeArrowheads="1"/>
              </p:cNvSpPr>
              <p:nvPr/>
            </p:nvSpPr>
            <p:spPr bwMode="auto">
              <a:xfrm>
                <a:off x="1594"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0" name="Oval 1091"/>
              <p:cNvSpPr>
                <a:spLocks noChangeArrowheads="1"/>
              </p:cNvSpPr>
              <p:nvPr/>
            </p:nvSpPr>
            <p:spPr bwMode="auto">
              <a:xfrm>
                <a:off x="1726"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1" name="Oval 1092"/>
              <p:cNvSpPr>
                <a:spLocks noChangeArrowheads="1"/>
              </p:cNvSpPr>
              <p:nvPr/>
            </p:nvSpPr>
            <p:spPr bwMode="auto">
              <a:xfrm>
                <a:off x="1859"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2" name="Oval 1093"/>
              <p:cNvSpPr>
                <a:spLocks noChangeArrowheads="1"/>
              </p:cNvSpPr>
              <p:nvPr/>
            </p:nvSpPr>
            <p:spPr bwMode="auto">
              <a:xfrm>
                <a:off x="1987"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3" name="Oval 1094"/>
              <p:cNvSpPr>
                <a:spLocks noChangeArrowheads="1"/>
              </p:cNvSpPr>
              <p:nvPr/>
            </p:nvSpPr>
            <p:spPr bwMode="auto">
              <a:xfrm>
                <a:off x="2119"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4" name="Oval 1095"/>
              <p:cNvSpPr>
                <a:spLocks noChangeArrowheads="1"/>
              </p:cNvSpPr>
              <p:nvPr/>
            </p:nvSpPr>
            <p:spPr bwMode="auto">
              <a:xfrm>
                <a:off x="2251"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5" name="Oval 1096"/>
              <p:cNvSpPr>
                <a:spLocks noChangeArrowheads="1"/>
              </p:cNvSpPr>
              <p:nvPr/>
            </p:nvSpPr>
            <p:spPr bwMode="auto">
              <a:xfrm>
                <a:off x="2379"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6" name="Oval 1097"/>
              <p:cNvSpPr>
                <a:spLocks noChangeArrowheads="1"/>
              </p:cNvSpPr>
              <p:nvPr/>
            </p:nvSpPr>
            <p:spPr bwMode="auto">
              <a:xfrm>
                <a:off x="2511" y="1302"/>
                <a:ext cx="33"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7" name="Oval 1098"/>
              <p:cNvSpPr>
                <a:spLocks noChangeArrowheads="1"/>
              </p:cNvSpPr>
              <p:nvPr/>
            </p:nvSpPr>
            <p:spPr bwMode="auto">
              <a:xfrm>
                <a:off x="2644"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8" name="Oval 1099"/>
              <p:cNvSpPr>
                <a:spLocks noChangeArrowheads="1"/>
              </p:cNvSpPr>
              <p:nvPr/>
            </p:nvSpPr>
            <p:spPr bwMode="auto">
              <a:xfrm>
                <a:off x="2772"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79" name="Oval 1100"/>
              <p:cNvSpPr>
                <a:spLocks noChangeArrowheads="1"/>
              </p:cNvSpPr>
              <p:nvPr/>
            </p:nvSpPr>
            <p:spPr bwMode="auto">
              <a:xfrm>
                <a:off x="2904"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0" name="Oval 1101"/>
              <p:cNvSpPr>
                <a:spLocks noChangeArrowheads="1"/>
              </p:cNvSpPr>
              <p:nvPr/>
            </p:nvSpPr>
            <p:spPr bwMode="auto">
              <a:xfrm>
                <a:off x="3036"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1" name="Oval 1102"/>
              <p:cNvSpPr>
                <a:spLocks noChangeArrowheads="1"/>
              </p:cNvSpPr>
              <p:nvPr/>
            </p:nvSpPr>
            <p:spPr bwMode="auto">
              <a:xfrm>
                <a:off x="3164"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2" name="Oval 1103"/>
              <p:cNvSpPr>
                <a:spLocks noChangeArrowheads="1"/>
              </p:cNvSpPr>
              <p:nvPr/>
            </p:nvSpPr>
            <p:spPr bwMode="auto">
              <a:xfrm>
                <a:off x="3297"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3" name="Oval 1104"/>
              <p:cNvSpPr>
                <a:spLocks noChangeArrowheads="1"/>
              </p:cNvSpPr>
              <p:nvPr/>
            </p:nvSpPr>
            <p:spPr bwMode="auto">
              <a:xfrm>
                <a:off x="3425"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4" name="Oval 1105"/>
              <p:cNvSpPr>
                <a:spLocks noChangeArrowheads="1"/>
              </p:cNvSpPr>
              <p:nvPr/>
            </p:nvSpPr>
            <p:spPr bwMode="auto">
              <a:xfrm>
                <a:off x="3557"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5" name="Oval 1106"/>
              <p:cNvSpPr>
                <a:spLocks noChangeArrowheads="1"/>
              </p:cNvSpPr>
              <p:nvPr/>
            </p:nvSpPr>
            <p:spPr bwMode="auto">
              <a:xfrm>
                <a:off x="3689"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6" name="Oval 1107"/>
              <p:cNvSpPr>
                <a:spLocks noChangeArrowheads="1"/>
              </p:cNvSpPr>
              <p:nvPr/>
            </p:nvSpPr>
            <p:spPr bwMode="auto">
              <a:xfrm>
                <a:off x="3817"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7" name="Oval 1108"/>
              <p:cNvSpPr>
                <a:spLocks noChangeArrowheads="1"/>
              </p:cNvSpPr>
              <p:nvPr/>
            </p:nvSpPr>
            <p:spPr bwMode="auto">
              <a:xfrm>
                <a:off x="3950"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8" name="Oval 1109"/>
              <p:cNvSpPr>
                <a:spLocks noChangeArrowheads="1"/>
              </p:cNvSpPr>
              <p:nvPr/>
            </p:nvSpPr>
            <p:spPr bwMode="auto">
              <a:xfrm>
                <a:off x="4082"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89" name="Oval 1110"/>
              <p:cNvSpPr>
                <a:spLocks noChangeArrowheads="1"/>
              </p:cNvSpPr>
              <p:nvPr/>
            </p:nvSpPr>
            <p:spPr bwMode="auto">
              <a:xfrm>
                <a:off x="4210"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0" name="Oval 1111"/>
              <p:cNvSpPr>
                <a:spLocks noChangeArrowheads="1"/>
              </p:cNvSpPr>
              <p:nvPr/>
            </p:nvSpPr>
            <p:spPr bwMode="auto">
              <a:xfrm>
                <a:off x="4342"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1" name="Oval 1112"/>
              <p:cNvSpPr>
                <a:spLocks noChangeArrowheads="1"/>
              </p:cNvSpPr>
              <p:nvPr/>
            </p:nvSpPr>
            <p:spPr bwMode="auto">
              <a:xfrm>
                <a:off x="4474"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2" name="Oval 1113"/>
              <p:cNvSpPr>
                <a:spLocks noChangeArrowheads="1"/>
              </p:cNvSpPr>
              <p:nvPr/>
            </p:nvSpPr>
            <p:spPr bwMode="auto">
              <a:xfrm>
                <a:off x="4603" y="1302"/>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3" name="Rectangle 1114"/>
              <p:cNvSpPr>
                <a:spLocks noChangeArrowheads="1"/>
              </p:cNvSpPr>
              <p:nvPr/>
            </p:nvSpPr>
            <p:spPr bwMode="auto">
              <a:xfrm>
                <a:off x="2203" y="1113"/>
                <a:ext cx="1545" cy="7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 2100</a:t>
                </a:r>
                <a:r>
                  <a:rPr kumimoji="0" lang="en-US" sz="800" b="1" i="0" u="none" strike="noStrike" cap="none" normalizeH="0" dirty="0" smtClean="0">
                    <a:ln>
                      <a:noFill/>
                    </a:ln>
                    <a:solidFill>
                      <a:srgbClr val="000000"/>
                    </a:solidFill>
                    <a:effectLst/>
                    <a:latin typeface="Arial" pitchFamily="34" charset="0"/>
                    <a:cs typeface="Arial" pitchFamily="34" charset="0"/>
                  </a:rPr>
                  <a:t>+</a:t>
                </a:r>
                <a:r>
                  <a:rPr kumimoji="0" lang="en-US" sz="800" b="1" i="0" u="none" strike="noStrike" cap="none" normalizeH="0" baseline="0" dirty="0" smtClean="0">
                    <a:ln>
                      <a:noFill/>
                    </a:ln>
                    <a:solidFill>
                      <a:srgbClr val="000000"/>
                    </a:solidFill>
                    <a:effectLst/>
                    <a:latin typeface="Arial" pitchFamily="34" charset="0"/>
                    <a:cs typeface="Arial" pitchFamily="34" charset="0"/>
                  </a:rPr>
                  <a:t>1 pilot "25ns_2100b_30inj_2012spare"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094" name="Rectangle 1115"/>
              <p:cNvSpPr>
                <a:spLocks noChangeArrowheads="1"/>
              </p:cNvSpPr>
              <p:nvPr/>
            </p:nvSpPr>
            <p:spPr bwMode="auto">
              <a:xfrm>
                <a:off x="857" y="1791"/>
                <a:ext cx="4238" cy="293"/>
              </a:xfrm>
              <a:prstGeom prst="rect">
                <a:avLst/>
              </a:prstGeom>
              <a:solidFill>
                <a:srgbClr val="FFFF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95" name="Rectangle 1116"/>
              <p:cNvSpPr>
                <a:spLocks noChangeArrowheads="1"/>
              </p:cNvSpPr>
              <p:nvPr/>
            </p:nvSpPr>
            <p:spPr bwMode="auto">
              <a:xfrm>
                <a:off x="857" y="1791"/>
                <a:ext cx="4238" cy="293"/>
              </a:xfrm>
              <a:prstGeom prst="rect">
                <a:avLst/>
              </a:prstGeom>
              <a:noFill/>
              <a:ln w="0">
                <a:solidFill>
                  <a:srgbClr val="FFFFFF"/>
                </a:solidFill>
                <a:prstDash val="solid"/>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6" name="Line 1117"/>
              <p:cNvSpPr>
                <a:spLocks noChangeShapeType="1"/>
              </p:cNvSpPr>
              <p:nvPr/>
            </p:nvSpPr>
            <p:spPr bwMode="auto">
              <a:xfrm>
                <a:off x="857" y="1791"/>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7" name="Line 1118"/>
              <p:cNvSpPr>
                <a:spLocks noChangeShapeType="1"/>
              </p:cNvSpPr>
              <p:nvPr/>
            </p:nvSpPr>
            <p:spPr bwMode="auto">
              <a:xfrm>
                <a:off x="857" y="208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8" name="Line 1119"/>
              <p:cNvSpPr>
                <a:spLocks noChangeShapeType="1"/>
              </p:cNvSpPr>
              <p:nvPr/>
            </p:nvSpPr>
            <p:spPr bwMode="auto">
              <a:xfrm flipV="1">
                <a:off x="5095" y="179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099" name="Line 1120"/>
              <p:cNvSpPr>
                <a:spLocks noChangeShapeType="1"/>
              </p:cNvSpPr>
              <p:nvPr/>
            </p:nvSpPr>
            <p:spPr bwMode="auto">
              <a:xfrm flipV="1">
                <a:off x="857" y="179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0" name="Line 1121"/>
              <p:cNvSpPr>
                <a:spLocks noChangeShapeType="1"/>
              </p:cNvSpPr>
              <p:nvPr/>
            </p:nvSpPr>
            <p:spPr bwMode="auto">
              <a:xfrm>
                <a:off x="857" y="208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1" name="Line 1122"/>
              <p:cNvSpPr>
                <a:spLocks noChangeShapeType="1"/>
              </p:cNvSpPr>
              <p:nvPr/>
            </p:nvSpPr>
            <p:spPr bwMode="auto">
              <a:xfrm flipV="1">
                <a:off x="857" y="179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2" name="Line 1123"/>
              <p:cNvSpPr>
                <a:spLocks noChangeShapeType="1"/>
              </p:cNvSpPr>
              <p:nvPr/>
            </p:nvSpPr>
            <p:spPr bwMode="auto">
              <a:xfrm flipV="1">
                <a:off x="857" y="2039"/>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3" name="Line 1124"/>
              <p:cNvSpPr>
                <a:spLocks noChangeShapeType="1"/>
              </p:cNvSpPr>
              <p:nvPr/>
            </p:nvSpPr>
            <p:spPr bwMode="auto">
              <a:xfrm>
                <a:off x="857" y="179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4" name="Rectangle 1125"/>
              <p:cNvSpPr>
                <a:spLocks noChangeArrowheads="1"/>
              </p:cNvSpPr>
              <p:nvPr/>
            </p:nvSpPr>
            <p:spPr bwMode="auto">
              <a:xfrm>
                <a:off x="841" y="2096"/>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5" name="Line 1126"/>
              <p:cNvSpPr>
                <a:spLocks noChangeShapeType="1"/>
              </p:cNvSpPr>
              <p:nvPr/>
            </p:nvSpPr>
            <p:spPr bwMode="auto">
              <a:xfrm flipV="1">
                <a:off x="1462" y="2039"/>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6" name="Line 1127"/>
              <p:cNvSpPr>
                <a:spLocks noChangeShapeType="1"/>
              </p:cNvSpPr>
              <p:nvPr/>
            </p:nvSpPr>
            <p:spPr bwMode="auto">
              <a:xfrm>
                <a:off x="1462" y="179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7" name="Rectangle 1128"/>
              <p:cNvSpPr>
                <a:spLocks noChangeArrowheads="1"/>
              </p:cNvSpPr>
              <p:nvPr/>
            </p:nvSpPr>
            <p:spPr bwMode="auto">
              <a:xfrm>
                <a:off x="1410" y="2096"/>
                <a:ext cx="14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08" name="Line 1129"/>
              <p:cNvSpPr>
                <a:spLocks noChangeShapeType="1"/>
              </p:cNvSpPr>
              <p:nvPr/>
            </p:nvSpPr>
            <p:spPr bwMode="auto">
              <a:xfrm flipV="1">
                <a:off x="2067" y="2039"/>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09" name="Line 1130"/>
              <p:cNvSpPr>
                <a:spLocks noChangeShapeType="1"/>
              </p:cNvSpPr>
              <p:nvPr/>
            </p:nvSpPr>
            <p:spPr bwMode="auto">
              <a:xfrm>
                <a:off x="2067" y="179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0" name="Rectangle 1131"/>
              <p:cNvSpPr>
                <a:spLocks noChangeArrowheads="1"/>
              </p:cNvSpPr>
              <p:nvPr/>
            </p:nvSpPr>
            <p:spPr bwMode="auto">
              <a:xfrm>
                <a:off x="1995" y="209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11" name="Line 1132"/>
              <p:cNvSpPr>
                <a:spLocks noChangeShapeType="1"/>
              </p:cNvSpPr>
              <p:nvPr/>
            </p:nvSpPr>
            <p:spPr bwMode="auto">
              <a:xfrm flipV="1">
                <a:off x="2672" y="2039"/>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2" name="Line 1133"/>
              <p:cNvSpPr>
                <a:spLocks noChangeShapeType="1"/>
              </p:cNvSpPr>
              <p:nvPr/>
            </p:nvSpPr>
            <p:spPr bwMode="auto">
              <a:xfrm>
                <a:off x="2672" y="179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3" name="Rectangle 1134"/>
              <p:cNvSpPr>
                <a:spLocks noChangeArrowheads="1"/>
              </p:cNvSpPr>
              <p:nvPr/>
            </p:nvSpPr>
            <p:spPr bwMode="auto">
              <a:xfrm>
                <a:off x="2600" y="209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14" name="Line 1135"/>
              <p:cNvSpPr>
                <a:spLocks noChangeShapeType="1"/>
              </p:cNvSpPr>
              <p:nvPr/>
            </p:nvSpPr>
            <p:spPr bwMode="auto">
              <a:xfrm flipV="1">
                <a:off x="3277" y="2039"/>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5" name="Line 1136"/>
              <p:cNvSpPr>
                <a:spLocks noChangeShapeType="1"/>
              </p:cNvSpPr>
              <p:nvPr/>
            </p:nvSpPr>
            <p:spPr bwMode="auto">
              <a:xfrm>
                <a:off x="3277" y="179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6" name="Rectangle 1137"/>
              <p:cNvSpPr>
                <a:spLocks noChangeArrowheads="1"/>
              </p:cNvSpPr>
              <p:nvPr/>
            </p:nvSpPr>
            <p:spPr bwMode="auto">
              <a:xfrm>
                <a:off x="3204" y="209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17" name="Line 1138"/>
              <p:cNvSpPr>
                <a:spLocks noChangeShapeType="1"/>
              </p:cNvSpPr>
              <p:nvPr/>
            </p:nvSpPr>
            <p:spPr bwMode="auto">
              <a:xfrm flipV="1">
                <a:off x="3881" y="2039"/>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8" name="Line 1139"/>
              <p:cNvSpPr>
                <a:spLocks noChangeShapeType="1"/>
              </p:cNvSpPr>
              <p:nvPr/>
            </p:nvSpPr>
            <p:spPr bwMode="auto">
              <a:xfrm>
                <a:off x="3881" y="179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19" name="Rectangle 1140"/>
              <p:cNvSpPr>
                <a:spLocks noChangeArrowheads="1"/>
              </p:cNvSpPr>
              <p:nvPr/>
            </p:nvSpPr>
            <p:spPr bwMode="auto">
              <a:xfrm>
                <a:off x="3809" y="209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20" name="Line 1141"/>
              <p:cNvSpPr>
                <a:spLocks noChangeShapeType="1"/>
              </p:cNvSpPr>
              <p:nvPr/>
            </p:nvSpPr>
            <p:spPr bwMode="auto">
              <a:xfrm flipV="1">
                <a:off x="4486" y="2039"/>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1" name="Line 1142"/>
              <p:cNvSpPr>
                <a:spLocks noChangeShapeType="1"/>
              </p:cNvSpPr>
              <p:nvPr/>
            </p:nvSpPr>
            <p:spPr bwMode="auto">
              <a:xfrm>
                <a:off x="4486" y="179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2" name="Rectangle 1143"/>
              <p:cNvSpPr>
                <a:spLocks noChangeArrowheads="1"/>
              </p:cNvSpPr>
              <p:nvPr/>
            </p:nvSpPr>
            <p:spPr bwMode="auto">
              <a:xfrm>
                <a:off x="4414" y="209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23" name="Line 1144"/>
              <p:cNvSpPr>
                <a:spLocks noChangeShapeType="1"/>
              </p:cNvSpPr>
              <p:nvPr/>
            </p:nvSpPr>
            <p:spPr bwMode="auto">
              <a:xfrm flipV="1">
                <a:off x="5095" y="2039"/>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4" name="Line 1145"/>
              <p:cNvSpPr>
                <a:spLocks noChangeShapeType="1"/>
              </p:cNvSpPr>
              <p:nvPr/>
            </p:nvSpPr>
            <p:spPr bwMode="auto">
              <a:xfrm>
                <a:off x="5095" y="179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5" name="Rectangle 1146"/>
              <p:cNvSpPr>
                <a:spLocks noChangeArrowheads="1"/>
              </p:cNvSpPr>
              <p:nvPr/>
            </p:nvSpPr>
            <p:spPr bwMode="auto">
              <a:xfrm>
                <a:off x="5023" y="209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26" name="Line 1147"/>
              <p:cNvSpPr>
                <a:spLocks noChangeShapeType="1"/>
              </p:cNvSpPr>
              <p:nvPr/>
            </p:nvSpPr>
            <p:spPr bwMode="auto">
              <a:xfrm>
                <a:off x="857" y="2084"/>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7" name="Line 1148"/>
              <p:cNvSpPr>
                <a:spLocks noChangeShapeType="1"/>
              </p:cNvSpPr>
              <p:nvPr/>
            </p:nvSpPr>
            <p:spPr bwMode="auto">
              <a:xfrm flipH="1">
                <a:off x="5051" y="2084"/>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28" name="Rectangle 1149"/>
              <p:cNvSpPr>
                <a:spLocks noChangeArrowheads="1"/>
              </p:cNvSpPr>
              <p:nvPr/>
            </p:nvSpPr>
            <p:spPr bwMode="auto">
              <a:xfrm>
                <a:off x="805" y="2047"/>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29" name="Line 1150"/>
              <p:cNvSpPr>
                <a:spLocks noChangeShapeType="1"/>
              </p:cNvSpPr>
              <p:nvPr/>
            </p:nvSpPr>
            <p:spPr bwMode="auto">
              <a:xfrm>
                <a:off x="857" y="1983"/>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0" name="Line 1151"/>
              <p:cNvSpPr>
                <a:spLocks noChangeShapeType="1"/>
              </p:cNvSpPr>
              <p:nvPr/>
            </p:nvSpPr>
            <p:spPr bwMode="auto">
              <a:xfrm flipH="1">
                <a:off x="5051" y="1983"/>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1" name="Rectangle 1152"/>
              <p:cNvSpPr>
                <a:spLocks noChangeArrowheads="1"/>
              </p:cNvSpPr>
              <p:nvPr/>
            </p:nvSpPr>
            <p:spPr bwMode="auto">
              <a:xfrm>
                <a:off x="753" y="1947"/>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32" name="Line 1153"/>
              <p:cNvSpPr>
                <a:spLocks noChangeShapeType="1"/>
              </p:cNvSpPr>
              <p:nvPr/>
            </p:nvSpPr>
            <p:spPr bwMode="auto">
              <a:xfrm>
                <a:off x="857" y="1887"/>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3" name="Line 1154"/>
              <p:cNvSpPr>
                <a:spLocks noChangeShapeType="1"/>
              </p:cNvSpPr>
              <p:nvPr/>
            </p:nvSpPr>
            <p:spPr bwMode="auto">
              <a:xfrm flipH="1">
                <a:off x="5051" y="1887"/>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4" name="Rectangle 1155"/>
              <p:cNvSpPr>
                <a:spLocks noChangeArrowheads="1"/>
              </p:cNvSpPr>
              <p:nvPr/>
            </p:nvSpPr>
            <p:spPr bwMode="auto">
              <a:xfrm>
                <a:off x="805" y="1851"/>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35" name="Line 1156"/>
              <p:cNvSpPr>
                <a:spLocks noChangeShapeType="1"/>
              </p:cNvSpPr>
              <p:nvPr/>
            </p:nvSpPr>
            <p:spPr bwMode="auto">
              <a:xfrm>
                <a:off x="857" y="1791"/>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6" name="Line 1157"/>
              <p:cNvSpPr>
                <a:spLocks noChangeShapeType="1"/>
              </p:cNvSpPr>
              <p:nvPr/>
            </p:nvSpPr>
            <p:spPr bwMode="auto">
              <a:xfrm flipH="1">
                <a:off x="5051" y="1791"/>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7" name="Rectangle 1158"/>
              <p:cNvSpPr>
                <a:spLocks noChangeArrowheads="1"/>
              </p:cNvSpPr>
              <p:nvPr/>
            </p:nvSpPr>
            <p:spPr bwMode="auto">
              <a:xfrm>
                <a:off x="753" y="1755"/>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38" name="Line 1159"/>
              <p:cNvSpPr>
                <a:spLocks noChangeShapeType="1"/>
              </p:cNvSpPr>
              <p:nvPr/>
            </p:nvSpPr>
            <p:spPr bwMode="auto">
              <a:xfrm>
                <a:off x="857" y="1791"/>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39" name="Line 1160"/>
              <p:cNvSpPr>
                <a:spLocks noChangeShapeType="1"/>
              </p:cNvSpPr>
              <p:nvPr/>
            </p:nvSpPr>
            <p:spPr bwMode="auto">
              <a:xfrm>
                <a:off x="857" y="208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0" name="Line 1161"/>
              <p:cNvSpPr>
                <a:spLocks noChangeShapeType="1"/>
              </p:cNvSpPr>
              <p:nvPr/>
            </p:nvSpPr>
            <p:spPr bwMode="auto">
              <a:xfrm flipV="1">
                <a:off x="5095" y="179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1" name="Line 1162"/>
              <p:cNvSpPr>
                <a:spLocks noChangeShapeType="1"/>
              </p:cNvSpPr>
              <p:nvPr/>
            </p:nvSpPr>
            <p:spPr bwMode="auto">
              <a:xfrm flipV="1">
                <a:off x="857" y="179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2" name="Freeform 1163"/>
              <p:cNvSpPr>
                <a:spLocks/>
              </p:cNvSpPr>
              <p:nvPr/>
            </p:nvSpPr>
            <p:spPr bwMode="auto">
              <a:xfrm>
                <a:off x="857" y="1887"/>
                <a:ext cx="477" cy="197"/>
              </a:xfrm>
              <a:custGeom>
                <a:avLst/>
                <a:gdLst>
                  <a:gd name="T0" fmla="*/ 4 w 477"/>
                  <a:gd name="T1" fmla="*/ 197 h 197"/>
                  <a:gd name="T2" fmla="*/ 16 w 477"/>
                  <a:gd name="T3" fmla="*/ 197 h 197"/>
                  <a:gd name="T4" fmla="*/ 28 w 477"/>
                  <a:gd name="T5" fmla="*/ 197 h 197"/>
                  <a:gd name="T6" fmla="*/ 40 w 477"/>
                  <a:gd name="T7" fmla="*/ 197 h 197"/>
                  <a:gd name="T8" fmla="*/ 52 w 477"/>
                  <a:gd name="T9" fmla="*/ 0 h 197"/>
                  <a:gd name="T10" fmla="*/ 60 w 477"/>
                  <a:gd name="T11" fmla="*/ 197 h 197"/>
                  <a:gd name="T12" fmla="*/ 72 w 477"/>
                  <a:gd name="T13" fmla="*/ 197 h 197"/>
                  <a:gd name="T14" fmla="*/ 84 w 477"/>
                  <a:gd name="T15" fmla="*/ 197 h 197"/>
                  <a:gd name="T16" fmla="*/ 96 w 477"/>
                  <a:gd name="T17" fmla="*/ 197 h 197"/>
                  <a:gd name="T18" fmla="*/ 104 w 477"/>
                  <a:gd name="T19" fmla="*/ 0 h 197"/>
                  <a:gd name="T20" fmla="*/ 116 w 477"/>
                  <a:gd name="T21" fmla="*/ 0 h 197"/>
                  <a:gd name="T22" fmla="*/ 128 w 477"/>
                  <a:gd name="T23" fmla="*/ 0 h 197"/>
                  <a:gd name="T24" fmla="*/ 140 w 477"/>
                  <a:gd name="T25" fmla="*/ 0 h 197"/>
                  <a:gd name="T26" fmla="*/ 152 w 477"/>
                  <a:gd name="T27" fmla="*/ 0 h 197"/>
                  <a:gd name="T28" fmla="*/ 164 w 477"/>
                  <a:gd name="T29" fmla="*/ 0 h 197"/>
                  <a:gd name="T30" fmla="*/ 176 w 477"/>
                  <a:gd name="T31" fmla="*/ 0 h 197"/>
                  <a:gd name="T32" fmla="*/ 188 w 477"/>
                  <a:gd name="T33" fmla="*/ 0 h 197"/>
                  <a:gd name="T34" fmla="*/ 196 w 477"/>
                  <a:gd name="T35" fmla="*/ 197 h 197"/>
                  <a:gd name="T36" fmla="*/ 208 w 477"/>
                  <a:gd name="T37" fmla="*/ 0 h 197"/>
                  <a:gd name="T38" fmla="*/ 220 w 477"/>
                  <a:gd name="T39" fmla="*/ 0 h 197"/>
                  <a:gd name="T40" fmla="*/ 232 w 477"/>
                  <a:gd name="T41" fmla="*/ 0 h 197"/>
                  <a:gd name="T42" fmla="*/ 244 w 477"/>
                  <a:gd name="T43" fmla="*/ 0 h 197"/>
                  <a:gd name="T44" fmla="*/ 256 w 477"/>
                  <a:gd name="T45" fmla="*/ 0 h 197"/>
                  <a:gd name="T46" fmla="*/ 268 w 477"/>
                  <a:gd name="T47" fmla="*/ 0 h 197"/>
                  <a:gd name="T48" fmla="*/ 280 w 477"/>
                  <a:gd name="T49" fmla="*/ 0 h 197"/>
                  <a:gd name="T50" fmla="*/ 288 w 477"/>
                  <a:gd name="T51" fmla="*/ 197 h 197"/>
                  <a:gd name="T52" fmla="*/ 300 w 477"/>
                  <a:gd name="T53" fmla="*/ 197 h 197"/>
                  <a:gd name="T54" fmla="*/ 312 w 477"/>
                  <a:gd name="T55" fmla="*/ 197 h 197"/>
                  <a:gd name="T56" fmla="*/ 325 w 477"/>
                  <a:gd name="T57" fmla="*/ 197 h 197"/>
                  <a:gd name="T58" fmla="*/ 333 w 477"/>
                  <a:gd name="T59" fmla="*/ 0 h 197"/>
                  <a:gd name="T60" fmla="*/ 345 w 477"/>
                  <a:gd name="T61" fmla="*/ 0 h 197"/>
                  <a:gd name="T62" fmla="*/ 357 w 477"/>
                  <a:gd name="T63" fmla="*/ 0 h 197"/>
                  <a:gd name="T64" fmla="*/ 369 w 477"/>
                  <a:gd name="T65" fmla="*/ 0 h 197"/>
                  <a:gd name="T66" fmla="*/ 381 w 477"/>
                  <a:gd name="T67" fmla="*/ 0 h 197"/>
                  <a:gd name="T68" fmla="*/ 393 w 477"/>
                  <a:gd name="T69" fmla="*/ 0 h 197"/>
                  <a:gd name="T70" fmla="*/ 405 w 477"/>
                  <a:gd name="T71" fmla="*/ 0 h 197"/>
                  <a:gd name="T72" fmla="*/ 417 w 477"/>
                  <a:gd name="T73" fmla="*/ 0 h 197"/>
                  <a:gd name="T74" fmla="*/ 425 w 477"/>
                  <a:gd name="T75" fmla="*/ 197 h 197"/>
                  <a:gd name="T76" fmla="*/ 433 w 477"/>
                  <a:gd name="T77" fmla="*/ 0 h 197"/>
                  <a:gd name="T78" fmla="*/ 445 w 477"/>
                  <a:gd name="T79" fmla="*/ 0 h 197"/>
                  <a:gd name="T80" fmla="*/ 457 w 477"/>
                  <a:gd name="T81" fmla="*/ 0 h 197"/>
                  <a:gd name="T82" fmla="*/ 469 w 477"/>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7" h="197">
                    <a:moveTo>
                      <a:pt x="0" y="176"/>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0"/>
                    </a:lnTo>
                    <a:lnTo>
                      <a:pt x="48" y="0"/>
                    </a:lnTo>
                    <a:lnTo>
                      <a:pt x="52" y="0"/>
                    </a:lnTo>
                    <a:lnTo>
                      <a:pt x="56" y="0"/>
                    </a:lnTo>
                    <a:lnTo>
                      <a:pt x="56" y="197"/>
                    </a:lnTo>
                    <a:lnTo>
                      <a:pt x="60" y="197"/>
                    </a:lnTo>
                    <a:lnTo>
                      <a:pt x="64" y="197"/>
                    </a:lnTo>
                    <a:lnTo>
                      <a:pt x="68" y="197"/>
                    </a:lnTo>
                    <a:lnTo>
                      <a:pt x="72" y="197"/>
                    </a:lnTo>
                    <a:lnTo>
                      <a:pt x="76" y="197"/>
                    </a:lnTo>
                    <a:lnTo>
                      <a:pt x="80" y="197"/>
                    </a:lnTo>
                    <a:lnTo>
                      <a:pt x="84" y="197"/>
                    </a:lnTo>
                    <a:lnTo>
                      <a:pt x="88" y="197"/>
                    </a:lnTo>
                    <a:lnTo>
                      <a:pt x="92" y="197"/>
                    </a:lnTo>
                    <a:lnTo>
                      <a:pt x="96" y="197"/>
                    </a:lnTo>
                    <a:lnTo>
                      <a:pt x="100"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300" y="197"/>
                    </a:lnTo>
                    <a:lnTo>
                      <a:pt x="304" y="197"/>
                    </a:lnTo>
                    <a:lnTo>
                      <a:pt x="308" y="197"/>
                    </a:lnTo>
                    <a:lnTo>
                      <a:pt x="312" y="197"/>
                    </a:lnTo>
                    <a:lnTo>
                      <a:pt x="317" y="197"/>
                    </a:lnTo>
                    <a:lnTo>
                      <a:pt x="321" y="197"/>
                    </a:lnTo>
                    <a:lnTo>
                      <a:pt x="325" y="197"/>
                    </a:lnTo>
                    <a:lnTo>
                      <a:pt x="329" y="197"/>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17" y="197"/>
                    </a:lnTo>
                    <a:lnTo>
                      <a:pt x="421" y="197"/>
                    </a:lnTo>
                    <a:lnTo>
                      <a:pt x="425" y="197"/>
                    </a:lnTo>
                    <a:lnTo>
                      <a:pt x="429" y="197"/>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3" name="Freeform 1164"/>
              <p:cNvSpPr>
                <a:spLocks/>
              </p:cNvSpPr>
              <p:nvPr/>
            </p:nvSpPr>
            <p:spPr bwMode="auto">
              <a:xfrm>
                <a:off x="1334" y="1887"/>
                <a:ext cx="488" cy="197"/>
              </a:xfrm>
              <a:custGeom>
                <a:avLst/>
                <a:gdLst>
                  <a:gd name="T0" fmla="*/ 8 w 488"/>
                  <a:gd name="T1" fmla="*/ 0 h 197"/>
                  <a:gd name="T2" fmla="*/ 20 w 488"/>
                  <a:gd name="T3" fmla="*/ 0 h 197"/>
                  <a:gd name="T4" fmla="*/ 32 w 488"/>
                  <a:gd name="T5" fmla="*/ 0 h 197"/>
                  <a:gd name="T6" fmla="*/ 44 w 488"/>
                  <a:gd name="T7" fmla="*/ 197 h 197"/>
                  <a:gd name="T8" fmla="*/ 56 w 488"/>
                  <a:gd name="T9" fmla="*/ 197 h 197"/>
                  <a:gd name="T10" fmla="*/ 68 w 488"/>
                  <a:gd name="T11" fmla="*/ 197 h 197"/>
                  <a:gd name="T12" fmla="*/ 80 w 488"/>
                  <a:gd name="T13" fmla="*/ 197 h 197"/>
                  <a:gd name="T14" fmla="*/ 88 w 488"/>
                  <a:gd name="T15" fmla="*/ 0 h 197"/>
                  <a:gd name="T16" fmla="*/ 100 w 488"/>
                  <a:gd name="T17" fmla="*/ 0 h 197"/>
                  <a:gd name="T18" fmla="*/ 112 w 488"/>
                  <a:gd name="T19" fmla="*/ 0 h 197"/>
                  <a:gd name="T20" fmla="*/ 124 w 488"/>
                  <a:gd name="T21" fmla="*/ 0 h 197"/>
                  <a:gd name="T22" fmla="*/ 136 w 488"/>
                  <a:gd name="T23" fmla="*/ 0 h 197"/>
                  <a:gd name="T24" fmla="*/ 148 w 488"/>
                  <a:gd name="T25" fmla="*/ 0 h 197"/>
                  <a:gd name="T26" fmla="*/ 160 w 488"/>
                  <a:gd name="T27" fmla="*/ 0 h 197"/>
                  <a:gd name="T28" fmla="*/ 168 w 488"/>
                  <a:gd name="T29" fmla="*/ 197 h 197"/>
                  <a:gd name="T30" fmla="*/ 180 w 488"/>
                  <a:gd name="T31" fmla="*/ 197 h 197"/>
                  <a:gd name="T32" fmla="*/ 188 w 488"/>
                  <a:gd name="T33" fmla="*/ 0 h 197"/>
                  <a:gd name="T34" fmla="*/ 200 w 488"/>
                  <a:gd name="T35" fmla="*/ 0 h 197"/>
                  <a:gd name="T36" fmla="*/ 212 w 488"/>
                  <a:gd name="T37" fmla="*/ 0 h 197"/>
                  <a:gd name="T38" fmla="*/ 224 w 488"/>
                  <a:gd name="T39" fmla="*/ 0 h 197"/>
                  <a:gd name="T40" fmla="*/ 236 w 488"/>
                  <a:gd name="T41" fmla="*/ 0 h 197"/>
                  <a:gd name="T42" fmla="*/ 248 w 488"/>
                  <a:gd name="T43" fmla="*/ 0 h 197"/>
                  <a:gd name="T44" fmla="*/ 260 w 488"/>
                  <a:gd name="T45" fmla="*/ 0 h 197"/>
                  <a:gd name="T46" fmla="*/ 272 w 488"/>
                  <a:gd name="T47" fmla="*/ 197 h 197"/>
                  <a:gd name="T48" fmla="*/ 284 w 488"/>
                  <a:gd name="T49" fmla="*/ 197 h 197"/>
                  <a:gd name="T50" fmla="*/ 296 w 488"/>
                  <a:gd name="T51" fmla="*/ 197 h 197"/>
                  <a:gd name="T52" fmla="*/ 308 w 488"/>
                  <a:gd name="T53" fmla="*/ 197 h 197"/>
                  <a:gd name="T54" fmla="*/ 320 w 488"/>
                  <a:gd name="T55" fmla="*/ 0 h 197"/>
                  <a:gd name="T56" fmla="*/ 332 w 488"/>
                  <a:gd name="T57" fmla="*/ 0 h 197"/>
                  <a:gd name="T58" fmla="*/ 344 w 488"/>
                  <a:gd name="T59" fmla="*/ 0 h 197"/>
                  <a:gd name="T60" fmla="*/ 356 w 488"/>
                  <a:gd name="T61" fmla="*/ 0 h 197"/>
                  <a:gd name="T62" fmla="*/ 368 w 488"/>
                  <a:gd name="T63" fmla="*/ 0 h 197"/>
                  <a:gd name="T64" fmla="*/ 380 w 488"/>
                  <a:gd name="T65" fmla="*/ 0 h 197"/>
                  <a:gd name="T66" fmla="*/ 392 w 488"/>
                  <a:gd name="T67" fmla="*/ 0 h 197"/>
                  <a:gd name="T68" fmla="*/ 400 w 488"/>
                  <a:gd name="T69" fmla="*/ 197 h 197"/>
                  <a:gd name="T70" fmla="*/ 408 w 488"/>
                  <a:gd name="T71" fmla="*/ 0 h 197"/>
                  <a:gd name="T72" fmla="*/ 420 w 488"/>
                  <a:gd name="T73" fmla="*/ 0 h 197"/>
                  <a:gd name="T74" fmla="*/ 432 w 488"/>
                  <a:gd name="T75" fmla="*/ 0 h 197"/>
                  <a:gd name="T76" fmla="*/ 444 w 488"/>
                  <a:gd name="T77" fmla="*/ 0 h 197"/>
                  <a:gd name="T78" fmla="*/ 456 w 488"/>
                  <a:gd name="T79" fmla="*/ 0 h 197"/>
                  <a:gd name="T80" fmla="*/ 468 w 488"/>
                  <a:gd name="T81" fmla="*/ 0 h 197"/>
                  <a:gd name="T82" fmla="*/ 480 w 488"/>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8" h="197">
                    <a:moveTo>
                      <a:pt x="0" y="0"/>
                    </a:moveTo>
                    <a:lnTo>
                      <a:pt x="4" y="0"/>
                    </a:lnTo>
                    <a:lnTo>
                      <a:pt x="8" y="0"/>
                    </a:lnTo>
                    <a:lnTo>
                      <a:pt x="12" y="0"/>
                    </a:lnTo>
                    <a:lnTo>
                      <a:pt x="16" y="0"/>
                    </a:lnTo>
                    <a:lnTo>
                      <a:pt x="20" y="0"/>
                    </a:lnTo>
                    <a:lnTo>
                      <a:pt x="24" y="0"/>
                    </a:lnTo>
                    <a:lnTo>
                      <a:pt x="28" y="0"/>
                    </a:lnTo>
                    <a:lnTo>
                      <a:pt x="32" y="0"/>
                    </a:lnTo>
                    <a:lnTo>
                      <a:pt x="36" y="0"/>
                    </a:lnTo>
                    <a:lnTo>
                      <a:pt x="40" y="197"/>
                    </a:lnTo>
                    <a:lnTo>
                      <a:pt x="44" y="197"/>
                    </a:lnTo>
                    <a:lnTo>
                      <a:pt x="48" y="197"/>
                    </a:lnTo>
                    <a:lnTo>
                      <a:pt x="52" y="197"/>
                    </a:lnTo>
                    <a:lnTo>
                      <a:pt x="56" y="197"/>
                    </a:lnTo>
                    <a:lnTo>
                      <a:pt x="60" y="197"/>
                    </a:lnTo>
                    <a:lnTo>
                      <a:pt x="64" y="197"/>
                    </a:lnTo>
                    <a:lnTo>
                      <a:pt x="68" y="197"/>
                    </a:lnTo>
                    <a:lnTo>
                      <a:pt x="72" y="197"/>
                    </a:lnTo>
                    <a:lnTo>
                      <a:pt x="76" y="197"/>
                    </a:lnTo>
                    <a:lnTo>
                      <a:pt x="80" y="197"/>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68" y="197"/>
                    </a:lnTo>
                    <a:lnTo>
                      <a:pt x="172" y="197"/>
                    </a:lnTo>
                    <a:lnTo>
                      <a:pt x="176" y="197"/>
                    </a:lnTo>
                    <a:lnTo>
                      <a:pt x="180" y="197"/>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197"/>
                    </a:lnTo>
                    <a:lnTo>
                      <a:pt x="272" y="197"/>
                    </a:lnTo>
                    <a:lnTo>
                      <a:pt x="276" y="197"/>
                    </a:lnTo>
                    <a:lnTo>
                      <a:pt x="280" y="197"/>
                    </a:lnTo>
                    <a:lnTo>
                      <a:pt x="284" y="197"/>
                    </a:lnTo>
                    <a:lnTo>
                      <a:pt x="288" y="197"/>
                    </a:lnTo>
                    <a:lnTo>
                      <a:pt x="292" y="197"/>
                    </a:lnTo>
                    <a:lnTo>
                      <a:pt x="296" y="197"/>
                    </a:lnTo>
                    <a:lnTo>
                      <a:pt x="300" y="197"/>
                    </a:lnTo>
                    <a:lnTo>
                      <a:pt x="304" y="197"/>
                    </a:lnTo>
                    <a:lnTo>
                      <a:pt x="308" y="197"/>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396" y="197"/>
                    </a:lnTo>
                    <a:lnTo>
                      <a:pt x="400" y="197"/>
                    </a:lnTo>
                    <a:lnTo>
                      <a:pt x="404" y="197"/>
                    </a:lnTo>
                    <a:lnTo>
                      <a:pt x="408" y="197"/>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8"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4" name="Freeform 1165"/>
              <p:cNvSpPr>
                <a:spLocks/>
              </p:cNvSpPr>
              <p:nvPr/>
            </p:nvSpPr>
            <p:spPr bwMode="auto">
              <a:xfrm>
                <a:off x="1822" y="1887"/>
                <a:ext cx="481" cy="197"/>
              </a:xfrm>
              <a:custGeom>
                <a:avLst/>
                <a:gdLst>
                  <a:gd name="T0" fmla="*/ 8 w 481"/>
                  <a:gd name="T1" fmla="*/ 0 h 197"/>
                  <a:gd name="T2" fmla="*/ 16 w 481"/>
                  <a:gd name="T3" fmla="*/ 197 h 197"/>
                  <a:gd name="T4" fmla="*/ 28 w 481"/>
                  <a:gd name="T5" fmla="*/ 197 h 197"/>
                  <a:gd name="T6" fmla="*/ 41 w 481"/>
                  <a:gd name="T7" fmla="*/ 197 h 197"/>
                  <a:gd name="T8" fmla="*/ 53 w 481"/>
                  <a:gd name="T9" fmla="*/ 0 h 197"/>
                  <a:gd name="T10" fmla="*/ 65 w 481"/>
                  <a:gd name="T11" fmla="*/ 0 h 197"/>
                  <a:gd name="T12" fmla="*/ 77 w 481"/>
                  <a:gd name="T13" fmla="*/ 0 h 197"/>
                  <a:gd name="T14" fmla="*/ 89 w 481"/>
                  <a:gd name="T15" fmla="*/ 0 h 197"/>
                  <a:gd name="T16" fmla="*/ 101 w 481"/>
                  <a:gd name="T17" fmla="*/ 0 h 197"/>
                  <a:gd name="T18" fmla="*/ 113 w 481"/>
                  <a:gd name="T19" fmla="*/ 0 h 197"/>
                  <a:gd name="T20" fmla="*/ 125 w 481"/>
                  <a:gd name="T21" fmla="*/ 0 h 197"/>
                  <a:gd name="T22" fmla="*/ 137 w 481"/>
                  <a:gd name="T23" fmla="*/ 0 h 197"/>
                  <a:gd name="T24" fmla="*/ 145 w 481"/>
                  <a:gd name="T25" fmla="*/ 197 h 197"/>
                  <a:gd name="T26" fmla="*/ 153 w 481"/>
                  <a:gd name="T27" fmla="*/ 0 h 197"/>
                  <a:gd name="T28" fmla="*/ 165 w 481"/>
                  <a:gd name="T29" fmla="*/ 0 h 197"/>
                  <a:gd name="T30" fmla="*/ 177 w 481"/>
                  <a:gd name="T31" fmla="*/ 0 h 197"/>
                  <a:gd name="T32" fmla="*/ 189 w 481"/>
                  <a:gd name="T33" fmla="*/ 0 h 197"/>
                  <a:gd name="T34" fmla="*/ 201 w 481"/>
                  <a:gd name="T35" fmla="*/ 0 h 197"/>
                  <a:gd name="T36" fmla="*/ 213 w 481"/>
                  <a:gd name="T37" fmla="*/ 0 h 197"/>
                  <a:gd name="T38" fmla="*/ 225 w 481"/>
                  <a:gd name="T39" fmla="*/ 0 h 197"/>
                  <a:gd name="T40" fmla="*/ 237 w 481"/>
                  <a:gd name="T41" fmla="*/ 0 h 197"/>
                  <a:gd name="T42" fmla="*/ 245 w 481"/>
                  <a:gd name="T43" fmla="*/ 197 h 197"/>
                  <a:gd name="T44" fmla="*/ 257 w 481"/>
                  <a:gd name="T45" fmla="*/ 197 h 197"/>
                  <a:gd name="T46" fmla="*/ 269 w 481"/>
                  <a:gd name="T47" fmla="*/ 197 h 197"/>
                  <a:gd name="T48" fmla="*/ 281 w 481"/>
                  <a:gd name="T49" fmla="*/ 197 h 197"/>
                  <a:gd name="T50" fmla="*/ 289 w 481"/>
                  <a:gd name="T51" fmla="*/ 0 h 197"/>
                  <a:gd name="T52" fmla="*/ 301 w 481"/>
                  <a:gd name="T53" fmla="*/ 0 h 197"/>
                  <a:gd name="T54" fmla="*/ 313 w 481"/>
                  <a:gd name="T55" fmla="*/ 0 h 197"/>
                  <a:gd name="T56" fmla="*/ 325 w 481"/>
                  <a:gd name="T57" fmla="*/ 0 h 197"/>
                  <a:gd name="T58" fmla="*/ 337 w 481"/>
                  <a:gd name="T59" fmla="*/ 0 h 197"/>
                  <a:gd name="T60" fmla="*/ 349 w 481"/>
                  <a:gd name="T61" fmla="*/ 0 h 197"/>
                  <a:gd name="T62" fmla="*/ 361 w 481"/>
                  <a:gd name="T63" fmla="*/ 0 h 197"/>
                  <a:gd name="T64" fmla="*/ 373 w 481"/>
                  <a:gd name="T65" fmla="*/ 197 h 197"/>
                  <a:gd name="T66" fmla="*/ 381 w 481"/>
                  <a:gd name="T67" fmla="*/ 0 h 197"/>
                  <a:gd name="T68" fmla="*/ 393 w 481"/>
                  <a:gd name="T69" fmla="*/ 0 h 197"/>
                  <a:gd name="T70" fmla="*/ 405 w 481"/>
                  <a:gd name="T71" fmla="*/ 0 h 197"/>
                  <a:gd name="T72" fmla="*/ 417 w 481"/>
                  <a:gd name="T73" fmla="*/ 0 h 197"/>
                  <a:gd name="T74" fmla="*/ 429 w 481"/>
                  <a:gd name="T75" fmla="*/ 0 h 197"/>
                  <a:gd name="T76" fmla="*/ 441 w 481"/>
                  <a:gd name="T77" fmla="*/ 0 h 197"/>
                  <a:gd name="T78" fmla="*/ 453 w 481"/>
                  <a:gd name="T79" fmla="*/ 0 h 197"/>
                  <a:gd name="T80" fmla="*/ 465 w 481"/>
                  <a:gd name="T81" fmla="*/ 0 h 197"/>
                  <a:gd name="T82" fmla="*/ 473 w 481"/>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0"/>
                    </a:moveTo>
                    <a:lnTo>
                      <a:pt x="4" y="0"/>
                    </a:lnTo>
                    <a:lnTo>
                      <a:pt x="8" y="0"/>
                    </a:lnTo>
                    <a:lnTo>
                      <a:pt x="8" y="197"/>
                    </a:lnTo>
                    <a:lnTo>
                      <a:pt x="12" y="197"/>
                    </a:lnTo>
                    <a:lnTo>
                      <a:pt x="16" y="197"/>
                    </a:lnTo>
                    <a:lnTo>
                      <a:pt x="20" y="197"/>
                    </a:lnTo>
                    <a:lnTo>
                      <a:pt x="24" y="197"/>
                    </a:lnTo>
                    <a:lnTo>
                      <a:pt x="28" y="197"/>
                    </a:lnTo>
                    <a:lnTo>
                      <a:pt x="33" y="197"/>
                    </a:lnTo>
                    <a:lnTo>
                      <a:pt x="37" y="197"/>
                    </a:lnTo>
                    <a:lnTo>
                      <a:pt x="41" y="197"/>
                    </a:lnTo>
                    <a:lnTo>
                      <a:pt x="45" y="197"/>
                    </a:lnTo>
                    <a:lnTo>
                      <a:pt x="49" y="197"/>
                    </a:lnTo>
                    <a:lnTo>
                      <a:pt x="53" y="0"/>
                    </a:lnTo>
                    <a:lnTo>
                      <a:pt x="57" y="0"/>
                    </a:lnTo>
                    <a:lnTo>
                      <a:pt x="61" y="0"/>
                    </a:lnTo>
                    <a:lnTo>
                      <a:pt x="65" y="0"/>
                    </a:lnTo>
                    <a:lnTo>
                      <a:pt x="69" y="0"/>
                    </a:lnTo>
                    <a:lnTo>
                      <a:pt x="73" y="0"/>
                    </a:lnTo>
                    <a:lnTo>
                      <a:pt x="77" y="0"/>
                    </a:lnTo>
                    <a:lnTo>
                      <a:pt x="81" y="0"/>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37" y="197"/>
                    </a:lnTo>
                    <a:lnTo>
                      <a:pt x="141" y="197"/>
                    </a:lnTo>
                    <a:lnTo>
                      <a:pt x="145" y="197"/>
                    </a:lnTo>
                    <a:lnTo>
                      <a:pt x="149" y="197"/>
                    </a:lnTo>
                    <a:lnTo>
                      <a:pt x="149"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37" y="197"/>
                    </a:lnTo>
                    <a:lnTo>
                      <a:pt x="241" y="197"/>
                    </a:lnTo>
                    <a:lnTo>
                      <a:pt x="245" y="197"/>
                    </a:lnTo>
                    <a:lnTo>
                      <a:pt x="249" y="197"/>
                    </a:lnTo>
                    <a:lnTo>
                      <a:pt x="253" y="197"/>
                    </a:lnTo>
                    <a:lnTo>
                      <a:pt x="257" y="197"/>
                    </a:lnTo>
                    <a:lnTo>
                      <a:pt x="261" y="197"/>
                    </a:lnTo>
                    <a:lnTo>
                      <a:pt x="265" y="197"/>
                    </a:lnTo>
                    <a:lnTo>
                      <a:pt x="269" y="197"/>
                    </a:lnTo>
                    <a:lnTo>
                      <a:pt x="273" y="197"/>
                    </a:lnTo>
                    <a:lnTo>
                      <a:pt x="277" y="197"/>
                    </a:lnTo>
                    <a:lnTo>
                      <a:pt x="281" y="197"/>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197"/>
                    </a:lnTo>
                    <a:lnTo>
                      <a:pt x="373" y="197"/>
                    </a:lnTo>
                    <a:lnTo>
                      <a:pt x="377" y="197"/>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5" y="197"/>
                    </a:lnTo>
                    <a:lnTo>
                      <a:pt x="469" y="197"/>
                    </a:lnTo>
                    <a:lnTo>
                      <a:pt x="473" y="197"/>
                    </a:lnTo>
                    <a:lnTo>
                      <a:pt x="477" y="197"/>
                    </a:lnTo>
                    <a:lnTo>
                      <a:pt x="481"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5" name="Freeform 1166"/>
              <p:cNvSpPr>
                <a:spLocks/>
              </p:cNvSpPr>
              <p:nvPr/>
            </p:nvSpPr>
            <p:spPr bwMode="auto">
              <a:xfrm>
                <a:off x="2303" y="1887"/>
                <a:ext cx="485" cy="197"/>
              </a:xfrm>
              <a:custGeom>
                <a:avLst/>
                <a:gdLst>
                  <a:gd name="T0" fmla="*/ 8 w 485"/>
                  <a:gd name="T1" fmla="*/ 197 h 197"/>
                  <a:gd name="T2" fmla="*/ 20 w 485"/>
                  <a:gd name="T3" fmla="*/ 197 h 197"/>
                  <a:gd name="T4" fmla="*/ 28 w 485"/>
                  <a:gd name="T5" fmla="*/ 0 h 197"/>
                  <a:gd name="T6" fmla="*/ 40 w 485"/>
                  <a:gd name="T7" fmla="*/ 0 h 197"/>
                  <a:gd name="T8" fmla="*/ 52 w 485"/>
                  <a:gd name="T9" fmla="*/ 0 h 197"/>
                  <a:gd name="T10" fmla="*/ 64 w 485"/>
                  <a:gd name="T11" fmla="*/ 0 h 197"/>
                  <a:gd name="T12" fmla="*/ 76 w 485"/>
                  <a:gd name="T13" fmla="*/ 0 h 197"/>
                  <a:gd name="T14" fmla="*/ 88 w 485"/>
                  <a:gd name="T15" fmla="*/ 0 h 197"/>
                  <a:gd name="T16" fmla="*/ 100 w 485"/>
                  <a:gd name="T17" fmla="*/ 0 h 197"/>
                  <a:gd name="T18" fmla="*/ 112 w 485"/>
                  <a:gd name="T19" fmla="*/ 0 h 197"/>
                  <a:gd name="T20" fmla="*/ 124 w 485"/>
                  <a:gd name="T21" fmla="*/ 197 h 197"/>
                  <a:gd name="T22" fmla="*/ 132 w 485"/>
                  <a:gd name="T23" fmla="*/ 0 h 197"/>
                  <a:gd name="T24" fmla="*/ 144 w 485"/>
                  <a:gd name="T25" fmla="*/ 0 h 197"/>
                  <a:gd name="T26" fmla="*/ 156 w 485"/>
                  <a:gd name="T27" fmla="*/ 0 h 197"/>
                  <a:gd name="T28" fmla="*/ 168 w 485"/>
                  <a:gd name="T29" fmla="*/ 0 h 197"/>
                  <a:gd name="T30" fmla="*/ 180 w 485"/>
                  <a:gd name="T31" fmla="*/ 0 h 197"/>
                  <a:gd name="T32" fmla="*/ 192 w 485"/>
                  <a:gd name="T33" fmla="*/ 0 h 197"/>
                  <a:gd name="T34" fmla="*/ 204 w 485"/>
                  <a:gd name="T35" fmla="*/ 0 h 197"/>
                  <a:gd name="T36" fmla="*/ 212 w 485"/>
                  <a:gd name="T37" fmla="*/ 197 h 197"/>
                  <a:gd name="T38" fmla="*/ 224 w 485"/>
                  <a:gd name="T39" fmla="*/ 197 h 197"/>
                  <a:gd name="T40" fmla="*/ 237 w 485"/>
                  <a:gd name="T41" fmla="*/ 197 h 197"/>
                  <a:gd name="T42" fmla="*/ 249 w 485"/>
                  <a:gd name="T43" fmla="*/ 197 h 197"/>
                  <a:gd name="T44" fmla="*/ 257 w 485"/>
                  <a:gd name="T45" fmla="*/ 0 h 197"/>
                  <a:gd name="T46" fmla="*/ 269 w 485"/>
                  <a:gd name="T47" fmla="*/ 0 h 197"/>
                  <a:gd name="T48" fmla="*/ 281 w 485"/>
                  <a:gd name="T49" fmla="*/ 0 h 197"/>
                  <a:gd name="T50" fmla="*/ 293 w 485"/>
                  <a:gd name="T51" fmla="*/ 0 h 197"/>
                  <a:gd name="T52" fmla="*/ 305 w 485"/>
                  <a:gd name="T53" fmla="*/ 0 h 197"/>
                  <a:gd name="T54" fmla="*/ 317 w 485"/>
                  <a:gd name="T55" fmla="*/ 0 h 197"/>
                  <a:gd name="T56" fmla="*/ 329 w 485"/>
                  <a:gd name="T57" fmla="*/ 0 h 197"/>
                  <a:gd name="T58" fmla="*/ 341 w 485"/>
                  <a:gd name="T59" fmla="*/ 0 h 197"/>
                  <a:gd name="T60" fmla="*/ 349 w 485"/>
                  <a:gd name="T61" fmla="*/ 197 h 197"/>
                  <a:gd name="T62" fmla="*/ 361 w 485"/>
                  <a:gd name="T63" fmla="*/ 0 h 197"/>
                  <a:gd name="T64" fmla="*/ 373 w 485"/>
                  <a:gd name="T65" fmla="*/ 0 h 197"/>
                  <a:gd name="T66" fmla="*/ 385 w 485"/>
                  <a:gd name="T67" fmla="*/ 0 h 197"/>
                  <a:gd name="T68" fmla="*/ 397 w 485"/>
                  <a:gd name="T69" fmla="*/ 0 h 197"/>
                  <a:gd name="T70" fmla="*/ 409 w 485"/>
                  <a:gd name="T71" fmla="*/ 0 h 197"/>
                  <a:gd name="T72" fmla="*/ 421 w 485"/>
                  <a:gd name="T73" fmla="*/ 0 h 197"/>
                  <a:gd name="T74" fmla="*/ 433 w 485"/>
                  <a:gd name="T75" fmla="*/ 0 h 197"/>
                  <a:gd name="T76" fmla="*/ 441 w 485"/>
                  <a:gd name="T77" fmla="*/ 197 h 197"/>
                  <a:gd name="T78" fmla="*/ 453 w 485"/>
                  <a:gd name="T79" fmla="*/ 197 h 197"/>
                  <a:gd name="T80" fmla="*/ 465 w 485"/>
                  <a:gd name="T81" fmla="*/ 197 h 197"/>
                  <a:gd name="T82" fmla="*/ 477 w 485"/>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197"/>
                    </a:moveTo>
                    <a:lnTo>
                      <a:pt x="4" y="197"/>
                    </a:lnTo>
                    <a:lnTo>
                      <a:pt x="8" y="197"/>
                    </a:lnTo>
                    <a:lnTo>
                      <a:pt x="12" y="197"/>
                    </a:lnTo>
                    <a:lnTo>
                      <a:pt x="16" y="197"/>
                    </a:lnTo>
                    <a:lnTo>
                      <a:pt x="20" y="197"/>
                    </a:lnTo>
                    <a:lnTo>
                      <a:pt x="24" y="197"/>
                    </a:lnTo>
                    <a:lnTo>
                      <a:pt x="28" y="197"/>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197"/>
                    </a:lnTo>
                    <a:lnTo>
                      <a:pt x="120" y="197"/>
                    </a:lnTo>
                    <a:lnTo>
                      <a:pt x="124" y="197"/>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2" y="197"/>
                    </a:lnTo>
                    <a:lnTo>
                      <a:pt x="216" y="197"/>
                    </a:lnTo>
                    <a:lnTo>
                      <a:pt x="220" y="197"/>
                    </a:lnTo>
                    <a:lnTo>
                      <a:pt x="224" y="197"/>
                    </a:lnTo>
                    <a:lnTo>
                      <a:pt x="228" y="197"/>
                    </a:lnTo>
                    <a:lnTo>
                      <a:pt x="232" y="197"/>
                    </a:lnTo>
                    <a:lnTo>
                      <a:pt x="237" y="197"/>
                    </a:lnTo>
                    <a:lnTo>
                      <a:pt x="241" y="197"/>
                    </a:lnTo>
                    <a:lnTo>
                      <a:pt x="245" y="197"/>
                    </a:lnTo>
                    <a:lnTo>
                      <a:pt x="249" y="197"/>
                    </a:lnTo>
                    <a:lnTo>
                      <a:pt x="253" y="197"/>
                    </a:lnTo>
                    <a:lnTo>
                      <a:pt x="257" y="197"/>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5" y="197"/>
                    </a:lnTo>
                    <a:lnTo>
                      <a:pt x="349" y="197"/>
                    </a:lnTo>
                    <a:lnTo>
                      <a:pt x="353" y="197"/>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1" y="197"/>
                    </a:lnTo>
                    <a:lnTo>
                      <a:pt x="445" y="197"/>
                    </a:lnTo>
                    <a:lnTo>
                      <a:pt x="449" y="197"/>
                    </a:lnTo>
                    <a:lnTo>
                      <a:pt x="453" y="197"/>
                    </a:lnTo>
                    <a:lnTo>
                      <a:pt x="457" y="197"/>
                    </a:lnTo>
                    <a:lnTo>
                      <a:pt x="461" y="197"/>
                    </a:lnTo>
                    <a:lnTo>
                      <a:pt x="465" y="197"/>
                    </a:lnTo>
                    <a:lnTo>
                      <a:pt x="469" y="197"/>
                    </a:lnTo>
                    <a:lnTo>
                      <a:pt x="473" y="197"/>
                    </a:lnTo>
                    <a:lnTo>
                      <a:pt x="477" y="197"/>
                    </a:lnTo>
                    <a:lnTo>
                      <a:pt x="481" y="197"/>
                    </a:lnTo>
                    <a:lnTo>
                      <a:pt x="485"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6" name="Freeform 1167"/>
              <p:cNvSpPr>
                <a:spLocks/>
              </p:cNvSpPr>
              <p:nvPr/>
            </p:nvSpPr>
            <p:spPr bwMode="auto">
              <a:xfrm>
                <a:off x="2788" y="1887"/>
                <a:ext cx="489" cy="197"/>
              </a:xfrm>
              <a:custGeom>
                <a:avLst/>
                <a:gdLst>
                  <a:gd name="T0" fmla="*/ 4 w 489"/>
                  <a:gd name="T1" fmla="*/ 0 h 197"/>
                  <a:gd name="T2" fmla="*/ 16 w 489"/>
                  <a:gd name="T3" fmla="*/ 0 h 197"/>
                  <a:gd name="T4" fmla="*/ 28 w 489"/>
                  <a:gd name="T5" fmla="*/ 0 h 197"/>
                  <a:gd name="T6" fmla="*/ 40 w 489"/>
                  <a:gd name="T7" fmla="*/ 0 h 197"/>
                  <a:gd name="T8" fmla="*/ 52 w 489"/>
                  <a:gd name="T9" fmla="*/ 0 h 197"/>
                  <a:gd name="T10" fmla="*/ 64 w 489"/>
                  <a:gd name="T11" fmla="*/ 0 h 197"/>
                  <a:gd name="T12" fmla="*/ 76 w 489"/>
                  <a:gd name="T13" fmla="*/ 0 h 197"/>
                  <a:gd name="T14" fmla="*/ 88 w 489"/>
                  <a:gd name="T15" fmla="*/ 0 h 197"/>
                  <a:gd name="T16" fmla="*/ 96 w 489"/>
                  <a:gd name="T17" fmla="*/ 197 h 197"/>
                  <a:gd name="T18" fmla="*/ 108 w 489"/>
                  <a:gd name="T19" fmla="*/ 0 h 197"/>
                  <a:gd name="T20" fmla="*/ 120 w 489"/>
                  <a:gd name="T21" fmla="*/ 0 h 197"/>
                  <a:gd name="T22" fmla="*/ 132 w 489"/>
                  <a:gd name="T23" fmla="*/ 0 h 197"/>
                  <a:gd name="T24" fmla="*/ 144 w 489"/>
                  <a:gd name="T25" fmla="*/ 0 h 197"/>
                  <a:gd name="T26" fmla="*/ 156 w 489"/>
                  <a:gd name="T27" fmla="*/ 0 h 197"/>
                  <a:gd name="T28" fmla="*/ 168 w 489"/>
                  <a:gd name="T29" fmla="*/ 0 h 197"/>
                  <a:gd name="T30" fmla="*/ 180 w 489"/>
                  <a:gd name="T31" fmla="*/ 0 h 197"/>
                  <a:gd name="T32" fmla="*/ 192 w 489"/>
                  <a:gd name="T33" fmla="*/ 197 h 197"/>
                  <a:gd name="T34" fmla="*/ 204 w 489"/>
                  <a:gd name="T35" fmla="*/ 197 h 197"/>
                  <a:gd name="T36" fmla="*/ 216 w 489"/>
                  <a:gd name="T37" fmla="*/ 197 h 197"/>
                  <a:gd name="T38" fmla="*/ 228 w 489"/>
                  <a:gd name="T39" fmla="*/ 197 h 197"/>
                  <a:gd name="T40" fmla="*/ 236 w 489"/>
                  <a:gd name="T41" fmla="*/ 0 h 197"/>
                  <a:gd name="T42" fmla="*/ 248 w 489"/>
                  <a:gd name="T43" fmla="*/ 0 h 197"/>
                  <a:gd name="T44" fmla="*/ 260 w 489"/>
                  <a:gd name="T45" fmla="*/ 0 h 197"/>
                  <a:gd name="T46" fmla="*/ 272 w 489"/>
                  <a:gd name="T47" fmla="*/ 0 h 197"/>
                  <a:gd name="T48" fmla="*/ 284 w 489"/>
                  <a:gd name="T49" fmla="*/ 0 h 197"/>
                  <a:gd name="T50" fmla="*/ 296 w 489"/>
                  <a:gd name="T51" fmla="*/ 0 h 197"/>
                  <a:gd name="T52" fmla="*/ 308 w 489"/>
                  <a:gd name="T53" fmla="*/ 0 h 197"/>
                  <a:gd name="T54" fmla="*/ 316 w 489"/>
                  <a:gd name="T55" fmla="*/ 197 h 197"/>
                  <a:gd name="T56" fmla="*/ 328 w 489"/>
                  <a:gd name="T57" fmla="*/ 197 h 197"/>
                  <a:gd name="T58" fmla="*/ 336 w 489"/>
                  <a:gd name="T59" fmla="*/ 0 h 197"/>
                  <a:gd name="T60" fmla="*/ 348 w 489"/>
                  <a:gd name="T61" fmla="*/ 0 h 197"/>
                  <a:gd name="T62" fmla="*/ 360 w 489"/>
                  <a:gd name="T63" fmla="*/ 0 h 197"/>
                  <a:gd name="T64" fmla="*/ 372 w 489"/>
                  <a:gd name="T65" fmla="*/ 0 h 197"/>
                  <a:gd name="T66" fmla="*/ 384 w 489"/>
                  <a:gd name="T67" fmla="*/ 0 h 197"/>
                  <a:gd name="T68" fmla="*/ 396 w 489"/>
                  <a:gd name="T69" fmla="*/ 0 h 197"/>
                  <a:gd name="T70" fmla="*/ 408 w 489"/>
                  <a:gd name="T71" fmla="*/ 0 h 197"/>
                  <a:gd name="T72" fmla="*/ 420 w 489"/>
                  <a:gd name="T73" fmla="*/ 197 h 197"/>
                  <a:gd name="T74" fmla="*/ 432 w 489"/>
                  <a:gd name="T75" fmla="*/ 197 h 197"/>
                  <a:gd name="T76" fmla="*/ 445 w 489"/>
                  <a:gd name="T77" fmla="*/ 197 h 197"/>
                  <a:gd name="T78" fmla="*/ 457 w 489"/>
                  <a:gd name="T79" fmla="*/ 197 h 197"/>
                  <a:gd name="T80" fmla="*/ 469 w 489"/>
                  <a:gd name="T81" fmla="*/ 0 h 197"/>
                  <a:gd name="T82" fmla="*/ 481 w 489"/>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7">
                    <a:moveTo>
                      <a:pt x="0" y="197"/>
                    </a:moveTo>
                    <a:lnTo>
                      <a:pt x="0" y="0"/>
                    </a:ln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88" y="197"/>
                    </a:lnTo>
                    <a:lnTo>
                      <a:pt x="92" y="197"/>
                    </a:lnTo>
                    <a:lnTo>
                      <a:pt x="96"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197"/>
                    </a:lnTo>
                    <a:lnTo>
                      <a:pt x="192" y="197"/>
                    </a:lnTo>
                    <a:lnTo>
                      <a:pt x="196" y="197"/>
                    </a:lnTo>
                    <a:lnTo>
                      <a:pt x="200" y="197"/>
                    </a:lnTo>
                    <a:lnTo>
                      <a:pt x="204" y="197"/>
                    </a:lnTo>
                    <a:lnTo>
                      <a:pt x="208" y="197"/>
                    </a:lnTo>
                    <a:lnTo>
                      <a:pt x="212" y="197"/>
                    </a:lnTo>
                    <a:lnTo>
                      <a:pt x="216" y="197"/>
                    </a:lnTo>
                    <a:lnTo>
                      <a:pt x="220" y="197"/>
                    </a:lnTo>
                    <a:lnTo>
                      <a:pt x="224" y="197"/>
                    </a:lnTo>
                    <a:lnTo>
                      <a:pt x="228" y="197"/>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16" y="197"/>
                    </a:lnTo>
                    <a:lnTo>
                      <a:pt x="320" y="197"/>
                    </a:lnTo>
                    <a:lnTo>
                      <a:pt x="324" y="197"/>
                    </a:lnTo>
                    <a:lnTo>
                      <a:pt x="328" y="197"/>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197"/>
                    </a:lnTo>
                    <a:lnTo>
                      <a:pt x="420" y="197"/>
                    </a:lnTo>
                    <a:lnTo>
                      <a:pt x="424" y="197"/>
                    </a:lnTo>
                    <a:lnTo>
                      <a:pt x="428" y="197"/>
                    </a:lnTo>
                    <a:lnTo>
                      <a:pt x="432" y="197"/>
                    </a:lnTo>
                    <a:lnTo>
                      <a:pt x="437" y="197"/>
                    </a:lnTo>
                    <a:lnTo>
                      <a:pt x="441" y="197"/>
                    </a:lnTo>
                    <a:lnTo>
                      <a:pt x="445" y="197"/>
                    </a:lnTo>
                    <a:lnTo>
                      <a:pt x="449" y="197"/>
                    </a:lnTo>
                    <a:lnTo>
                      <a:pt x="453" y="197"/>
                    </a:lnTo>
                    <a:lnTo>
                      <a:pt x="457" y="197"/>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7" name="Freeform 1168"/>
              <p:cNvSpPr>
                <a:spLocks/>
              </p:cNvSpPr>
              <p:nvPr/>
            </p:nvSpPr>
            <p:spPr bwMode="auto">
              <a:xfrm>
                <a:off x="3277" y="1887"/>
                <a:ext cx="488" cy="197"/>
              </a:xfrm>
              <a:custGeom>
                <a:avLst/>
                <a:gdLst>
                  <a:gd name="T0" fmla="*/ 8 w 488"/>
                  <a:gd name="T1" fmla="*/ 0 h 197"/>
                  <a:gd name="T2" fmla="*/ 20 w 488"/>
                  <a:gd name="T3" fmla="*/ 0 h 197"/>
                  <a:gd name="T4" fmla="*/ 32 w 488"/>
                  <a:gd name="T5" fmla="*/ 0 h 197"/>
                  <a:gd name="T6" fmla="*/ 44 w 488"/>
                  <a:gd name="T7" fmla="*/ 0 h 197"/>
                  <a:gd name="T8" fmla="*/ 56 w 488"/>
                  <a:gd name="T9" fmla="*/ 0 h 197"/>
                  <a:gd name="T10" fmla="*/ 64 w 488"/>
                  <a:gd name="T11" fmla="*/ 197 h 197"/>
                  <a:gd name="T12" fmla="*/ 72 w 488"/>
                  <a:gd name="T13" fmla="*/ 0 h 197"/>
                  <a:gd name="T14" fmla="*/ 84 w 488"/>
                  <a:gd name="T15" fmla="*/ 0 h 197"/>
                  <a:gd name="T16" fmla="*/ 96 w 488"/>
                  <a:gd name="T17" fmla="*/ 0 h 197"/>
                  <a:gd name="T18" fmla="*/ 108 w 488"/>
                  <a:gd name="T19" fmla="*/ 0 h 197"/>
                  <a:gd name="T20" fmla="*/ 120 w 488"/>
                  <a:gd name="T21" fmla="*/ 0 h 197"/>
                  <a:gd name="T22" fmla="*/ 132 w 488"/>
                  <a:gd name="T23" fmla="*/ 0 h 197"/>
                  <a:gd name="T24" fmla="*/ 144 w 488"/>
                  <a:gd name="T25" fmla="*/ 0 h 197"/>
                  <a:gd name="T26" fmla="*/ 156 w 488"/>
                  <a:gd name="T27" fmla="*/ 197 h 197"/>
                  <a:gd name="T28" fmla="*/ 168 w 488"/>
                  <a:gd name="T29" fmla="*/ 197 h 197"/>
                  <a:gd name="T30" fmla="*/ 180 w 488"/>
                  <a:gd name="T31" fmla="*/ 197 h 197"/>
                  <a:gd name="T32" fmla="*/ 192 w 488"/>
                  <a:gd name="T33" fmla="*/ 197 h 197"/>
                  <a:gd name="T34" fmla="*/ 204 w 488"/>
                  <a:gd name="T35" fmla="*/ 0 h 197"/>
                  <a:gd name="T36" fmla="*/ 216 w 488"/>
                  <a:gd name="T37" fmla="*/ 0 h 197"/>
                  <a:gd name="T38" fmla="*/ 228 w 488"/>
                  <a:gd name="T39" fmla="*/ 0 h 197"/>
                  <a:gd name="T40" fmla="*/ 240 w 488"/>
                  <a:gd name="T41" fmla="*/ 0 h 197"/>
                  <a:gd name="T42" fmla="*/ 252 w 488"/>
                  <a:gd name="T43" fmla="*/ 0 h 197"/>
                  <a:gd name="T44" fmla="*/ 264 w 488"/>
                  <a:gd name="T45" fmla="*/ 0 h 197"/>
                  <a:gd name="T46" fmla="*/ 276 w 488"/>
                  <a:gd name="T47" fmla="*/ 0 h 197"/>
                  <a:gd name="T48" fmla="*/ 284 w 488"/>
                  <a:gd name="T49" fmla="*/ 197 h 197"/>
                  <a:gd name="T50" fmla="*/ 296 w 488"/>
                  <a:gd name="T51" fmla="*/ 197 h 197"/>
                  <a:gd name="T52" fmla="*/ 304 w 488"/>
                  <a:gd name="T53" fmla="*/ 0 h 197"/>
                  <a:gd name="T54" fmla="*/ 316 w 488"/>
                  <a:gd name="T55" fmla="*/ 0 h 197"/>
                  <a:gd name="T56" fmla="*/ 328 w 488"/>
                  <a:gd name="T57" fmla="*/ 0 h 197"/>
                  <a:gd name="T58" fmla="*/ 340 w 488"/>
                  <a:gd name="T59" fmla="*/ 0 h 197"/>
                  <a:gd name="T60" fmla="*/ 352 w 488"/>
                  <a:gd name="T61" fmla="*/ 0 h 197"/>
                  <a:gd name="T62" fmla="*/ 364 w 488"/>
                  <a:gd name="T63" fmla="*/ 0 h 197"/>
                  <a:gd name="T64" fmla="*/ 376 w 488"/>
                  <a:gd name="T65" fmla="*/ 0 h 197"/>
                  <a:gd name="T66" fmla="*/ 384 w 488"/>
                  <a:gd name="T67" fmla="*/ 197 h 197"/>
                  <a:gd name="T68" fmla="*/ 396 w 488"/>
                  <a:gd name="T69" fmla="*/ 197 h 197"/>
                  <a:gd name="T70" fmla="*/ 408 w 488"/>
                  <a:gd name="T71" fmla="*/ 197 h 197"/>
                  <a:gd name="T72" fmla="*/ 420 w 488"/>
                  <a:gd name="T73" fmla="*/ 197 h 197"/>
                  <a:gd name="T74" fmla="*/ 432 w 488"/>
                  <a:gd name="T75" fmla="*/ 0 h 197"/>
                  <a:gd name="T76" fmla="*/ 444 w 488"/>
                  <a:gd name="T77" fmla="*/ 0 h 197"/>
                  <a:gd name="T78" fmla="*/ 456 w 488"/>
                  <a:gd name="T79" fmla="*/ 0 h 197"/>
                  <a:gd name="T80" fmla="*/ 468 w 488"/>
                  <a:gd name="T81" fmla="*/ 0 h 197"/>
                  <a:gd name="T82" fmla="*/ 480 w 488"/>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8"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56" y="197"/>
                    </a:lnTo>
                    <a:lnTo>
                      <a:pt x="60" y="197"/>
                    </a:lnTo>
                    <a:lnTo>
                      <a:pt x="64" y="197"/>
                    </a:lnTo>
                    <a:lnTo>
                      <a:pt x="68" y="197"/>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197"/>
                    </a:lnTo>
                    <a:lnTo>
                      <a:pt x="160" y="197"/>
                    </a:lnTo>
                    <a:lnTo>
                      <a:pt x="164" y="197"/>
                    </a:lnTo>
                    <a:lnTo>
                      <a:pt x="168" y="197"/>
                    </a:lnTo>
                    <a:lnTo>
                      <a:pt x="172" y="197"/>
                    </a:lnTo>
                    <a:lnTo>
                      <a:pt x="176" y="197"/>
                    </a:lnTo>
                    <a:lnTo>
                      <a:pt x="180" y="197"/>
                    </a:lnTo>
                    <a:lnTo>
                      <a:pt x="184" y="197"/>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4" y="197"/>
                    </a:lnTo>
                    <a:lnTo>
                      <a:pt x="388" y="197"/>
                    </a:lnTo>
                    <a:lnTo>
                      <a:pt x="392" y="197"/>
                    </a:lnTo>
                    <a:lnTo>
                      <a:pt x="396" y="197"/>
                    </a:lnTo>
                    <a:lnTo>
                      <a:pt x="400" y="197"/>
                    </a:lnTo>
                    <a:lnTo>
                      <a:pt x="404" y="197"/>
                    </a:lnTo>
                    <a:lnTo>
                      <a:pt x="408" y="197"/>
                    </a:lnTo>
                    <a:lnTo>
                      <a:pt x="412" y="197"/>
                    </a:lnTo>
                    <a:lnTo>
                      <a:pt x="416" y="197"/>
                    </a:lnTo>
                    <a:lnTo>
                      <a:pt x="420" y="197"/>
                    </a:lnTo>
                    <a:lnTo>
                      <a:pt x="424" y="197"/>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8"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8" name="Freeform 1169"/>
              <p:cNvSpPr>
                <a:spLocks/>
              </p:cNvSpPr>
              <p:nvPr/>
            </p:nvSpPr>
            <p:spPr bwMode="auto">
              <a:xfrm>
                <a:off x="3765" y="1887"/>
                <a:ext cx="485" cy="197"/>
              </a:xfrm>
              <a:custGeom>
                <a:avLst/>
                <a:gdLst>
                  <a:gd name="T0" fmla="*/ 8 w 485"/>
                  <a:gd name="T1" fmla="*/ 0 h 197"/>
                  <a:gd name="T2" fmla="*/ 20 w 485"/>
                  <a:gd name="T3" fmla="*/ 0 h 197"/>
                  <a:gd name="T4" fmla="*/ 32 w 485"/>
                  <a:gd name="T5" fmla="*/ 197 h 197"/>
                  <a:gd name="T6" fmla="*/ 40 w 485"/>
                  <a:gd name="T7" fmla="*/ 0 h 197"/>
                  <a:gd name="T8" fmla="*/ 52 w 485"/>
                  <a:gd name="T9" fmla="*/ 0 h 197"/>
                  <a:gd name="T10" fmla="*/ 64 w 485"/>
                  <a:gd name="T11" fmla="*/ 0 h 197"/>
                  <a:gd name="T12" fmla="*/ 76 w 485"/>
                  <a:gd name="T13" fmla="*/ 0 h 197"/>
                  <a:gd name="T14" fmla="*/ 88 w 485"/>
                  <a:gd name="T15" fmla="*/ 0 h 197"/>
                  <a:gd name="T16" fmla="*/ 100 w 485"/>
                  <a:gd name="T17" fmla="*/ 0 h 197"/>
                  <a:gd name="T18" fmla="*/ 112 w 485"/>
                  <a:gd name="T19" fmla="*/ 0 h 197"/>
                  <a:gd name="T20" fmla="*/ 124 w 485"/>
                  <a:gd name="T21" fmla="*/ 0 h 197"/>
                  <a:gd name="T22" fmla="*/ 132 w 485"/>
                  <a:gd name="T23" fmla="*/ 197 h 197"/>
                  <a:gd name="T24" fmla="*/ 145 w 485"/>
                  <a:gd name="T25" fmla="*/ 197 h 197"/>
                  <a:gd name="T26" fmla="*/ 157 w 485"/>
                  <a:gd name="T27" fmla="*/ 197 h 197"/>
                  <a:gd name="T28" fmla="*/ 169 w 485"/>
                  <a:gd name="T29" fmla="*/ 197 h 197"/>
                  <a:gd name="T30" fmla="*/ 177 w 485"/>
                  <a:gd name="T31" fmla="*/ 0 h 197"/>
                  <a:gd name="T32" fmla="*/ 189 w 485"/>
                  <a:gd name="T33" fmla="*/ 0 h 197"/>
                  <a:gd name="T34" fmla="*/ 201 w 485"/>
                  <a:gd name="T35" fmla="*/ 0 h 197"/>
                  <a:gd name="T36" fmla="*/ 213 w 485"/>
                  <a:gd name="T37" fmla="*/ 0 h 197"/>
                  <a:gd name="T38" fmla="*/ 225 w 485"/>
                  <a:gd name="T39" fmla="*/ 0 h 197"/>
                  <a:gd name="T40" fmla="*/ 237 w 485"/>
                  <a:gd name="T41" fmla="*/ 0 h 197"/>
                  <a:gd name="T42" fmla="*/ 249 w 485"/>
                  <a:gd name="T43" fmla="*/ 0 h 197"/>
                  <a:gd name="T44" fmla="*/ 261 w 485"/>
                  <a:gd name="T45" fmla="*/ 197 h 197"/>
                  <a:gd name="T46" fmla="*/ 269 w 485"/>
                  <a:gd name="T47" fmla="*/ 0 h 197"/>
                  <a:gd name="T48" fmla="*/ 281 w 485"/>
                  <a:gd name="T49" fmla="*/ 0 h 197"/>
                  <a:gd name="T50" fmla="*/ 293 w 485"/>
                  <a:gd name="T51" fmla="*/ 0 h 197"/>
                  <a:gd name="T52" fmla="*/ 305 w 485"/>
                  <a:gd name="T53" fmla="*/ 0 h 197"/>
                  <a:gd name="T54" fmla="*/ 317 w 485"/>
                  <a:gd name="T55" fmla="*/ 0 h 197"/>
                  <a:gd name="T56" fmla="*/ 329 w 485"/>
                  <a:gd name="T57" fmla="*/ 0 h 197"/>
                  <a:gd name="T58" fmla="*/ 341 w 485"/>
                  <a:gd name="T59" fmla="*/ 0 h 197"/>
                  <a:gd name="T60" fmla="*/ 353 w 485"/>
                  <a:gd name="T61" fmla="*/ 0 h 197"/>
                  <a:gd name="T62" fmla="*/ 361 w 485"/>
                  <a:gd name="T63" fmla="*/ 197 h 197"/>
                  <a:gd name="T64" fmla="*/ 373 w 485"/>
                  <a:gd name="T65" fmla="*/ 197 h 197"/>
                  <a:gd name="T66" fmla="*/ 385 w 485"/>
                  <a:gd name="T67" fmla="*/ 197 h 197"/>
                  <a:gd name="T68" fmla="*/ 397 w 485"/>
                  <a:gd name="T69" fmla="*/ 197 h 197"/>
                  <a:gd name="T70" fmla="*/ 405 w 485"/>
                  <a:gd name="T71" fmla="*/ 0 h 197"/>
                  <a:gd name="T72" fmla="*/ 417 w 485"/>
                  <a:gd name="T73" fmla="*/ 0 h 197"/>
                  <a:gd name="T74" fmla="*/ 429 w 485"/>
                  <a:gd name="T75" fmla="*/ 0 h 197"/>
                  <a:gd name="T76" fmla="*/ 441 w 485"/>
                  <a:gd name="T77" fmla="*/ 0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197"/>
                    </a:lnTo>
                    <a:lnTo>
                      <a:pt x="32" y="197"/>
                    </a:lnTo>
                    <a:lnTo>
                      <a:pt x="36" y="197"/>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4" y="197"/>
                    </a:lnTo>
                    <a:lnTo>
                      <a:pt x="128" y="197"/>
                    </a:lnTo>
                    <a:lnTo>
                      <a:pt x="132" y="197"/>
                    </a:lnTo>
                    <a:lnTo>
                      <a:pt x="136" y="197"/>
                    </a:lnTo>
                    <a:lnTo>
                      <a:pt x="140" y="197"/>
                    </a:lnTo>
                    <a:lnTo>
                      <a:pt x="145" y="197"/>
                    </a:lnTo>
                    <a:lnTo>
                      <a:pt x="149" y="197"/>
                    </a:lnTo>
                    <a:lnTo>
                      <a:pt x="153" y="197"/>
                    </a:lnTo>
                    <a:lnTo>
                      <a:pt x="157" y="197"/>
                    </a:lnTo>
                    <a:lnTo>
                      <a:pt x="161" y="197"/>
                    </a:lnTo>
                    <a:lnTo>
                      <a:pt x="165" y="197"/>
                    </a:lnTo>
                    <a:lnTo>
                      <a:pt x="169" y="197"/>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197"/>
                    </a:lnTo>
                    <a:lnTo>
                      <a:pt x="261" y="197"/>
                    </a:lnTo>
                    <a:lnTo>
                      <a:pt x="265" y="197"/>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3" y="197"/>
                    </a:lnTo>
                    <a:lnTo>
                      <a:pt x="357" y="197"/>
                    </a:lnTo>
                    <a:lnTo>
                      <a:pt x="361" y="197"/>
                    </a:lnTo>
                    <a:lnTo>
                      <a:pt x="365" y="197"/>
                    </a:lnTo>
                    <a:lnTo>
                      <a:pt x="369" y="197"/>
                    </a:lnTo>
                    <a:lnTo>
                      <a:pt x="373" y="197"/>
                    </a:lnTo>
                    <a:lnTo>
                      <a:pt x="377" y="197"/>
                    </a:lnTo>
                    <a:lnTo>
                      <a:pt x="381" y="197"/>
                    </a:lnTo>
                    <a:lnTo>
                      <a:pt x="385" y="197"/>
                    </a:lnTo>
                    <a:lnTo>
                      <a:pt x="389" y="197"/>
                    </a:lnTo>
                    <a:lnTo>
                      <a:pt x="393" y="197"/>
                    </a:lnTo>
                    <a:lnTo>
                      <a:pt x="397" y="197"/>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49" name="Freeform 1170"/>
              <p:cNvSpPr>
                <a:spLocks/>
              </p:cNvSpPr>
              <p:nvPr/>
            </p:nvSpPr>
            <p:spPr bwMode="auto">
              <a:xfrm>
                <a:off x="4250" y="1887"/>
                <a:ext cx="481" cy="197"/>
              </a:xfrm>
              <a:custGeom>
                <a:avLst/>
                <a:gdLst>
                  <a:gd name="T0" fmla="*/ 4 w 481"/>
                  <a:gd name="T1" fmla="*/ 197 h 197"/>
                  <a:gd name="T2" fmla="*/ 16 w 481"/>
                  <a:gd name="T3" fmla="*/ 0 h 197"/>
                  <a:gd name="T4" fmla="*/ 28 w 481"/>
                  <a:gd name="T5" fmla="*/ 0 h 197"/>
                  <a:gd name="T6" fmla="*/ 40 w 481"/>
                  <a:gd name="T7" fmla="*/ 0 h 197"/>
                  <a:gd name="T8" fmla="*/ 52 w 481"/>
                  <a:gd name="T9" fmla="*/ 0 h 197"/>
                  <a:gd name="T10" fmla="*/ 64 w 481"/>
                  <a:gd name="T11" fmla="*/ 0 h 197"/>
                  <a:gd name="T12" fmla="*/ 76 w 481"/>
                  <a:gd name="T13" fmla="*/ 0 h 197"/>
                  <a:gd name="T14" fmla="*/ 88 w 481"/>
                  <a:gd name="T15" fmla="*/ 0 h 197"/>
                  <a:gd name="T16" fmla="*/ 96 w 481"/>
                  <a:gd name="T17" fmla="*/ 197 h 197"/>
                  <a:gd name="T18" fmla="*/ 108 w 481"/>
                  <a:gd name="T19" fmla="*/ 197 h 197"/>
                  <a:gd name="T20" fmla="*/ 120 w 481"/>
                  <a:gd name="T21" fmla="*/ 197 h 197"/>
                  <a:gd name="T22" fmla="*/ 132 w 481"/>
                  <a:gd name="T23" fmla="*/ 197 h 197"/>
                  <a:gd name="T24" fmla="*/ 140 w 481"/>
                  <a:gd name="T25" fmla="*/ 0 h 197"/>
                  <a:gd name="T26" fmla="*/ 152 w 481"/>
                  <a:gd name="T27" fmla="*/ 0 h 197"/>
                  <a:gd name="T28" fmla="*/ 164 w 481"/>
                  <a:gd name="T29" fmla="*/ 0 h 197"/>
                  <a:gd name="T30" fmla="*/ 176 w 481"/>
                  <a:gd name="T31" fmla="*/ 0 h 197"/>
                  <a:gd name="T32" fmla="*/ 188 w 481"/>
                  <a:gd name="T33" fmla="*/ 0 h 197"/>
                  <a:gd name="T34" fmla="*/ 200 w 481"/>
                  <a:gd name="T35" fmla="*/ 0 h 197"/>
                  <a:gd name="T36" fmla="*/ 212 w 481"/>
                  <a:gd name="T37" fmla="*/ 0 h 197"/>
                  <a:gd name="T38" fmla="*/ 224 w 481"/>
                  <a:gd name="T39" fmla="*/ 0 h 197"/>
                  <a:gd name="T40" fmla="*/ 232 w 481"/>
                  <a:gd name="T41" fmla="*/ 197 h 197"/>
                  <a:gd name="T42" fmla="*/ 244 w 481"/>
                  <a:gd name="T43" fmla="*/ 0 h 197"/>
                  <a:gd name="T44" fmla="*/ 256 w 481"/>
                  <a:gd name="T45" fmla="*/ 0 h 197"/>
                  <a:gd name="T46" fmla="*/ 268 w 481"/>
                  <a:gd name="T47" fmla="*/ 0 h 197"/>
                  <a:gd name="T48" fmla="*/ 280 w 481"/>
                  <a:gd name="T49" fmla="*/ 0 h 197"/>
                  <a:gd name="T50" fmla="*/ 292 w 481"/>
                  <a:gd name="T51" fmla="*/ 0 h 197"/>
                  <a:gd name="T52" fmla="*/ 304 w 481"/>
                  <a:gd name="T53" fmla="*/ 0 h 197"/>
                  <a:gd name="T54" fmla="*/ 316 w 481"/>
                  <a:gd name="T55" fmla="*/ 0 h 197"/>
                  <a:gd name="T56" fmla="*/ 324 w 481"/>
                  <a:gd name="T57" fmla="*/ 197 h 197"/>
                  <a:gd name="T58" fmla="*/ 336 w 481"/>
                  <a:gd name="T59" fmla="*/ 197 h 197"/>
                  <a:gd name="T60" fmla="*/ 349 w 481"/>
                  <a:gd name="T61" fmla="*/ 197 h 197"/>
                  <a:gd name="T62" fmla="*/ 361 w 481"/>
                  <a:gd name="T63" fmla="*/ 197 h 197"/>
                  <a:gd name="T64" fmla="*/ 369 w 481"/>
                  <a:gd name="T65" fmla="*/ 0 h 197"/>
                  <a:gd name="T66" fmla="*/ 381 w 481"/>
                  <a:gd name="T67" fmla="*/ 0 h 197"/>
                  <a:gd name="T68" fmla="*/ 393 w 481"/>
                  <a:gd name="T69" fmla="*/ 0 h 197"/>
                  <a:gd name="T70" fmla="*/ 405 w 481"/>
                  <a:gd name="T71" fmla="*/ 0 h 197"/>
                  <a:gd name="T72" fmla="*/ 417 w 481"/>
                  <a:gd name="T73" fmla="*/ 0 h 197"/>
                  <a:gd name="T74" fmla="*/ 429 w 481"/>
                  <a:gd name="T75" fmla="*/ 0 h 197"/>
                  <a:gd name="T76" fmla="*/ 441 w 481"/>
                  <a:gd name="T77" fmla="*/ 0 h 197"/>
                  <a:gd name="T78" fmla="*/ 453 w 481"/>
                  <a:gd name="T79" fmla="*/ 0 h 197"/>
                  <a:gd name="T80" fmla="*/ 461 w 481"/>
                  <a:gd name="T81" fmla="*/ 197 h 197"/>
                  <a:gd name="T82" fmla="*/ 473 w 481"/>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0"/>
                    </a:moveTo>
                    <a:lnTo>
                      <a:pt x="0" y="197"/>
                    </a:lnTo>
                    <a:lnTo>
                      <a:pt x="4" y="197"/>
                    </a:lnTo>
                    <a:lnTo>
                      <a:pt x="8" y="197"/>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96" y="197"/>
                    </a:lnTo>
                    <a:lnTo>
                      <a:pt x="100" y="197"/>
                    </a:lnTo>
                    <a:lnTo>
                      <a:pt x="104" y="197"/>
                    </a:lnTo>
                    <a:lnTo>
                      <a:pt x="108" y="197"/>
                    </a:lnTo>
                    <a:lnTo>
                      <a:pt x="112" y="197"/>
                    </a:lnTo>
                    <a:lnTo>
                      <a:pt x="116" y="197"/>
                    </a:lnTo>
                    <a:lnTo>
                      <a:pt x="120" y="197"/>
                    </a:lnTo>
                    <a:lnTo>
                      <a:pt x="124" y="197"/>
                    </a:lnTo>
                    <a:lnTo>
                      <a:pt x="128" y="197"/>
                    </a:lnTo>
                    <a:lnTo>
                      <a:pt x="132" y="197"/>
                    </a:lnTo>
                    <a:lnTo>
                      <a:pt x="136" y="197"/>
                    </a:lnTo>
                    <a:lnTo>
                      <a:pt x="140" y="197"/>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28" y="197"/>
                    </a:lnTo>
                    <a:lnTo>
                      <a:pt x="232" y="197"/>
                    </a:lnTo>
                    <a:lnTo>
                      <a:pt x="236" y="197"/>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4" y="197"/>
                    </a:lnTo>
                    <a:lnTo>
                      <a:pt x="328" y="197"/>
                    </a:lnTo>
                    <a:lnTo>
                      <a:pt x="332" y="197"/>
                    </a:lnTo>
                    <a:lnTo>
                      <a:pt x="336" y="197"/>
                    </a:lnTo>
                    <a:lnTo>
                      <a:pt x="341" y="197"/>
                    </a:lnTo>
                    <a:lnTo>
                      <a:pt x="345" y="197"/>
                    </a:lnTo>
                    <a:lnTo>
                      <a:pt x="349" y="197"/>
                    </a:lnTo>
                    <a:lnTo>
                      <a:pt x="353" y="197"/>
                    </a:lnTo>
                    <a:lnTo>
                      <a:pt x="357" y="197"/>
                    </a:lnTo>
                    <a:lnTo>
                      <a:pt x="361" y="197"/>
                    </a:lnTo>
                    <a:lnTo>
                      <a:pt x="365" y="197"/>
                    </a:lnTo>
                    <a:lnTo>
                      <a:pt x="369" y="197"/>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57" y="197"/>
                    </a:lnTo>
                    <a:lnTo>
                      <a:pt x="461" y="197"/>
                    </a:lnTo>
                    <a:lnTo>
                      <a:pt x="465" y="197"/>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50" name="Freeform 1171"/>
              <p:cNvSpPr>
                <a:spLocks/>
              </p:cNvSpPr>
              <p:nvPr/>
            </p:nvSpPr>
            <p:spPr bwMode="auto">
              <a:xfrm>
                <a:off x="4731" y="1887"/>
                <a:ext cx="116" cy="197"/>
              </a:xfrm>
              <a:custGeom>
                <a:avLst/>
                <a:gdLst>
                  <a:gd name="T0" fmla="*/ 0 w 116"/>
                  <a:gd name="T1" fmla="*/ 0 h 197"/>
                  <a:gd name="T2" fmla="*/ 4 w 116"/>
                  <a:gd name="T3" fmla="*/ 0 h 197"/>
                  <a:gd name="T4" fmla="*/ 8 w 116"/>
                  <a:gd name="T5" fmla="*/ 0 h 197"/>
                  <a:gd name="T6" fmla="*/ 12 w 116"/>
                  <a:gd name="T7" fmla="*/ 0 h 197"/>
                  <a:gd name="T8" fmla="*/ 16 w 116"/>
                  <a:gd name="T9" fmla="*/ 0 h 197"/>
                  <a:gd name="T10" fmla="*/ 20 w 116"/>
                  <a:gd name="T11" fmla="*/ 0 h 197"/>
                  <a:gd name="T12" fmla="*/ 24 w 116"/>
                  <a:gd name="T13" fmla="*/ 0 h 197"/>
                  <a:gd name="T14" fmla="*/ 28 w 116"/>
                  <a:gd name="T15" fmla="*/ 0 h 197"/>
                  <a:gd name="T16" fmla="*/ 32 w 116"/>
                  <a:gd name="T17" fmla="*/ 0 h 197"/>
                  <a:gd name="T18" fmla="*/ 36 w 116"/>
                  <a:gd name="T19" fmla="*/ 0 h 197"/>
                  <a:gd name="T20" fmla="*/ 40 w 116"/>
                  <a:gd name="T21" fmla="*/ 0 h 197"/>
                  <a:gd name="T22" fmla="*/ 44 w 116"/>
                  <a:gd name="T23" fmla="*/ 0 h 197"/>
                  <a:gd name="T24" fmla="*/ 48 w 116"/>
                  <a:gd name="T25" fmla="*/ 0 h 197"/>
                  <a:gd name="T26" fmla="*/ 52 w 116"/>
                  <a:gd name="T27" fmla="*/ 0 h 197"/>
                  <a:gd name="T28" fmla="*/ 56 w 116"/>
                  <a:gd name="T29" fmla="*/ 0 h 197"/>
                  <a:gd name="T30" fmla="*/ 60 w 116"/>
                  <a:gd name="T31" fmla="*/ 0 h 197"/>
                  <a:gd name="T32" fmla="*/ 64 w 116"/>
                  <a:gd name="T33" fmla="*/ 0 h 197"/>
                  <a:gd name="T34" fmla="*/ 68 w 116"/>
                  <a:gd name="T35" fmla="*/ 0 h 197"/>
                  <a:gd name="T36" fmla="*/ 72 w 116"/>
                  <a:gd name="T37" fmla="*/ 0 h 197"/>
                  <a:gd name="T38" fmla="*/ 76 w 116"/>
                  <a:gd name="T39" fmla="*/ 197 h 197"/>
                  <a:gd name="T40" fmla="*/ 80 w 116"/>
                  <a:gd name="T41" fmla="*/ 197 h 197"/>
                  <a:gd name="T42" fmla="*/ 84 w 116"/>
                  <a:gd name="T43" fmla="*/ 197 h 197"/>
                  <a:gd name="T44" fmla="*/ 88 w 116"/>
                  <a:gd name="T45" fmla="*/ 197 h 197"/>
                  <a:gd name="T46" fmla="*/ 92 w 116"/>
                  <a:gd name="T47" fmla="*/ 197 h 197"/>
                  <a:gd name="T48" fmla="*/ 96 w 116"/>
                  <a:gd name="T49" fmla="*/ 197 h 197"/>
                  <a:gd name="T50" fmla="*/ 100 w 116"/>
                  <a:gd name="T51" fmla="*/ 197 h 197"/>
                  <a:gd name="T52" fmla="*/ 104 w 116"/>
                  <a:gd name="T53" fmla="*/ 197 h 197"/>
                  <a:gd name="T54" fmla="*/ 108 w 116"/>
                  <a:gd name="T55" fmla="*/ 197 h 197"/>
                  <a:gd name="T56" fmla="*/ 112 w 116"/>
                  <a:gd name="T57" fmla="*/ 197 h 197"/>
                  <a:gd name="T58" fmla="*/ 116 w 116"/>
                  <a:gd name="T59"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197"/>
                    </a:lnTo>
                    <a:lnTo>
                      <a:pt x="80" y="197"/>
                    </a:lnTo>
                    <a:lnTo>
                      <a:pt x="84" y="197"/>
                    </a:lnTo>
                    <a:lnTo>
                      <a:pt x="88" y="197"/>
                    </a:lnTo>
                    <a:lnTo>
                      <a:pt x="92" y="197"/>
                    </a:lnTo>
                    <a:lnTo>
                      <a:pt x="96" y="197"/>
                    </a:lnTo>
                    <a:lnTo>
                      <a:pt x="100" y="197"/>
                    </a:lnTo>
                    <a:lnTo>
                      <a:pt x="104" y="197"/>
                    </a:lnTo>
                    <a:lnTo>
                      <a:pt x="108" y="197"/>
                    </a:lnTo>
                    <a:lnTo>
                      <a:pt x="112" y="197"/>
                    </a:lnTo>
                    <a:lnTo>
                      <a:pt x="116"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151" name="Oval 1172"/>
              <p:cNvSpPr>
                <a:spLocks noChangeArrowheads="1"/>
              </p:cNvSpPr>
              <p:nvPr/>
            </p:nvSpPr>
            <p:spPr bwMode="auto">
              <a:xfrm>
                <a:off x="849" y="2055"/>
                <a:ext cx="20" cy="21"/>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2" name="Oval 1173"/>
              <p:cNvSpPr>
                <a:spLocks noChangeArrowheads="1"/>
              </p:cNvSpPr>
              <p:nvPr/>
            </p:nvSpPr>
            <p:spPr bwMode="auto">
              <a:xfrm>
                <a:off x="84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3" name="Oval 1174"/>
              <p:cNvSpPr>
                <a:spLocks noChangeArrowheads="1"/>
              </p:cNvSpPr>
              <p:nvPr/>
            </p:nvSpPr>
            <p:spPr bwMode="auto">
              <a:xfrm>
                <a:off x="85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4" name="Oval 1175"/>
              <p:cNvSpPr>
                <a:spLocks noChangeArrowheads="1"/>
              </p:cNvSpPr>
              <p:nvPr/>
            </p:nvSpPr>
            <p:spPr bwMode="auto">
              <a:xfrm>
                <a:off x="85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5" name="Oval 1176"/>
              <p:cNvSpPr>
                <a:spLocks noChangeArrowheads="1"/>
              </p:cNvSpPr>
              <p:nvPr/>
            </p:nvSpPr>
            <p:spPr bwMode="auto">
              <a:xfrm>
                <a:off x="86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6" name="Oval 1177"/>
              <p:cNvSpPr>
                <a:spLocks noChangeArrowheads="1"/>
              </p:cNvSpPr>
              <p:nvPr/>
            </p:nvSpPr>
            <p:spPr bwMode="auto">
              <a:xfrm>
                <a:off x="86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7" name="Oval 1178"/>
              <p:cNvSpPr>
                <a:spLocks noChangeArrowheads="1"/>
              </p:cNvSpPr>
              <p:nvPr/>
            </p:nvSpPr>
            <p:spPr bwMode="auto">
              <a:xfrm>
                <a:off x="86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8" name="Oval 1179"/>
              <p:cNvSpPr>
                <a:spLocks noChangeArrowheads="1"/>
              </p:cNvSpPr>
              <p:nvPr/>
            </p:nvSpPr>
            <p:spPr bwMode="auto">
              <a:xfrm>
                <a:off x="87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9" name="Oval 1180"/>
              <p:cNvSpPr>
                <a:spLocks noChangeArrowheads="1"/>
              </p:cNvSpPr>
              <p:nvPr/>
            </p:nvSpPr>
            <p:spPr bwMode="auto">
              <a:xfrm>
                <a:off x="87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0" name="Oval 1181"/>
              <p:cNvSpPr>
                <a:spLocks noChangeArrowheads="1"/>
              </p:cNvSpPr>
              <p:nvPr/>
            </p:nvSpPr>
            <p:spPr bwMode="auto">
              <a:xfrm>
                <a:off x="88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1" name="Oval 1182"/>
              <p:cNvSpPr>
                <a:spLocks noChangeArrowheads="1"/>
              </p:cNvSpPr>
              <p:nvPr/>
            </p:nvSpPr>
            <p:spPr bwMode="auto">
              <a:xfrm>
                <a:off x="88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2" name="Oval 1183"/>
              <p:cNvSpPr>
                <a:spLocks noChangeArrowheads="1"/>
              </p:cNvSpPr>
              <p:nvPr/>
            </p:nvSpPr>
            <p:spPr bwMode="auto">
              <a:xfrm>
                <a:off x="88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3" name="Oval 1184"/>
              <p:cNvSpPr>
                <a:spLocks noChangeArrowheads="1"/>
              </p:cNvSpPr>
              <p:nvPr/>
            </p:nvSpPr>
            <p:spPr bwMode="auto">
              <a:xfrm>
                <a:off x="89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4" name="Oval 1185"/>
              <p:cNvSpPr>
                <a:spLocks noChangeArrowheads="1"/>
              </p:cNvSpPr>
              <p:nvPr/>
            </p:nvSpPr>
            <p:spPr bwMode="auto">
              <a:xfrm>
                <a:off x="89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5" name="Oval 1186"/>
              <p:cNvSpPr>
                <a:spLocks noChangeArrowheads="1"/>
              </p:cNvSpPr>
              <p:nvPr/>
            </p:nvSpPr>
            <p:spPr bwMode="auto">
              <a:xfrm>
                <a:off x="90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6" name="Oval 1187"/>
              <p:cNvSpPr>
                <a:spLocks noChangeArrowheads="1"/>
              </p:cNvSpPr>
              <p:nvPr/>
            </p:nvSpPr>
            <p:spPr bwMode="auto">
              <a:xfrm>
                <a:off x="90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7" name="Oval 1188"/>
              <p:cNvSpPr>
                <a:spLocks noChangeArrowheads="1"/>
              </p:cNvSpPr>
              <p:nvPr/>
            </p:nvSpPr>
            <p:spPr bwMode="auto">
              <a:xfrm>
                <a:off x="90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8" name="Oval 1189"/>
              <p:cNvSpPr>
                <a:spLocks noChangeArrowheads="1"/>
              </p:cNvSpPr>
              <p:nvPr/>
            </p:nvSpPr>
            <p:spPr bwMode="auto">
              <a:xfrm>
                <a:off x="90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9" name="Oval 1190"/>
              <p:cNvSpPr>
                <a:spLocks noChangeArrowheads="1"/>
              </p:cNvSpPr>
              <p:nvPr/>
            </p:nvSpPr>
            <p:spPr bwMode="auto">
              <a:xfrm>
                <a:off x="91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0" name="Oval 1191"/>
              <p:cNvSpPr>
                <a:spLocks noChangeArrowheads="1"/>
              </p:cNvSpPr>
              <p:nvPr/>
            </p:nvSpPr>
            <p:spPr bwMode="auto">
              <a:xfrm>
                <a:off x="91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1" name="Oval 1192"/>
              <p:cNvSpPr>
                <a:spLocks noChangeArrowheads="1"/>
              </p:cNvSpPr>
              <p:nvPr/>
            </p:nvSpPr>
            <p:spPr bwMode="auto">
              <a:xfrm>
                <a:off x="92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2" name="Oval 1193"/>
              <p:cNvSpPr>
                <a:spLocks noChangeArrowheads="1"/>
              </p:cNvSpPr>
              <p:nvPr/>
            </p:nvSpPr>
            <p:spPr bwMode="auto">
              <a:xfrm>
                <a:off x="92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3" name="Oval 1194"/>
              <p:cNvSpPr>
                <a:spLocks noChangeArrowheads="1"/>
              </p:cNvSpPr>
              <p:nvPr/>
            </p:nvSpPr>
            <p:spPr bwMode="auto">
              <a:xfrm>
                <a:off x="92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4" name="Oval 1195"/>
              <p:cNvSpPr>
                <a:spLocks noChangeArrowheads="1"/>
              </p:cNvSpPr>
              <p:nvPr/>
            </p:nvSpPr>
            <p:spPr bwMode="auto">
              <a:xfrm>
                <a:off x="93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5" name="Oval 1196"/>
              <p:cNvSpPr>
                <a:spLocks noChangeArrowheads="1"/>
              </p:cNvSpPr>
              <p:nvPr/>
            </p:nvSpPr>
            <p:spPr bwMode="auto">
              <a:xfrm>
                <a:off x="93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6" name="Oval 1197"/>
              <p:cNvSpPr>
                <a:spLocks noChangeArrowheads="1"/>
              </p:cNvSpPr>
              <p:nvPr/>
            </p:nvSpPr>
            <p:spPr bwMode="auto">
              <a:xfrm>
                <a:off x="94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7" name="Oval 1198"/>
              <p:cNvSpPr>
                <a:spLocks noChangeArrowheads="1"/>
              </p:cNvSpPr>
              <p:nvPr/>
            </p:nvSpPr>
            <p:spPr bwMode="auto">
              <a:xfrm>
                <a:off x="94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8" name="Oval 1199"/>
              <p:cNvSpPr>
                <a:spLocks noChangeArrowheads="1"/>
              </p:cNvSpPr>
              <p:nvPr/>
            </p:nvSpPr>
            <p:spPr bwMode="auto">
              <a:xfrm>
                <a:off x="94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9" name="Oval 1200"/>
              <p:cNvSpPr>
                <a:spLocks noChangeArrowheads="1"/>
              </p:cNvSpPr>
              <p:nvPr/>
            </p:nvSpPr>
            <p:spPr bwMode="auto">
              <a:xfrm>
                <a:off x="94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0" name="Oval 1201"/>
              <p:cNvSpPr>
                <a:spLocks noChangeArrowheads="1"/>
              </p:cNvSpPr>
              <p:nvPr/>
            </p:nvSpPr>
            <p:spPr bwMode="auto">
              <a:xfrm>
                <a:off x="95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1" name="Oval 1202"/>
              <p:cNvSpPr>
                <a:spLocks noChangeArrowheads="1"/>
              </p:cNvSpPr>
              <p:nvPr/>
            </p:nvSpPr>
            <p:spPr bwMode="auto">
              <a:xfrm>
                <a:off x="95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2" name="Oval 1203"/>
              <p:cNvSpPr>
                <a:spLocks noChangeArrowheads="1"/>
              </p:cNvSpPr>
              <p:nvPr/>
            </p:nvSpPr>
            <p:spPr bwMode="auto">
              <a:xfrm>
                <a:off x="96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3" name="Oval 1204"/>
              <p:cNvSpPr>
                <a:spLocks noChangeArrowheads="1"/>
              </p:cNvSpPr>
              <p:nvPr/>
            </p:nvSpPr>
            <p:spPr bwMode="auto">
              <a:xfrm>
                <a:off x="96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4" name="Oval 1205"/>
              <p:cNvSpPr>
                <a:spLocks noChangeArrowheads="1"/>
              </p:cNvSpPr>
              <p:nvPr/>
            </p:nvSpPr>
            <p:spPr bwMode="auto">
              <a:xfrm>
                <a:off x="96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5" name="Oval 1206"/>
              <p:cNvSpPr>
                <a:spLocks noChangeArrowheads="1"/>
              </p:cNvSpPr>
              <p:nvPr/>
            </p:nvSpPr>
            <p:spPr bwMode="auto">
              <a:xfrm>
                <a:off x="97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6" name="Oval 1207"/>
              <p:cNvSpPr>
                <a:spLocks noChangeArrowheads="1"/>
              </p:cNvSpPr>
              <p:nvPr/>
            </p:nvSpPr>
            <p:spPr bwMode="auto">
              <a:xfrm>
                <a:off x="97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7" name="Oval 1208"/>
              <p:cNvSpPr>
                <a:spLocks noChangeArrowheads="1"/>
              </p:cNvSpPr>
              <p:nvPr/>
            </p:nvSpPr>
            <p:spPr bwMode="auto">
              <a:xfrm>
                <a:off x="98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8" name="Oval 1209"/>
              <p:cNvSpPr>
                <a:spLocks noChangeArrowheads="1"/>
              </p:cNvSpPr>
              <p:nvPr/>
            </p:nvSpPr>
            <p:spPr bwMode="auto">
              <a:xfrm>
                <a:off x="98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1" name="Group 1411"/>
            <p:cNvGrpSpPr>
              <a:grpSpLocks/>
            </p:cNvGrpSpPr>
            <p:nvPr/>
          </p:nvGrpSpPr>
          <p:grpSpPr bwMode="auto">
            <a:xfrm>
              <a:off x="989" y="1879"/>
              <a:ext cx="777" cy="217"/>
              <a:chOff x="989" y="1879"/>
              <a:chExt cx="777" cy="217"/>
            </a:xfrm>
          </p:grpSpPr>
          <p:sp>
            <p:nvSpPr>
              <p:cNvPr id="7789" name="Oval 1211"/>
              <p:cNvSpPr>
                <a:spLocks noChangeArrowheads="1"/>
              </p:cNvSpPr>
              <p:nvPr/>
            </p:nvSpPr>
            <p:spPr bwMode="auto">
              <a:xfrm>
                <a:off x="98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0" name="Oval 1212"/>
              <p:cNvSpPr>
                <a:spLocks noChangeArrowheads="1"/>
              </p:cNvSpPr>
              <p:nvPr/>
            </p:nvSpPr>
            <p:spPr bwMode="auto">
              <a:xfrm>
                <a:off x="99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1" name="Oval 1213"/>
              <p:cNvSpPr>
                <a:spLocks noChangeArrowheads="1"/>
              </p:cNvSpPr>
              <p:nvPr/>
            </p:nvSpPr>
            <p:spPr bwMode="auto">
              <a:xfrm>
                <a:off x="99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2" name="Oval 1214"/>
              <p:cNvSpPr>
                <a:spLocks noChangeArrowheads="1"/>
              </p:cNvSpPr>
              <p:nvPr/>
            </p:nvSpPr>
            <p:spPr bwMode="auto">
              <a:xfrm>
                <a:off x="100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3" name="Oval 1215"/>
              <p:cNvSpPr>
                <a:spLocks noChangeArrowheads="1"/>
              </p:cNvSpPr>
              <p:nvPr/>
            </p:nvSpPr>
            <p:spPr bwMode="auto">
              <a:xfrm>
                <a:off x="100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4" name="Oval 1216"/>
              <p:cNvSpPr>
                <a:spLocks noChangeArrowheads="1"/>
              </p:cNvSpPr>
              <p:nvPr/>
            </p:nvSpPr>
            <p:spPr bwMode="auto">
              <a:xfrm>
                <a:off x="100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5" name="Oval 1217"/>
              <p:cNvSpPr>
                <a:spLocks noChangeArrowheads="1"/>
              </p:cNvSpPr>
              <p:nvPr/>
            </p:nvSpPr>
            <p:spPr bwMode="auto">
              <a:xfrm>
                <a:off x="101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6" name="Oval 1218"/>
              <p:cNvSpPr>
                <a:spLocks noChangeArrowheads="1"/>
              </p:cNvSpPr>
              <p:nvPr/>
            </p:nvSpPr>
            <p:spPr bwMode="auto">
              <a:xfrm>
                <a:off x="101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7" name="Oval 1219"/>
              <p:cNvSpPr>
                <a:spLocks noChangeArrowheads="1"/>
              </p:cNvSpPr>
              <p:nvPr/>
            </p:nvSpPr>
            <p:spPr bwMode="auto">
              <a:xfrm>
                <a:off x="102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8" name="Oval 1220"/>
              <p:cNvSpPr>
                <a:spLocks noChangeArrowheads="1"/>
              </p:cNvSpPr>
              <p:nvPr/>
            </p:nvSpPr>
            <p:spPr bwMode="auto">
              <a:xfrm>
                <a:off x="102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9" name="Oval 1221"/>
              <p:cNvSpPr>
                <a:spLocks noChangeArrowheads="1"/>
              </p:cNvSpPr>
              <p:nvPr/>
            </p:nvSpPr>
            <p:spPr bwMode="auto">
              <a:xfrm>
                <a:off x="102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0" name="Oval 1222"/>
              <p:cNvSpPr>
                <a:spLocks noChangeArrowheads="1"/>
              </p:cNvSpPr>
              <p:nvPr/>
            </p:nvSpPr>
            <p:spPr bwMode="auto">
              <a:xfrm>
                <a:off x="103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1" name="Oval 1223"/>
              <p:cNvSpPr>
                <a:spLocks noChangeArrowheads="1"/>
              </p:cNvSpPr>
              <p:nvPr/>
            </p:nvSpPr>
            <p:spPr bwMode="auto">
              <a:xfrm>
                <a:off x="103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2" name="Oval 1224"/>
              <p:cNvSpPr>
                <a:spLocks noChangeArrowheads="1"/>
              </p:cNvSpPr>
              <p:nvPr/>
            </p:nvSpPr>
            <p:spPr bwMode="auto">
              <a:xfrm>
                <a:off x="103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3" name="Oval 1225"/>
              <p:cNvSpPr>
                <a:spLocks noChangeArrowheads="1"/>
              </p:cNvSpPr>
              <p:nvPr/>
            </p:nvSpPr>
            <p:spPr bwMode="auto">
              <a:xfrm>
                <a:off x="104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4" name="Oval 1226"/>
              <p:cNvSpPr>
                <a:spLocks noChangeArrowheads="1"/>
              </p:cNvSpPr>
              <p:nvPr/>
            </p:nvSpPr>
            <p:spPr bwMode="auto">
              <a:xfrm>
                <a:off x="104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5" name="Oval 1227"/>
              <p:cNvSpPr>
                <a:spLocks noChangeArrowheads="1"/>
              </p:cNvSpPr>
              <p:nvPr/>
            </p:nvSpPr>
            <p:spPr bwMode="auto">
              <a:xfrm>
                <a:off x="104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6" name="Oval 1228"/>
              <p:cNvSpPr>
                <a:spLocks noChangeArrowheads="1"/>
              </p:cNvSpPr>
              <p:nvPr/>
            </p:nvSpPr>
            <p:spPr bwMode="auto">
              <a:xfrm>
                <a:off x="105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7" name="Oval 1229"/>
              <p:cNvSpPr>
                <a:spLocks noChangeArrowheads="1"/>
              </p:cNvSpPr>
              <p:nvPr/>
            </p:nvSpPr>
            <p:spPr bwMode="auto">
              <a:xfrm>
                <a:off x="105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8" name="Oval 1230"/>
              <p:cNvSpPr>
                <a:spLocks noChangeArrowheads="1"/>
              </p:cNvSpPr>
              <p:nvPr/>
            </p:nvSpPr>
            <p:spPr bwMode="auto">
              <a:xfrm>
                <a:off x="106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9" name="Oval 1231"/>
              <p:cNvSpPr>
                <a:spLocks noChangeArrowheads="1"/>
              </p:cNvSpPr>
              <p:nvPr/>
            </p:nvSpPr>
            <p:spPr bwMode="auto">
              <a:xfrm>
                <a:off x="106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0" name="Oval 1232"/>
              <p:cNvSpPr>
                <a:spLocks noChangeArrowheads="1"/>
              </p:cNvSpPr>
              <p:nvPr/>
            </p:nvSpPr>
            <p:spPr bwMode="auto">
              <a:xfrm>
                <a:off x="106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1" name="Oval 1233"/>
              <p:cNvSpPr>
                <a:spLocks noChangeArrowheads="1"/>
              </p:cNvSpPr>
              <p:nvPr/>
            </p:nvSpPr>
            <p:spPr bwMode="auto">
              <a:xfrm>
                <a:off x="107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2" name="Oval 1234"/>
              <p:cNvSpPr>
                <a:spLocks noChangeArrowheads="1"/>
              </p:cNvSpPr>
              <p:nvPr/>
            </p:nvSpPr>
            <p:spPr bwMode="auto">
              <a:xfrm>
                <a:off x="107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3" name="Oval 1235"/>
              <p:cNvSpPr>
                <a:spLocks noChangeArrowheads="1"/>
              </p:cNvSpPr>
              <p:nvPr/>
            </p:nvSpPr>
            <p:spPr bwMode="auto">
              <a:xfrm>
                <a:off x="108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4" name="Oval 1236"/>
              <p:cNvSpPr>
                <a:spLocks noChangeArrowheads="1"/>
              </p:cNvSpPr>
              <p:nvPr/>
            </p:nvSpPr>
            <p:spPr bwMode="auto">
              <a:xfrm>
                <a:off x="108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5" name="Oval 1237"/>
              <p:cNvSpPr>
                <a:spLocks noChangeArrowheads="1"/>
              </p:cNvSpPr>
              <p:nvPr/>
            </p:nvSpPr>
            <p:spPr bwMode="auto">
              <a:xfrm>
                <a:off x="108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6" name="Oval 1238"/>
              <p:cNvSpPr>
                <a:spLocks noChangeArrowheads="1"/>
              </p:cNvSpPr>
              <p:nvPr/>
            </p:nvSpPr>
            <p:spPr bwMode="auto">
              <a:xfrm>
                <a:off x="109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7" name="Oval 1239"/>
              <p:cNvSpPr>
                <a:spLocks noChangeArrowheads="1"/>
              </p:cNvSpPr>
              <p:nvPr/>
            </p:nvSpPr>
            <p:spPr bwMode="auto">
              <a:xfrm>
                <a:off x="109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8" name="Oval 1240"/>
              <p:cNvSpPr>
                <a:spLocks noChangeArrowheads="1"/>
              </p:cNvSpPr>
              <p:nvPr/>
            </p:nvSpPr>
            <p:spPr bwMode="auto">
              <a:xfrm>
                <a:off x="110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9" name="Oval 1241"/>
              <p:cNvSpPr>
                <a:spLocks noChangeArrowheads="1"/>
              </p:cNvSpPr>
              <p:nvPr/>
            </p:nvSpPr>
            <p:spPr bwMode="auto">
              <a:xfrm>
                <a:off x="110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0" name="Oval 1242"/>
              <p:cNvSpPr>
                <a:spLocks noChangeArrowheads="1"/>
              </p:cNvSpPr>
              <p:nvPr/>
            </p:nvSpPr>
            <p:spPr bwMode="auto">
              <a:xfrm>
                <a:off x="110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1" name="Oval 1243"/>
              <p:cNvSpPr>
                <a:spLocks noChangeArrowheads="1"/>
              </p:cNvSpPr>
              <p:nvPr/>
            </p:nvSpPr>
            <p:spPr bwMode="auto">
              <a:xfrm>
                <a:off x="111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2" name="Oval 1244"/>
              <p:cNvSpPr>
                <a:spLocks noChangeArrowheads="1"/>
              </p:cNvSpPr>
              <p:nvPr/>
            </p:nvSpPr>
            <p:spPr bwMode="auto">
              <a:xfrm>
                <a:off x="111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3" name="Oval 1245"/>
              <p:cNvSpPr>
                <a:spLocks noChangeArrowheads="1"/>
              </p:cNvSpPr>
              <p:nvPr/>
            </p:nvSpPr>
            <p:spPr bwMode="auto">
              <a:xfrm>
                <a:off x="112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4" name="Oval 1246"/>
              <p:cNvSpPr>
                <a:spLocks noChangeArrowheads="1"/>
              </p:cNvSpPr>
              <p:nvPr/>
            </p:nvSpPr>
            <p:spPr bwMode="auto">
              <a:xfrm>
                <a:off x="112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5" name="Oval 1247"/>
              <p:cNvSpPr>
                <a:spLocks noChangeArrowheads="1"/>
              </p:cNvSpPr>
              <p:nvPr/>
            </p:nvSpPr>
            <p:spPr bwMode="auto">
              <a:xfrm>
                <a:off x="112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6" name="Oval 1248"/>
              <p:cNvSpPr>
                <a:spLocks noChangeArrowheads="1"/>
              </p:cNvSpPr>
              <p:nvPr/>
            </p:nvSpPr>
            <p:spPr bwMode="auto">
              <a:xfrm>
                <a:off x="113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7" name="Oval 1249"/>
              <p:cNvSpPr>
                <a:spLocks noChangeArrowheads="1"/>
              </p:cNvSpPr>
              <p:nvPr/>
            </p:nvSpPr>
            <p:spPr bwMode="auto">
              <a:xfrm>
                <a:off x="113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8" name="Oval 1250"/>
              <p:cNvSpPr>
                <a:spLocks noChangeArrowheads="1"/>
              </p:cNvSpPr>
              <p:nvPr/>
            </p:nvSpPr>
            <p:spPr bwMode="auto">
              <a:xfrm>
                <a:off x="113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9" name="Oval 1251"/>
              <p:cNvSpPr>
                <a:spLocks noChangeArrowheads="1"/>
              </p:cNvSpPr>
              <p:nvPr/>
            </p:nvSpPr>
            <p:spPr bwMode="auto">
              <a:xfrm>
                <a:off x="114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0" name="Oval 1252"/>
              <p:cNvSpPr>
                <a:spLocks noChangeArrowheads="1"/>
              </p:cNvSpPr>
              <p:nvPr/>
            </p:nvSpPr>
            <p:spPr bwMode="auto">
              <a:xfrm>
                <a:off x="114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1" name="Oval 1253"/>
              <p:cNvSpPr>
                <a:spLocks noChangeArrowheads="1"/>
              </p:cNvSpPr>
              <p:nvPr/>
            </p:nvSpPr>
            <p:spPr bwMode="auto">
              <a:xfrm>
                <a:off x="114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2" name="Oval 1254"/>
              <p:cNvSpPr>
                <a:spLocks noChangeArrowheads="1"/>
              </p:cNvSpPr>
              <p:nvPr/>
            </p:nvSpPr>
            <p:spPr bwMode="auto">
              <a:xfrm>
                <a:off x="1153"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3" name="Oval 1255"/>
              <p:cNvSpPr>
                <a:spLocks noChangeArrowheads="1"/>
              </p:cNvSpPr>
              <p:nvPr/>
            </p:nvSpPr>
            <p:spPr bwMode="auto">
              <a:xfrm>
                <a:off x="1157"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4" name="Oval 1256"/>
              <p:cNvSpPr>
                <a:spLocks noChangeArrowheads="1"/>
              </p:cNvSpPr>
              <p:nvPr/>
            </p:nvSpPr>
            <p:spPr bwMode="auto">
              <a:xfrm>
                <a:off x="1161"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5" name="Oval 1257"/>
              <p:cNvSpPr>
                <a:spLocks noChangeArrowheads="1"/>
              </p:cNvSpPr>
              <p:nvPr/>
            </p:nvSpPr>
            <p:spPr bwMode="auto">
              <a:xfrm>
                <a:off x="1165"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6" name="Oval 1258"/>
              <p:cNvSpPr>
                <a:spLocks noChangeArrowheads="1"/>
              </p:cNvSpPr>
              <p:nvPr/>
            </p:nvSpPr>
            <p:spPr bwMode="auto">
              <a:xfrm>
                <a:off x="1169"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7" name="Oval 1259"/>
              <p:cNvSpPr>
                <a:spLocks noChangeArrowheads="1"/>
              </p:cNvSpPr>
              <p:nvPr/>
            </p:nvSpPr>
            <p:spPr bwMode="auto">
              <a:xfrm>
                <a:off x="117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8" name="Oval 1260"/>
              <p:cNvSpPr>
                <a:spLocks noChangeArrowheads="1"/>
              </p:cNvSpPr>
              <p:nvPr/>
            </p:nvSpPr>
            <p:spPr bwMode="auto">
              <a:xfrm>
                <a:off x="117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9" name="Oval 1261"/>
              <p:cNvSpPr>
                <a:spLocks noChangeArrowheads="1"/>
              </p:cNvSpPr>
              <p:nvPr/>
            </p:nvSpPr>
            <p:spPr bwMode="auto">
              <a:xfrm>
                <a:off x="11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0" name="Oval 1262"/>
              <p:cNvSpPr>
                <a:spLocks noChangeArrowheads="1"/>
              </p:cNvSpPr>
              <p:nvPr/>
            </p:nvSpPr>
            <p:spPr bwMode="auto">
              <a:xfrm>
                <a:off x="11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1" name="Oval 1263"/>
              <p:cNvSpPr>
                <a:spLocks noChangeArrowheads="1"/>
              </p:cNvSpPr>
              <p:nvPr/>
            </p:nvSpPr>
            <p:spPr bwMode="auto">
              <a:xfrm>
                <a:off x="11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2" name="Oval 1264"/>
              <p:cNvSpPr>
                <a:spLocks noChangeArrowheads="1"/>
              </p:cNvSpPr>
              <p:nvPr/>
            </p:nvSpPr>
            <p:spPr bwMode="auto">
              <a:xfrm>
                <a:off x="11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3" name="Oval 1265"/>
              <p:cNvSpPr>
                <a:spLocks noChangeArrowheads="1"/>
              </p:cNvSpPr>
              <p:nvPr/>
            </p:nvSpPr>
            <p:spPr bwMode="auto">
              <a:xfrm>
                <a:off x="11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4" name="Oval 1266"/>
              <p:cNvSpPr>
                <a:spLocks noChangeArrowheads="1"/>
              </p:cNvSpPr>
              <p:nvPr/>
            </p:nvSpPr>
            <p:spPr bwMode="auto">
              <a:xfrm>
                <a:off x="11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5" name="Oval 1267"/>
              <p:cNvSpPr>
                <a:spLocks noChangeArrowheads="1"/>
              </p:cNvSpPr>
              <p:nvPr/>
            </p:nvSpPr>
            <p:spPr bwMode="auto">
              <a:xfrm>
                <a:off x="12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6" name="Oval 1268"/>
              <p:cNvSpPr>
                <a:spLocks noChangeArrowheads="1"/>
              </p:cNvSpPr>
              <p:nvPr/>
            </p:nvSpPr>
            <p:spPr bwMode="auto">
              <a:xfrm>
                <a:off x="12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7" name="Oval 1269"/>
              <p:cNvSpPr>
                <a:spLocks noChangeArrowheads="1"/>
              </p:cNvSpPr>
              <p:nvPr/>
            </p:nvSpPr>
            <p:spPr bwMode="auto">
              <a:xfrm>
                <a:off x="12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8" name="Oval 1270"/>
              <p:cNvSpPr>
                <a:spLocks noChangeArrowheads="1"/>
              </p:cNvSpPr>
              <p:nvPr/>
            </p:nvSpPr>
            <p:spPr bwMode="auto">
              <a:xfrm>
                <a:off x="12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9" name="Oval 1271"/>
              <p:cNvSpPr>
                <a:spLocks noChangeArrowheads="1"/>
              </p:cNvSpPr>
              <p:nvPr/>
            </p:nvSpPr>
            <p:spPr bwMode="auto">
              <a:xfrm>
                <a:off x="12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0" name="Oval 1272"/>
              <p:cNvSpPr>
                <a:spLocks noChangeArrowheads="1"/>
              </p:cNvSpPr>
              <p:nvPr/>
            </p:nvSpPr>
            <p:spPr bwMode="auto">
              <a:xfrm>
                <a:off x="12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1" name="Oval 1273"/>
              <p:cNvSpPr>
                <a:spLocks noChangeArrowheads="1"/>
              </p:cNvSpPr>
              <p:nvPr/>
            </p:nvSpPr>
            <p:spPr bwMode="auto">
              <a:xfrm>
                <a:off x="12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2" name="Oval 1274"/>
              <p:cNvSpPr>
                <a:spLocks noChangeArrowheads="1"/>
              </p:cNvSpPr>
              <p:nvPr/>
            </p:nvSpPr>
            <p:spPr bwMode="auto">
              <a:xfrm>
                <a:off x="12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3" name="Oval 1275"/>
              <p:cNvSpPr>
                <a:spLocks noChangeArrowheads="1"/>
              </p:cNvSpPr>
              <p:nvPr/>
            </p:nvSpPr>
            <p:spPr bwMode="auto">
              <a:xfrm>
                <a:off x="12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4" name="Oval 1276"/>
              <p:cNvSpPr>
                <a:spLocks noChangeArrowheads="1"/>
              </p:cNvSpPr>
              <p:nvPr/>
            </p:nvSpPr>
            <p:spPr bwMode="auto">
              <a:xfrm>
                <a:off x="12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5" name="Oval 1277"/>
              <p:cNvSpPr>
                <a:spLocks noChangeArrowheads="1"/>
              </p:cNvSpPr>
              <p:nvPr/>
            </p:nvSpPr>
            <p:spPr bwMode="auto">
              <a:xfrm>
                <a:off x="12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6" name="Oval 1278"/>
              <p:cNvSpPr>
                <a:spLocks noChangeArrowheads="1"/>
              </p:cNvSpPr>
              <p:nvPr/>
            </p:nvSpPr>
            <p:spPr bwMode="auto">
              <a:xfrm>
                <a:off x="12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7" name="Oval 1279"/>
              <p:cNvSpPr>
                <a:spLocks noChangeArrowheads="1"/>
              </p:cNvSpPr>
              <p:nvPr/>
            </p:nvSpPr>
            <p:spPr bwMode="auto">
              <a:xfrm>
                <a:off x="12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8" name="Oval 1280"/>
              <p:cNvSpPr>
                <a:spLocks noChangeArrowheads="1"/>
              </p:cNvSpPr>
              <p:nvPr/>
            </p:nvSpPr>
            <p:spPr bwMode="auto">
              <a:xfrm>
                <a:off x="12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9" name="Oval 1281"/>
              <p:cNvSpPr>
                <a:spLocks noChangeArrowheads="1"/>
              </p:cNvSpPr>
              <p:nvPr/>
            </p:nvSpPr>
            <p:spPr bwMode="auto">
              <a:xfrm>
                <a:off x="12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0" name="Oval 1282"/>
              <p:cNvSpPr>
                <a:spLocks noChangeArrowheads="1"/>
              </p:cNvSpPr>
              <p:nvPr/>
            </p:nvSpPr>
            <p:spPr bwMode="auto">
              <a:xfrm>
                <a:off x="12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1" name="Oval 1283"/>
              <p:cNvSpPr>
                <a:spLocks noChangeArrowheads="1"/>
              </p:cNvSpPr>
              <p:nvPr/>
            </p:nvSpPr>
            <p:spPr bwMode="auto">
              <a:xfrm>
                <a:off x="12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2" name="Oval 1284"/>
              <p:cNvSpPr>
                <a:spLocks noChangeArrowheads="1"/>
              </p:cNvSpPr>
              <p:nvPr/>
            </p:nvSpPr>
            <p:spPr bwMode="auto">
              <a:xfrm>
                <a:off x="126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3" name="Oval 1285"/>
              <p:cNvSpPr>
                <a:spLocks noChangeArrowheads="1"/>
              </p:cNvSpPr>
              <p:nvPr/>
            </p:nvSpPr>
            <p:spPr bwMode="auto">
              <a:xfrm>
                <a:off x="127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4" name="Oval 1286"/>
              <p:cNvSpPr>
                <a:spLocks noChangeArrowheads="1"/>
              </p:cNvSpPr>
              <p:nvPr/>
            </p:nvSpPr>
            <p:spPr bwMode="auto">
              <a:xfrm>
                <a:off x="127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5" name="Oval 1287"/>
              <p:cNvSpPr>
                <a:spLocks noChangeArrowheads="1"/>
              </p:cNvSpPr>
              <p:nvPr/>
            </p:nvSpPr>
            <p:spPr bwMode="auto">
              <a:xfrm>
                <a:off x="127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6" name="Oval 1288"/>
              <p:cNvSpPr>
                <a:spLocks noChangeArrowheads="1"/>
              </p:cNvSpPr>
              <p:nvPr/>
            </p:nvSpPr>
            <p:spPr bwMode="auto">
              <a:xfrm>
                <a:off x="12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7" name="Oval 1289"/>
              <p:cNvSpPr>
                <a:spLocks noChangeArrowheads="1"/>
              </p:cNvSpPr>
              <p:nvPr/>
            </p:nvSpPr>
            <p:spPr bwMode="auto">
              <a:xfrm>
                <a:off x="12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8" name="Oval 1290"/>
              <p:cNvSpPr>
                <a:spLocks noChangeArrowheads="1"/>
              </p:cNvSpPr>
              <p:nvPr/>
            </p:nvSpPr>
            <p:spPr bwMode="auto">
              <a:xfrm>
                <a:off x="12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9" name="Oval 1291"/>
              <p:cNvSpPr>
                <a:spLocks noChangeArrowheads="1"/>
              </p:cNvSpPr>
              <p:nvPr/>
            </p:nvSpPr>
            <p:spPr bwMode="auto">
              <a:xfrm>
                <a:off x="12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0" name="Oval 1292"/>
              <p:cNvSpPr>
                <a:spLocks noChangeArrowheads="1"/>
              </p:cNvSpPr>
              <p:nvPr/>
            </p:nvSpPr>
            <p:spPr bwMode="auto">
              <a:xfrm>
                <a:off x="12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1" name="Oval 1293"/>
              <p:cNvSpPr>
                <a:spLocks noChangeArrowheads="1"/>
              </p:cNvSpPr>
              <p:nvPr/>
            </p:nvSpPr>
            <p:spPr bwMode="auto">
              <a:xfrm>
                <a:off x="12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2" name="Oval 1294"/>
              <p:cNvSpPr>
                <a:spLocks noChangeArrowheads="1"/>
              </p:cNvSpPr>
              <p:nvPr/>
            </p:nvSpPr>
            <p:spPr bwMode="auto">
              <a:xfrm>
                <a:off x="13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3" name="Oval 1295"/>
              <p:cNvSpPr>
                <a:spLocks noChangeArrowheads="1"/>
              </p:cNvSpPr>
              <p:nvPr/>
            </p:nvSpPr>
            <p:spPr bwMode="auto">
              <a:xfrm>
                <a:off x="13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4" name="Oval 1296"/>
              <p:cNvSpPr>
                <a:spLocks noChangeArrowheads="1"/>
              </p:cNvSpPr>
              <p:nvPr/>
            </p:nvSpPr>
            <p:spPr bwMode="auto">
              <a:xfrm>
                <a:off x="13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5" name="Oval 1297"/>
              <p:cNvSpPr>
                <a:spLocks noChangeArrowheads="1"/>
              </p:cNvSpPr>
              <p:nvPr/>
            </p:nvSpPr>
            <p:spPr bwMode="auto">
              <a:xfrm>
                <a:off x="13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6" name="Oval 1298"/>
              <p:cNvSpPr>
                <a:spLocks noChangeArrowheads="1"/>
              </p:cNvSpPr>
              <p:nvPr/>
            </p:nvSpPr>
            <p:spPr bwMode="auto">
              <a:xfrm>
                <a:off x="13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7" name="Oval 1299"/>
              <p:cNvSpPr>
                <a:spLocks noChangeArrowheads="1"/>
              </p:cNvSpPr>
              <p:nvPr/>
            </p:nvSpPr>
            <p:spPr bwMode="auto">
              <a:xfrm>
                <a:off x="13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8" name="Oval 1300"/>
              <p:cNvSpPr>
                <a:spLocks noChangeArrowheads="1"/>
              </p:cNvSpPr>
              <p:nvPr/>
            </p:nvSpPr>
            <p:spPr bwMode="auto">
              <a:xfrm>
                <a:off x="13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9" name="Oval 1301"/>
              <p:cNvSpPr>
                <a:spLocks noChangeArrowheads="1"/>
              </p:cNvSpPr>
              <p:nvPr/>
            </p:nvSpPr>
            <p:spPr bwMode="auto">
              <a:xfrm>
                <a:off x="13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0" name="Oval 1302"/>
              <p:cNvSpPr>
                <a:spLocks noChangeArrowheads="1"/>
              </p:cNvSpPr>
              <p:nvPr/>
            </p:nvSpPr>
            <p:spPr bwMode="auto">
              <a:xfrm>
                <a:off x="13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1" name="Oval 1303"/>
              <p:cNvSpPr>
                <a:spLocks noChangeArrowheads="1"/>
              </p:cNvSpPr>
              <p:nvPr/>
            </p:nvSpPr>
            <p:spPr bwMode="auto">
              <a:xfrm>
                <a:off x="13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2" name="Oval 1304"/>
              <p:cNvSpPr>
                <a:spLocks noChangeArrowheads="1"/>
              </p:cNvSpPr>
              <p:nvPr/>
            </p:nvSpPr>
            <p:spPr bwMode="auto">
              <a:xfrm>
                <a:off x="13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3" name="Oval 1305"/>
              <p:cNvSpPr>
                <a:spLocks noChangeArrowheads="1"/>
              </p:cNvSpPr>
              <p:nvPr/>
            </p:nvSpPr>
            <p:spPr bwMode="auto">
              <a:xfrm>
                <a:off x="13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4" name="Oval 1306"/>
              <p:cNvSpPr>
                <a:spLocks noChangeArrowheads="1"/>
              </p:cNvSpPr>
              <p:nvPr/>
            </p:nvSpPr>
            <p:spPr bwMode="auto">
              <a:xfrm>
                <a:off x="13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5" name="Oval 1307"/>
              <p:cNvSpPr>
                <a:spLocks noChangeArrowheads="1"/>
              </p:cNvSpPr>
              <p:nvPr/>
            </p:nvSpPr>
            <p:spPr bwMode="auto">
              <a:xfrm>
                <a:off x="13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6" name="Oval 1308"/>
              <p:cNvSpPr>
                <a:spLocks noChangeArrowheads="1"/>
              </p:cNvSpPr>
              <p:nvPr/>
            </p:nvSpPr>
            <p:spPr bwMode="auto">
              <a:xfrm>
                <a:off x="13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7" name="Oval 1309"/>
              <p:cNvSpPr>
                <a:spLocks noChangeArrowheads="1"/>
              </p:cNvSpPr>
              <p:nvPr/>
            </p:nvSpPr>
            <p:spPr bwMode="auto">
              <a:xfrm>
                <a:off x="13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8" name="Oval 1310"/>
              <p:cNvSpPr>
                <a:spLocks noChangeArrowheads="1"/>
              </p:cNvSpPr>
              <p:nvPr/>
            </p:nvSpPr>
            <p:spPr bwMode="auto">
              <a:xfrm>
                <a:off x="136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9" name="Oval 1311"/>
              <p:cNvSpPr>
                <a:spLocks noChangeArrowheads="1"/>
              </p:cNvSpPr>
              <p:nvPr/>
            </p:nvSpPr>
            <p:spPr bwMode="auto">
              <a:xfrm>
                <a:off x="137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0" name="Oval 1312"/>
              <p:cNvSpPr>
                <a:spLocks noChangeArrowheads="1"/>
              </p:cNvSpPr>
              <p:nvPr/>
            </p:nvSpPr>
            <p:spPr bwMode="auto">
              <a:xfrm>
                <a:off x="137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1" name="Oval 1313"/>
              <p:cNvSpPr>
                <a:spLocks noChangeArrowheads="1"/>
              </p:cNvSpPr>
              <p:nvPr/>
            </p:nvSpPr>
            <p:spPr bwMode="auto">
              <a:xfrm>
                <a:off x="137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2" name="Oval 1314"/>
              <p:cNvSpPr>
                <a:spLocks noChangeArrowheads="1"/>
              </p:cNvSpPr>
              <p:nvPr/>
            </p:nvSpPr>
            <p:spPr bwMode="auto">
              <a:xfrm>
                <a:off x="138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3" name="Oval 1315"/>
              <p:cNvSpPr>
                <a:spLocks noChangeArrowheads="1"/>
              </p:cNvSpPr>
              <p:nvPr/>
            </p:nvSpPr>
            <p:spPr bwMode="auto">
              <a:xfrm>
                <a:off x="138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4" name="Oval 1316"/>
              <p:cNvSpPr>
                <a:spLocks noChangeArrowheads="1"/>
              </p:cNvSpPr>
              <p:nvPr/>
            </p:nvSpPr>
            <p:spPr bwMode="auto">
              <a:xfrm>
                <a:off x="139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5" name="Oval 1317"/>
              <p:cNvSpPr>
                <a:spLocks noChangeArrowheads="1"/>
              </p:cNvSpPr>
              <p:nvPr/>
            </p:nvSpPr>
            <p:spPr bwMode="auto">
              <a:xfrm>
                <a:off x="139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6" name="Oval 1318"/>
              <p:cNvSpPr>
                <a:spLocks noChangeArrowheads="1"/>
              </p:cNvSpPr>
              <p:nvPr/>
            </p:nvSpPr>
            <p:spPr bwMode="auto">
              <a:xfrm>
                <a:off x="139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7" name="Oval 1319"/>
              <p:cNvSpPr>
                <a:spLocks noChangeArrowheads="1"/>
              </p:cNvSpPr>
              <p:nvPr/>
            </p:nvSpPr>
            <p:spPr bwMode="auto">
              <a:xfrm>
                <a:off x="140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8" name="Oval 1320"/>
              <p:cNvSpPr>
                <a:spLocks noChangeArrowheads="1"/>
              </p:cNvSpPr>
              <p:nvPr/>
            </p:nvSpPr>
            <p:spPr bwMode="auto">
              <a:xfrm>
                <a:off x="140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9" name="Oval 1321"/>
              <p:cNvSpPr>
                <a:spLocks noChangeArrowheads="1"/>
              </p:cNvSpPr>
              <p:nvPr/>
            </p:nvSpPr>
            <p:spPr bwMode="auto">
              <a:xfrm>
                <a:off x="14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0" name="Oval 1322"/>
              <p:cNvSpPr>
                <a:spLocks noChangeArrowheads="1"/>
              </p:cNvSpPr>
              <p:nvPr/>
            </p:nvSpPr>
            <p:spPr bwMode="auto">
              <a:xfrm>
                <a:off x="14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1" name="Oval 1323"/>
              <p:cNvSpPr>
                <a:spLocks noChangeArrowheads="1"/>
              </p:cNvSpPr>
              <p:nvPr/>
            </p:nvSpPr>
            <p:spPr bwMode="auto">
              <a:xfrm>
                <a:off x="14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2" name="Oval 1324"/>
              <p:cNvSpPr>
                <a:spLocks noChangeArrowheads="1"/>
              </p:cNvSpPr>
              <p:nvPr/>
            </p:nvSpPr>
            <p:spPr bwMode="auto">
              <a:xfrm>
                <a:off x="14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3" name="Oval 1325"/>
              <p:cNvSpPr>
                <a:spLocks noChangeArrowheads="1"/>
              </p:cNvSpPr>
              <p:nvPr/>
            </p:nvSpPr>
            <p:spPr bwMode="auto">
              <a:xfrm>
                <a:off x="14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4" name="Oval 1326"/>
              <p:cNvSpPr>
                <a:spLocks noChangeArrowheads="1"/>
              </p:cNvSpPr>
              <p:nvPr/>
            </p:nvSpPr>
            <p:spPr bwMode="auto">
              <a:xfrm>
                <a:off x="14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5" name="Oval 1327"/>
              <p:cNvSpPr>
                <a:spLocks noChangeArrowheads="1"/>
              </p:cNvSpPr>
              <p:nvPr/>
            </p:nvSpPr>
            <p:spPr bwMode="auto">
              <a:xfrm>
                <a:off x="14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6" name="Oval 1328"/>
              <p:cNvSpPr>
                <a:spLocks noChangeArrowheads="1"/>
              </p:cNvSpPr>
              <p:nvPr/>
            </p:nvSpPr>
            <p:spPr bwMode="auto">
              <a:xfrm>
                <a:off x="14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7" name="Oval 1329"/>
              <p:cNvSpPr>
                <a:spLocks noChangeArrowheads="1"/>
              </p:cNvSpPr>
              <p:nvPr/>
            </p:nvSpPr>
            <p:spPr bwMode="auto">
              <a:xfrm>
                <a:off x="14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8" name="Oval 1330"/>
              <p:cNvSpPr>
                <a:spLocks noChangeArrowheads="1"/>
              </p:cNvSpPr>
              <p:nvPr/>
            </p:nvSpPr>
            <p:spPr bwMode="auto">
              <a:xfrm>
                <a:off x="14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9" name="Oval 1331"/>
              <p:cNvSpPr>
                <a:spLocks noChangeArrowheads="1"/>
              </p:cNvSpPr>
              <p:nvPr/>
            </p:nvSpPr>
            <p:spPr bwMode="auto">
              <a:xfrm>
                <a:off x="14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0" name="Oval 1332"/>
              <p:cNvSpPr>
                <a:spLocks noChangeArrowheads="1"/>
              </p:cNvSpPr>
              <p:nvPr/>
            </p:nvSpPr>
            <p:spPr bwMode="auto">
              <a:xfrm>
                <a:off x="14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1" name="Oval 1333"/>
              <p:cNvSpPr>
                <a:spLocks noChangeArrowheads="1"/>
              </p:cNvSpPr>
              <p:nvPr/>
            </p:nvSpPr>
            <p:spPr bwMode="auto">
              <a:xfrm>
                <a:off x="14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2" name="Oval 1334"/>
              <p:cNvSpPr>
                <a:spLocks noChangeArrowheads="1"/>
              </p:cNvSpPr>
              <p:nvPr/>
            </p:nvSpPr>
            <p:spPr bwMode="auto">
              <a:xfrm>
                <a:off x="14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3" name="Oval 1335"/>
              <p:cNvSpPr>
                <a:spLocks noChangeArrowheads="1"/>
              </p:cNvSpPr>
              <p:nvPr/>
            </p:nvSpPr>
            <p:spPr bwMode="auto">
              <a:xfrm>
                <a:off x="14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4" name="Oval 1336"/>
              <p:cNvSpPr>
                <a:spLocks noChangeArrowheads="1"/>
              </p:cNvSpPr>
              <p:nvPr/>
            </p:nvSpPr>
            <p:spPr bwMode="auto">
              <a:xfrm>
                <a:off x="14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5" name="Oval 1337"/>
              <p:cNvSpPr>
                <a:spLocks noChangeArrowheads="1"/>
              </p:cNvSpPr>
              <p:nvPr/>
            </p:nvSpPr>
            <p:spPr bwMode="auto">
              <a:xfrm>
                <a:off x="147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6" name="Oval 1338"/>
              <p:cNvSpPr>
                <a:spLocks noChangeArrowheads="1"/>
              </p:cNvSpPr>
              <p:nvPr/>
            </p:nvSpPr>
            <p:spPr bwMode="auto">
              <a:xfrm>
                <a:off x="147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7" name="Oval 1339"/>
              <p:cNvSpPr>
                <a:spLocks noChangeArrowheads="1"/>
              </p:cNvSpPr>
              <p:nvPr/>
            </p:nvSpPr>
            <p:spPr bwMode="auto">
              <a:xfrm>
                <a:off x="14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8" name="Oval 1340"/>
              <p:cNvSpPr>
                <a:spLocks noChangeArrowheads="1"/>
              </p:cNvSpPr>
              <p:nvPr/>
            </p:nvSpPr>
            <p:spPr bwMode="auto">
              <a:xfrm>
                <a:off x="14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9" name="Oval 1341"/>
              <p:cNvSpPr>
                <a:spLocks noChangeArrowheads="1"/>
              </p:cNvSpPr>
              <p:nvPr/>
            </p:nvSpPr>
            <p:spPr bwMode="auto">
              <a:xfrm>
                <a:off x="14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0" name="Oval 1342"/>
              <p:cNvSpPr>
                <a:spLocks noChangeArrowheads="1"/>
              </p:cNvSpPr>
              <p:nvPr/>
            </p:nvSpPr>
            <p:spPr bwMode="auto">
              <a:xfrm>
                <a:off x="14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1" name="Oval 1343"/>
              <p:cNvSpPr>
                <a:spLocks noChangeArrowheads="1"/>
              </p:cNvSpPr>
              <p:nvPr/>
            </p:nvSpPr>
            <p:spPr bwMode="auto">
              <a:xfrm>
                <a:off x="14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2" name="Oval 1344"/>
              <p:cNvSpPr>
                <a:spLocks noChangeArrowheads="1"/>
              </p:cNvSpPr>
              <p:nvPr/>
            </p:nvSpPr>
            <p:spPr bwMode="auto">
              <a:xfrm>
                <a:off x="149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3" name="Oval 1345"/>
              <p:cNvSpPr>
                <a:spLocks noChangeArrowheads="1"/>
              </p:cNvSpPr>
              <p:nvPr/>
            </p:nvSpPr>
            <p:spPr bwMode="auto">
              <a:xfrm>
                <a:off x="149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4" name="Oval 1346"/>
              <p:cNvSpPr>
                <a:spLocks noChangeArrowheads="1"/>
              </p:cNvSpPr>
              <p:nvPr/>
            </p:nvSpPr>
            <p:spPr bwMode="auto">
              <a:xfrm>
                <a:off x="150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5" name="Oval 1347"/>
              <p:cNvSpPr>
                <a:spLocks noChangeArrowheads="1"/>
              </p:cNvSpPr>
              <p:nvPr/>
            </p:nvSpPr>
            <p:spPr bwMode="auto">
              <a:xfrm>
                <a:off x="150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6" name="Oval 1348"/>
              <p:cNvSpPr>
                <a:spLocks noChangeArrowheads="1"/>
              </p:cNvSpPr>
              <p:nvPr/>
            </p:nvSpPr>
            <p:spPr bwMode="auto">
              <a:xfrm>
                <a:off x="15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7" name="Oval 1349"/>
              <p:cNvSpPr>
                <a:spLocks noChangeArrowheads="1"/>
              </p:cNvSpPr>
              <p:nvPr/>
            </p:nvSpPr>
            <p:spPr bwMode="auto">
              <a:xfrm>
                <a:off x="15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8" name="Oval 1350"/>
              <p:cNvSpPr>
                <a:spLocks noChangeArrowheads="1"/>
              </p:cNvSpPr>
              <p:nvPr/>
            </p:nvSpPr>
            <p:spPr bwMode="auto">
              <a:xfrm>
                <a:off x="15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9" name="Oval 1351"/>
              <p:cNvSpPr>
                <a:spLocks noChangeArrowheads="1"/>
              </p:cNvSpPr>
              <p:nvPr/>
            </p:nvSpPr>
            <p:spPr bwMode="auto">
              <a:xfrm>
                <a:off x="15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0" name="Oval 1352"/>
              <p:cNvSpPr>
                <a:spLocks noChangeArrowheads="1"/>
              </p:cNvSpPr>
              <p:nvPr/>
            </p:nvSpPr>
            <p:spPr bwMode="auto">
              <a:xfrm>
                <a:off x="15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1" name="Oval 1353"/>
              <p:cNvSpPr>
                <a:spLocks noChangeArrowheads="1"/>
              </p:cNvSpPr>
              <p:nvPr/>
            </p:nvSpPr>
            <p:spPr bwMode="auto">
              <a:xfrm>
                <a:off x="15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2" name="Oval 1354"/>
              <p:cNvSpPr>
                <a:spLocks noChangeArrowheads="1"/>
              </p:cNvSpPr>
              <p:nvPr/>
            </p:nvSpPr>
            <p:spPr bwMode="auto">
              <a:xfrm>
                <a:off x="15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3" name="Oval 1355"/>
              <p:cNvSpPr>
                <a:spLocks noChangeArrowheads="1"/>
              </p:cNvSpPr>
              <p:nvPr/>
            </p:nvSpPr>
            <p:spPr bwMode="auto">
              <a:xfrm>
                <a:off x="15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4" name="Oval 1356"/>
              <p:cNvSpPr>
                <a:spLocks noChangeArrowheads="1"/>
              </p:cNvSpPr>
              <p:nvPr/>
            </p:nvSpPr>
            <p:spPr bwMode="auto">
              <a:xfrm>
                <a:off x="15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5" name="Oval 1357"/>
              <p:cNvSpPr>
                <a:spLocks noChangeArrowheads="1"/>
              </p:cNvSpPr>
              <p:nvPr/>
            </p:nvSpPr>
            <p:spPr bwMode="auto">
              <a:xfrm>
                <a:off x="15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6" name="Oval 1358"/>
              <p:cNvSpPr>
                <a:spLocks noChangeArrowheads="1"/>
              </p:cNvSpPr>
              <p:nvPr/>
            </p:nvSpPr>
            <p:spPr bwMode="auto">
              <a:xfrm>
                <a:off x="15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7" name="Oval 1359"/>
              <p:cNvSpPr>
                <a:spLocks noChangeArrowheads="1"/>
              </p:cNvSpPr>
              <p:nvPr/>
            </p:nvSpPr>
            <p:spPr bwMode="auto">
              <a:xfrm>
                <a:off x="15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8" name="Oval 1360"/>
              <p:cNvSpPr>
                <a:spLocks noChangeArrowheads="1"/>
              </p:cNvSpPr>
              <p:nvPr/>
            </p:nvSpPr>
            <p:spPr bwMode="auto">
              <a:xfrm>
                <a:off x="15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9" name="Oval 1361"/>
              <p:cNvSpPr>
                <a:spLocks noChangeArrowheads="1"/>
              </p:cNvSpPr>
              <p:nvPr/>
            </p:nvSpPr>
            <p:spPr bwMode="auto">
              <a:xfrm>
                <a:off x="15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0" name="Oval 1362"/>
              <p:cNvSpPr>
                <a:spLocks noChangeArrowheads="1"/>
              </p:cNvSpPr>
              <p:nvPr/>
            </p:nvSpPr>
            <p:spPr bwMode="auto">
              <a:xfrm>
                <a:off x="15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1" name="Oval 1363"/>
              <p:cNvSpPr>
                <a:spLocks noChangeArrowheads="1"/>
              </p:cNvSpPr>
              <p:nvPr/>
            </p:nvSpPr>
            <p:spPr bwMode="auto">
              <a:xfrm>
                <a:off x="15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2" name="Oval 1364"/>
              <p:cNvSpPr>
                <a:spLocks noChangeArrowheads="1"/>
              </p:cNvSpPr>
              <p:nvPr/>
            </p:nvSpPr>
            <p:spPr bwMode="auto">
              <a:xfrm>
                <a:off x="157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3" name="Oval 1365"/>
              <p:cNvSpPr>
                <a:spLocks noChangeArrowheads="1"/>
              </p:cNvSpPr>
              <p:nvPr/>
            </p:nvSpPr>
            <p:spPr bwMode="auto">
              <a:xfrm>
                <a:off x="157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4" name="Oval 1366"/>
              <p:cNvSpPr>
                <a:spLocks noChangeArrowheads="1"/>
              </p:cNvSpPr>
              <p:nvPr/>
            </p:nvSpPr>
            <p:spPr bwMode="auto">
              <a:xfrm>
                <a:off x="15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5" name="Oval 1367"/>
              <p:cNvSpPr>
                <a:spLocks noChangeArrowheads="1"/>
              </p:cNvSpPr>
              <p:nvPr/>
            </p:nvSpPr>
            <p:spPr bwMode="auto">
              <a:xfrm>
                <a:off x="15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6" name="Oval 1368"/>
              <p:cNvSpPr>
                <a:spLocks noChangeArrowheads="1"/>
              </p:cNvSpPr>
              <p:nvPr/>
            </p:nvSpPr>
            <p:spPr bwMode="auto">
              <a:xfrm>
                <a:off x="15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7" name="Oval 1369"/>
              <p:cNvSpPr>
                <a:spLocks noChangeArrowheads="1"/>
              </p:cNvSpPr>
              <p:nvPr/>
            </p:nvSpPr>
            <p:spPr bwMode="auto">
              <a:xfrm>
                <a:off x="15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8" name="Oval 1370"/>
              <p:cNvSpPr>
                <a:spLocks noChangeArrowheads="1"/>
              </p:cNvSpPr>
              <p:nvPr/>
            </p:nvSpPr>
            <p:spPr bwMode="auto">
              <a:xfrm>
                <a:off x="159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9" name="Oval 1371"/>
              <p:cNvSpPr>
                <a:spLocks noChangeArrowheads="1"/>
              </p:cNvSpPr>
              <p:nvPr/>
            </p:nvSpPr>
            <p:spPr bwMode="auto">
              <a:xfrm>
                <a:off x="159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0" name="Oval 1372"/>
              <p:cNvSpPr>
                <a:spLocks noChangeArrowheads="1"/>
              </p:cNvSpPr>
              <p:nvPr/>
            </p:nvSpPr>
            <p:spPr bwMode="auto">
              <a:xfrm>
                <a:off x="160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1" name="Oval 1373"/>
              <p:cNvSpPr>
                <a:spLocks noChangeArrowheads="1"/>
              </p:cNvSpPr>
              <p:nvPr/>
            </p:nvSpPr>
            <p:spPr bwMode="auto">
              <a:xfrm>
                <a:off x="160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2" name="Oval 1374"/>
              <p:cNvSpPr>
                <a:spLocks noChangeArrowheads="1"/>
              </p:cNvSpPr>
              <p:nvPr/>
            </p:nvSpPr>
            <p:spPr bwMode="auto">
              <a:xfrm>
                <a:off x="161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3" name="Oval 1375"/>
              <p:cNvSpPr>
                <a:spLocks noChangeArrowheads="1"/>
              </p:cNvSpPr>
              <p:nvPr/>
            </p:nvSpPr>
            <p:spPr bwMode="auto">
              <a:xfrm>
                <a:off x="161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4" name="Oval 1376"/>
              <p:cNvSpPr>
                <a:spLocks noChangeArrowheads="1"/>
              </p:cNvSpPr>
              <p:nvPr/>
            </p:nvSpPr>
            <p:spPr bwMode="auto">
              <a:xfrm>
                <a:off x="161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5" name="Oval 1377"/>
              <p:cNvSpPr>
                <a:spLocks noChangeArrowheads="1"/>
              </p:cNvSpPr>
              <p:nvPr/>
            </p:nvSpPr>
            <p:spPr bwMode="auto">
              <a:xfrm>
                <a:off x="162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6" name="Oval 1378"/>
              <p:cNvSpPr>
                <a:spLocks noChangeArrowheads="1"/>
              </p:cNvSpPr>
              <p:nvPr/>
            </p:nvSpPr>
            <p:spPr bwMode="auto">
              <a:xfrm>
                <a:off x="162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7" name="Oval 1379"/>
              <p:cNvSpPr>
                <a:spLocks noChangeArrowheads="1"/>
              </p:cNvSpPr>
              <p:nvPr/>
            </p:nvSpPr>
            <p:spPr bwMode="auto">
              <a:xfrm>
                <a:off x="163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8" name="Oval 1380"/>
              <p:cNvSpPr>
                <a:spLocks noChangeArrowheads="1"/>
              </p:cNvSpPr>
              <p:nvPr/>
            </p:nvSpPr>
            <p:spPr bwMode="auto">
              <a:xfrm>
                <a:off x="163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9" name="Oval 1381"/>
              <p:cNvSpPr>
                <a:spLocks noChangeArrowheads="1"/>
              </p:cNvSpPr>
              <p:nvPr/>
            </p:nvSpPr>
            <p:spPr bwMode="auto">
              <a:xfrm>
                <a:off x="16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0" name="Oval 1382"/>
              <p:cNvSpPr>
                <a:spLocks noChangeArrowheads="1"/>
              </p:cNvSpPr>
              <p:nvPr/>
            </p:nvSpPr>
            <p:spPr bwMode="auto">
              <a:xfrm>
                <a:off x="16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1" name="Oval 1383"/>
              <p:cNvSpPr>
                <a:spLocks noChangeArrowheads="1"/>
              </p:cNvSpPr>
              <p:nvPr/>
            </p:nvSpPr>
            <p:spPr bwMode="auto">
              <a:xfrm>
                <a:off x="16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2" name="Oval 1384"/>
              <p:cNvSpPr>
                <a:spLocks noChangeArrowheads="1"/>
              </p:cNvSpPr>
              <p:nvPr/>
            </p:nvSpPr>
            <p:spPr bwMode="auto">
              <a:xfrm>
                <a:off x="16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3" name="Oval 1385"/>
              <p:cNvSpPr>
                <a:spLocks noChangeArrowheads="1"/>
              </p:cNvSpPr>
              <p:nvPr/>
            </p:nvSpPr>
            <p:spPr bwMode="auto">
              <a:xfrm>
                <a:off x="16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4" name="Oval 1386"/>
              <p:cNvSpPr>
                <a:spLocks noChangeArrowheads="1"/>
              </p:cNvSpPr>
              <p:nvPr/>
            </p:nvSpPr>
            <p:spPr bwMode="auto">
              <a:xfrm>
                <a:off x="16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5" name="Oval 1387"/>
              <p:cNvSpPr>
                <a:spLocks noChangeArrowheads="1"/>
              </p:cNvSpPr>
              <p:nvPr/>
            </p:nvSpPr>
            <p:spPr bwMode="auto">
              <a:xfrm>
                <a:off x="16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6" name="Oval 1388"/>
              <p:cNvSpPr>
                <a:spLocks noChangeArrowheads="1"/>
              </p:cNvSpPr>
              <p:nvPr/>
            </p:nvSpPr>
            <p:spPr bwMode="auto">
              <a:xfrm>
                <a:off x="16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7" name="Oval 1389"/>
              <p:cNvSpPr>
                <a:spLocks noChangeArrowheads="1"/>
              </p:cNvSpPr>
              <p:nvPr/>
            </p:nvSpPr>
            <p:spPr bwMode="auto">
              <a:xfrm>
                <a:off x="167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8" name="Oval 1390"/>
              <p:cNvSpPr>
                <a:spLocks noChangeArrowheads="1"/>
              </p:cNvSpPr>
              <p:nvPr/>
            </p:nvSpPr>
            <p:spPr bwMode="auto">
              <a:xfrm>
                <a:off x="167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9" name="Oval 1391"/>
              <p:cNvSpPr>
                <a:spLocks noChangeArrowheads="1"/>
              </p:cNvSpPr>
              <p:nvPr/>
            </p:nvSpPr>
            <p:spPr bwMode="auto">
              <a:xfrm>
                <a:off x="16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0" name="Oval 1392"/>
              <p:cNvSpPr>
                <a:spLocks noChangeArrowheads="1"/>
              </p:cNvSpPr>
              <p:nvPr/>
            </p:nvSpPr>
            <p:spPr bwMode="auto">
              <a:xfrm>
                <a:off x="16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1" name="Oval 1393"/>
              <p:cNvSpPr>
                <a:spLocks noChangeArrowheads="1"/>
              </p:cNvSpPr>
              <p:nvPr/>
            </p:nvSpPr>
            <p:spPr bwMode="auto">
              <a:xfrm>
                <a:off x="16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2" name="Oval 1394"/>
              <p:cNvSpPr>
                <a:spLocks noChangeArrowheads="1"/>
              </p:cNvSpPr>
              <p:nvPr/>
            </p:nvSpPr>
            <p:spPr bwMode="auto">
              <a:xfrm>
                <a:off x="16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3" name="Oval 1395"/>
              <p:cNvSpPr>
                <a:spLocks noChangeArrowheads="1"/>
              </p:cNvSpPr>
              <p:nvPr/>
            </p:nvSpPr>
            <p:spPr bwMode="auto">
              <a:xfrm>
                <a:off x="16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4" name="Oval 1396"/>
              <p:cNvSpPr>
                <a:spLocks noChangeArrowheads="1"/>
              </p:cNvSpPr>
              <p:nvPr/>
            </p:nvSpPr>
            <p:spPr bwMode="auto">
              <a:xfrm>
                <a:off x="16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5" name="Oval 1397"/>
              <p:cNvSpPr>
                <a:spLocks noChangeArrowheads="1"/>
              </p:cNvSpPr>
              <p:nvPr/>
            </p:nvSpPr>
            <p:spPr bwMode="auto">
              <a:xfrm>
                <a:off x="17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6" name="Oval 1398"/>
              <p:cNvSpPr>
                <a:spLocks noChangeArrowheads="1"/>
              </p:cNvSpPr>
              <p:nvPr/>
            </p:nvSpPr>
            <p:spPr bwMode="auto">
              <a:xfrm>
                <a:off x="17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7" name="Oval 1399"/>
              <p:cNvSpPr>
                <a:spLocks noChangeArrowheads="1"/>
              </p:cNvSpPr>
              <p:nvPr/>
            </p:nvSpPr>
            <p:spPr bwMode="auto">
              <a:xfrm>
                <a:off x="17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8" name="Oval 1400"/>
              <p:cNvSpPr>
                <a:spLocks noChangeArrowheads="1"/>
              </p:cNvSpPr>
              <p:nvPr/>
            </p:nvSpPr>
            <p:spPr bwMode="auto">
              <a:xfrm>
                <a:off x="17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9" name="Oval 1401"/>
              <p:cNvSpPr>
                <a:spLocks noChangeArrowheads="1"/>
              </p:cNvSpPr>
              <p:nvPr/>
            </p:nvSpPr>
            <p:spPr bwMode="auto">
              <a:xfrm>
                <a:off x="17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0" name="Oval 1402"/>
              <p:cNvSpPr>
                <a:spLocks noChangeArrowheads="1"/>
              </p:cNvSpPr>
              <p:nvPr/>
            </p:nvSpPr>
            <p:spPr bwMode="auto">
              <a:xfrm>
                <a:off x="17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1" name="Oval 1403"/>
              <p:cNvSpPr>
                <a:spLocks noChangeArrowheads="1"/>
              </p:cNvSpPr>
              <p:nvPr/>
            </p:nvSpPr>
            <p:spPr bwMode="auto">
              <a:xfrm>
                <a:off x="172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2" name="Oval 1404"/>
              <p:cNvSpPr>
                <a:spLocks noChangeArrowheads="1"/>
              </p:cNvSpPr>
              <p:nvPr/>
            </p:nvSpPr>
            <p:spPr bwMode="auto">
              <a:xfrm>
                <a:off x="172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3" name="Oval 1405"/>
              <p:cNvSpPr>
                <a:spLocks noChangeArrowheads="1"/>
              </p:cNvSpPr>
              <p:nvPr/>
            </p:nvSpPr>
            <p:spPr bwMode="auto">
              <a:xfrm>
                <a:off x="173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4" name="Oval 1406"/>
              <p:cNvSpPr>
                <a:spLocks noChangeArrowheads="1"/>
              </p:cNvSpPr>
              <p:nvPr/>
            </p:nvSpPr>
            <p:spPr bwMode="auto">
              <a:xfrm>
                <a:off x="173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5" name="Oval 1407"/>
              <p:cNvSpPr>
                <a:spLocks noChangeArrowheads="1"/>
              </p:cNvSpPr>
              <p:nvPr/>
            </p:nvSpPr>
            <p:spPr bwMode="auto">
              <a:xfrm>
                <a:off x="17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6" name="Oval 1408"/>
              <p:cNvSpPr>
                <a:spLocks noChangeArrowheads="1"/>
              </p:cNvSpPr>
              <p:nvPr/>
            </p:nvSpPr>
            <p:spPr bwMode="auto">
              <a:xfrm>
                <a:off x="17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7" name="Oval 1409"/>
              <p:cNvSpPr>
                <a:spLocks noChangeArrowheads="1"/>
              </p:cNvSpPr>
              <p:nvPr/>
            </p:nvSpPr>
            <p:spPr bwMode="auto">
              <a:xfrm>
                <a:off x="17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8" name="Oval 1410"/>
              <p:cNvSpPr>
                <a:spLocks noChangeArrowheads="1"/>
              </p:cNvSpPr>
              <p:nvPr/>
            </p:nvSpPr>
            <p:spPr bwMode="auto">
              <a:xfrm>
                <a:off x="17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2" name="Group 1612"/>
            <p:cNvGrpSpPr>
              <a:grpSpLocks/>
            </p:cNvGrpSpPr>
            <p:nvPr/>
          </p:nvGrpSpPr>
          <p:grpSpPr bwMode="auto">
            <a:xfrm>
              <a:off x="1750" y="1879"/>
              <a:ext cx="777" cy="217"/>
              <a:chOff x="1750" y="1879"/>
              <a:chExt cx="777" cy="217"/>
            </a:xfrm>
          </p:grpSpPr>
          <p:sp>
            <p:nvSpPr>
              <p:cNvPr id="7589" name="Oval 1412"/>
              <p:cNvSpPr>
                <a:spLocks noChangeArrowheads="1"/>
              </p:cNvSpPr>
              <p:nvPr/>
            </p:nvSpPr>
            <p:spPr bwMode="auto">
              <a:xfrm>
                <a:off x="17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0" name="Oval 1413"/>
              <p:cNvSpPr>
                <a:spLocks noChangeArrowheads="1"/>
              </p:cNvSpPr>
              <p:nvPr/>
            </p:nvSpPr>
            <p:spPr bwMode="auto">
              <a:xfrm>
                <a:off x="17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1" name="Oval 1414"/>
              <p:cNvSpPr>
                <a:spLocks noChangeArrowheads="1"/>
              </p:cNvSpPr>
              <p:nvPr/>
            </p:nvSpPr>
            <p:spPr bwMode="auto">
              <a:xfrm>
                <a:off x="17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2" name="Oval 1415"/>
              <p:cNvSpPr>
                <a:spLocks noChangeArrowheads="1"/>
              </p:cNvSpPr>
              <p:nvPr/>
            </p:nvSpPr>
            <p:spPr bwMode="auto">
              <a:xfrm>
                <a:off x="17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3" name="Oval 1416"/>
              <p:cNvSpPr>
                <a:spLocks noChangeArrowheads="1"/>
              </p:cNvSpPr>
              <p:nvPr/>
            </p:nvSpPr>
            <p:spPr bwMode="auto">
              <a:xfrm>
                <a:off x="17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4" name="Oval 1417"/>
              <p:cNvSpPr>
                <a:spLocks noChangeArrowheads="1"/>
              </p:cNvSpPr>
              <p:nvPr/>
            </p:nvSpPr>
            <p:spPr bwMode="auto">
              <a:xfrm>
                <a:off x="177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5" name="Oval 1418"/>
              <p:cNvSpPr>
                <a:spLocks noChangeArrowheads="1"/>
              </p:cNvSpPr>
              <p:nvPr/>
            </p:nvSpPr>
            <p:spPr bwMode="auto">
              <a:xfrm>
                <a:off x="177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6" name="Oval 1419"/>
              <p:cNvSpPr>
                <a:spLocks noChangeArrowheads="1"/>
              </p:cNvSpPr>
              <p:nvPr/>
            </p:nvSpPr>
            <p:spPr bwMode="auto">
              <a:xfrm>
                <a:off x="17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7" name="Oval 1420"/>
              <p:cNvSpPr>
                <a:spLocks noChangeArrowheads="1"/>
              </p:cNvSpPr>
              <p:nvPr/>
            </p:nvSpPr>
            <p:spPr bwMode="auto">
              <a:xfrm>
                <a:off x="17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8" name="Oval 1421"/>
              <p:cNvSpPr>
                <a:spLocks noChangeArrowheads="1"/>
              </p:cNvSpPr>
              <p:nvPr/>
            </p:nvSpPr>
            <p:spPr bwMode="auto">
              <a:xfrm>
                <a:off x="17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9" name="Oval 1422"/>
              <p:cNvSpPr>
                <a:spLocks noChangeArrowheads="1"/>
              </p:cNvSpPr>
              <p:nvPr/>
            </p:nvSpPr>
            <p:spPr bwMode="auto">
              <a:xfrm>
                <a:off x="17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0" name="Oval 1423"/>
              <p:cNvSpPr>
                <a:spLocks noChangeArrowheads="1"/>
              </p:cNvSpPr>
              <p:nvPr/>
            </p:nvSpPr>
            <p:spPr bwMode="auto">
              <a:xfrm>
                <a:off x="17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1" name="Oval 1424"/>
              <p:cNvSpPr>
                <a:spLocks noChangeArrowheads="1"/>
              </p:cNvSpPr>
              <p:nvPr/>
            </p:nvSpPr>
            <p:spPr bwMode="auto">
              <a:xfrm>
                <a:off x="17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2" name="Oval 1425"/>
              <p:cNvSpPr>
                <a:spLocks noChangeArrowheads="1"/>
              </p:cNvSpPr>
              <p:nvPr/>
            </p:nvSpPr>
            <p:spPr bwMode="auto">
              <a:xfrm>
                <a:off x="18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3" name="Oval 1426"/>
              <p:cNvSpPr>
                <a:spLocks noChangeArrowheads="1"/>
              </p:cNvSpPr>
              <p:nvPr/>
            </p:nvSpPr>
            <p:spPr bwMode="auto">
              <a:xfrm>
                <a:off x="18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4" name="Oval 1427"/>
              <p:cNvSpPr>
                <a:spLocks noChangeArrowheads="1"/>
              </p:cNvSpPr>
              <p:nvPr/>
            </p:nvSpPr>
            <p:spPr bwMode="auto">
              <a:xfrm>
                <a:off x="18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5" name="Oval 1428"/>
              <p:cNvSpPr>
                <a:spLocks noChangeArrowheads="1"/>
              </p:cNvSpPr>
              <p:nvPr/>
            </p:nvSpPr>
            <p:spPr bwMode="auto">
              <a:xfrm>
                <a:off x="18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6" name="Oval 1429"/>
              <p:cNvSpPr>
                <a:spLocks noChangeArrowheads="1"/>
              </p:cNvSpPr>
              <p:nvPr/>
            </p:nvSpPr>
            <p:spPr bwMode="auto">
              <a:xfrm>
                <a:off x="18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7" name="Oval 1430"/>
              <p:cNvSpPr>
                <a:spLocks noChangeArrowheads="1"/>
              </p:cNvSpPr>
              <p:nvPr/>
            </p:nvSpPr>
            <p:spPr bwMode="auto">
              <a:xfrm>
                <a:off x="18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8" name="Oval 1431"/>
              <p:cNvSpPr>
                <a:spLocks noChangeArrowheads="1"/>
              </p:cNvSpPr>
              <p:nvPr/>
            </p:nvSpPr>
            <p:spPr bwMode="auto">
              <a:xfrm>
                <a:off x="182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9" name="Oval 1432"/>
              <p:cNvSpPr>
                <a:spLocks noChangeArrowheads="1"/>
              </p:cNvSpPr>
              <p:nvPr/>
            </p:nvSpPr>
            <p:spPr bwMode="auto">
              <a:xfrm>
                <a:off x="182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0" name="Oval 1433"/>
              <p:cNvSpPr>
                <a:spLocks noChangeArrowheads="1"/>
              </p:cNvSpPr>
              <p:nvPr/>
            </p:nvSpPr>
            <p:spPr bwMode="auto">
              <a:xfrm>
                <a:off x="183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1" name="Oval 1434"/>
              <p:cNvSpPr>
                <a:spLocks noChangeArrowheads="1"/>
              </p:cNvSpPr>
              <p:nvPr/>
            </p:nvSpPr>
            <p:spPr bwMode="auto">
              <a:xfrm>
                <a:off x="1834"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2" name="Oval 1435"/>
              <p:cNvSpPr>
                <a:spLocks noChangeArrowheads="1"/>
              </p:cNvSpPr>
              <p:nvPr/>
            </p:nvSpPr>
            <p:spPr bwMode="auto">
              <a:xfrm>
                <a:off x="1838"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3" name="Oval 1436"/>
              <p:cNvSpPr>
                <a:spLocks noChangeArrowheads="1"/>
              </p:cNvSpPr>
              <p:nvPr/>
            </p:nvSpPr>
            <p:spPr bwMode="auto">
              <a:xfrm>
                <a:off x="1842"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4" name="Oval 1437"/>
              <p:cNvSpPr>
                <a:spLocks noChangeArrowheads="1"/>
              </p:cNvSpPr>
              <p:nvPr/>
            </p:nvSpPr>
            <p:spPr bwMode="auto">
              <a:xfrm>
                <a:off x="1846"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5" name="Oval 1438"/>
              <p:cNvSpPr>
                <a:spLocks noChangeArrowheads="1"/>
              </p:cNvSpPr>
              <p:nvPr/>
            </p:nvSpPr>
            <p:spPr bwMode="auto">
              <a:xfrm>
                <a:off x="1850"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6" name="Oval 1439"/>
              <p:cNvSpPr>
                <a:spLocks noChangeArrowheads="1"/>
              </p:cNvSpPr>
              <p:nvPr/>
            </p:nvSpPr>
            <p:spPr bwMode="auto">
              <a:xfrm>
                <a:off x="185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7" name="Oval 1440"/>
              <p:cNvSpPr>
                <a:spLocks noChangeArrowheads="1"/>
              </p:cNvSpPr>
              <p:nvPr/>
            </p:nvSpPr>
            <p:spPr bwMode="auto">
              <a:xfrm>
                <a:off x="185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8" name="Oval 1441"/>
              <p:cNvSpPr>
                <a:spLocks noChangeArrowheads="1"/>
              </p:cNvSpPr>
              <p:nvPr/>
            </p:nvSpPr>
            <p:spPr bwMode="auto">
              <a:xfrm>
                <a:off x="186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9" name="Oval 1442"/>
              <p:cNvSpPr>
                <a:spLocks noChangeArrowheads="1"/>
              </p:cNvSpPr>
              <p:nvPr/>
            </p:nvSpPr>
            <p:spPr bwMode="auto">
              <a:xfrm>
                <a:off x="186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0" name="Oval 1443"/>
              <p:cNvSpPr>
                <a:spLocks noChangeArrowheads="1"/>
              </p:cNvSpPr>
              <p:nvPr/>
            </p:nvSpPr>
            <p:spPr bwMode="auto">
              <a:xfrm>
                <a:off x="187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1" name="Oval 1444"/>
              <p:cNvSpPr>
                <a:spLocks noChangeArrowheads="1"/>
              </p:cNvSpPr>
              <p:nvPr/>
            </p:nvSpPr>
            <p:spPr bwMode="auto">
              <a:xfrm>
                <a:off x="187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2" name="Oval 1445"/>
              <p:cNvSpPr>
                <a:spLocks noChangeArrowheads="1"/>
              </p:cNvSpPr>
              <p:nvPr/>
            </p:nvSpPr>
            <p:spPr bwMode="auto">
              <a:xfrm>
                <a:off x="187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3" name="Oval 1446"/>
              <p:cNvSpPr>
                <a:spLocks noChangeArrowheads="1"/>
              </p:cNvSpPr>
              <p:nvPr/>
            </p:nvSpPr>
            <p:spPr bwMode="auto">
              <a:xfrm>
                <a:off x="188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4" name="Oval 1447"/>
              <p:cNvSpPr>
                <a:spLocks noChangeArrowheads="1"/>
              </p:cNvSpPr>
              <p:nvPr/>
            </p:nvSpPr>
            <p:spPr bwMode="auto">
              <a:xfrm>
                <a:off x="188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5" name="Oval 1448"/>
              <p:cNvSpPr>
                <a:spLocks noChangeArrowheads="1"/>
              </p:cNvSpPr>
              <p:nvPr/>
            </p:nvSpPr>
            <p:spPr bwMode="auto">
              <a:xfrm>
                <a:off x="189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6" name="Oval 1449"/>
              <p:cNvSpPr>
                <a:spLocks noChangeArrowheads="1"/>
              </p:cNvSpPr>
              <p:nvPr/>
            </p:nvSpPr>
            <p:spPr bwMode="auto">
              <a:xfrm>
                <a:off x="189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7" name="Oval 1450"/>
              <p:cNvSpPr>
                <a:spLocks noChangeArrowheads="1"/>
              </p:cNvSpPr>
              <p:nvPr/>
            </p:nvSpPr>
            <p:spPr bwMode="auto">
              <a:xfrm>
                <a:off x="189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8" name="Oval 1451"/>
              <p:cNvSpPr>
                <a:spLocks noChangeArrowheads="1"/>
              </p:cNvSpPr>
              <p:nvPr/>
            </p:nvSpPr>
            <p:spPr bwMode="auto">
              <a:xfrm>
                <a:off x="190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9" name="Oval 1452"/>
              <p:cNvSpPr>
                <a:spLocks noChangeArrowheads="1"/>
              </p:cNvSpPr>
              <p:nvPr/>
            </p:nvSpPr>
            <p:spPr bwMode="auto">
              <a:xfrm>
                <a:off x="190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0" name="Oval 1453"/>
              <p:cNvSpPr>
                <a:spLocks noChangeArrowheads="1"/>
              </p:cNvSpPr>
              <p:nvPr/>
            </p:nvSpPr>
            <p:spPr bwMode="auto">
              <a:xfrm>
                <a:off x="191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1" name="Oval 1454"/>
              <p:cNvSpPr>
                <a:spLocks noChangeArrowheads="1"/>
              </p:cNvSpPr>
              <p:nvPr/>
            </p:nvSpPr>
            <p:spPr bwMode="auto">
              <a:xfrm>
                <a:off x="191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2" name="Oval 1455"/>
              <p:cNvSpPr>
                <a:spLocks noChangeArrowheads="1"/>
              </p:cNvSpPr>
              <p:nvPr/>
            </p:nvSpPr>
            <p:spPr bwMode="auto">
              <a:xfrm>
                <a:off x="191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3" name="Oval 1456"/>
              <p:cNvSpPr>
                <a:spLocks noChangeArrowheads="1"/>
              </p:cNvSpPr>
              <p:nvPr/>
            </p:nvSpPr>
            <p:spPr bwMode="auto">
              <a:xfrm>
                <a:off x="192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4" name="Oval 1457"/>
              <p:cNvSpPr>
                <a:spLocks noChangeArrowheads="1"/>
              </p:cNvSpPr>
              <p:nvPr/>
            </p:nvSpPr>
            <p:spPr bwMode="auto">
              <a:xfrm>
                <a:off x="192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5" name="Oval 1458"/>
              <p:cNvSpPr>
                <a:spLocks noChangeArrowheads="1"/>
              </p:cNvSpPr>
              <p:nvPr/>
            </p:nvSpPr>
            <p:spPr bwMode="auto">
              <a:xfrm>
                <a:off x="193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6" name="Oval 1459"/>
              <p:cNvSpPr>
                <a:spLocks noChangeArrowheads="1"/>
              </p:cNvSpPr>
              <p:nvPr/>
            </p:nvSpPr>
            <p:spPr bwMode="auto">
              <a:xfrm>
                <a:off x="193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7" name="Oval 1460"/>
              <p:cNvSpPr>
                <a:spLocks noChangeArrowheads="1"/>
              </p:cNvSpPr>
              <p:nvPr/>
            </p:nvSpPr>
            <p:spPr bwMode="auto">
              <a:xfrm>
                <a:off x="193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8" name="Oval 1461"/>
              <p:cNvSpPr>
                <a:spLocks noChangeArrowheads="1"/>
              </p:cNvSpPr>
              <p:nvPr/>
            </p:nvSpPr>
            <p:spPr bwMode="auto">
              <a:xfrm>
                <a:off x="194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9" name="Oval 1462"/>
              <p:cNvSpPr>
                <a:spLocks noChangeArrowheads="1"/>
              </p:cNvSpPr>
              <p:nvPr/>
            </p:nvSpPr>
            <p:spPr bwMode="auto">
              <a:xfrm>
                <a:off x="194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0" name="Oval 1463"/>
              <p:cNvSpPr>
                <a:spLocks noChangeArrowheads="1"/>
              </p:cNvSpPr>
              <p:nvPr/>
            </p:nvSpPr>
            <p:spPr bwMode="auto">
              <a:xfrm>
                <a:off x="195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1" name="Oval 1464"/>
              <p:cNvSpPr>
                <a:spLocks noChangeArrowheads="1"/>
              </p:cNvSpPr>
              <p:nvPr/>
            </p:nvSpPr>
            <p:spPr bwMode="auto">
              <a:xfrm>
                <a:off x="195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2" name="Oval 1465"/>
              <p:cNvSpPr>
                <a:spLocks noChangeArrowheads="1"/>
              </p:cNvSpPr>
              <p:nvPr/>
            </p:nvSpPr>
            <p:spPr bwMode="auto">
              <a:xfrm>
                <a:off x="195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3" name="Oval 1466"/>
              <p:cNvSpPr>
                <a:spLocks noChangeArrowheads="1"/>
              </p:cNvSpPr>
              <p:nvPr/>
            </p:nvSpPr>
            <p:spPr bwMode="auto">
              <a:xfrm>
                <a:off x="195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4" name="Oval 1467"/>
              <p:cNvSpPr>
                <a:spLocks noChangeArrowheads="1"/>
              </p:cNvSpPr>
              <p:nvPr/>
            </p:nvSpPr>
            <p:spPr bwMode="auto">
              <a:xfrm>
                <a:off x="196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5" name="Oval 1468"/>
              <p:cNvSpPr>
                <a:spLocks noChangeArrowheads="1"/>
              </p:cNvSpPr>
              <p:nvPr/>
            </p:nvSpPr>
            <p:spPr bwMode="auto">
              <a:xfrm>
                <a:off x="196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6" name="Oval 1469"/>
              <p:cNvSpPr>
                <a:spLocks noChangeArrowheads="1"/>
              </p:cNvSpPr>
              <p:nvPr/>
            </p:nvSpPr>
            <p:spPr bwMode="auto">
              <a:xfrm>
                <a:off x="196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7" name="Oval 1470"/>
              <p:cNvSpPr>
                <a:spLocks noChangeArrowheads="1"/>
              </p:cNvSpPr>
              <p:nvPr/>
            </p:nvSpPr>
            <p:spPr bwMode="auto">
              <a:xfrm>
                <a:off x="197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8" name="Oval 1471"/>
              <p:cNvSpPr>
                <a:spLocks noChangeArrowheads="1"/>
              </p:cNvSpPr>
              <p:nvPr/>
            </p:nvSpPr>
            <p:spPr bwMode="auto">
              <a:xfrm>
                <a:off x="197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9" name="Oval 1472"/>
              <p:cNvSpPr>
                <a:spLocks noChangeArrowheads="1"/>
              </p:cNvSpPr>
              <p:nvPr/>
            </p:nvSpPr>
            <p:spPr bwMode="auto">
              <a:xfrm>
                <a:off x="197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0" name="Oval 1473"/>
              <p:cNvSpPr>
                <a:spLocks noChangeArrowheads="1"/>
              </p:cNvSpPr>
              <p:nvPr/>
            </p:nvSpPr>
            <p:spPr bwMode="auto">
              <a:xfrm>
                <a:off x="198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1" name="Oval 1474"/>
              <p:cNvSpPr>
                <a:spLocks noChangeArrowheads="1"/>
              </p:cNvSpPr>
              <p:nvPr/>
            </p:nvSpPr>
            <p:spPr bwMode="auto">
              <a:xfrm>
                <a:off x="198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2" name="Oval 1475"/>
              <p:cNvSpPr>
                <a:spLocks noChangeArrowheads="1"/>
              </p:cNvSpPr>
              <p:nvPr/>
            </p:nvSpPr>
            <p:spPr bwMode="auto">
              <a:xfrm>
                <a:off x="199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3" name="Oval 1476"/>
              <p:cNvSpPr>
                <a:spLocks noChangeArrowheads="1"/>
              </p:cNvSpPr>
              <p:nvPr/>
            </p:nvSpPr>
            <p:spPr bwMode="auto">
              <a:xfrm>
                <a:off x="199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4" name="Oval 1477"/>
              <p:cNvSpPr>
                <a:spLocks noChangeArrowheads="1"/>
              </p:cNvSpPr>
              <p:nvPr/>
            </p:nvSpPr>
            <p:spPr bwMode="auto">
              <a:xfrm>
                <a:off x="199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5" name="Oval 1478"/>
              <p:cNvSpPr>
                <a:spLocks noChangeArrowheads="1"/>
              </p:cNvSpPr>
              <p:nvPr/>
            </p:nvSpPr>
            <p:spPr bwMode="auto">
              <a:xfrm>
                <a:off x="200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6" name="Oval 1479"/>
              <p:cNvSpPr>
                <a:spLocks noChangeArrowheads="1"/>
              </p:cNvSpPr>
              <p:nvPr/>
            </p:nvSpPr>
            <p:spPr bwMode="auto">
              <a:xfrm>
                <a:off x="200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7" name="Oval 1480"/>
              <p:cNvSpPr>
                <a:spLocks noChangeArrowheads="1"/>
              </p:cNvSpPr>
              <p:nvPr/>
            </p:nvSpPr>
            <p:spPr bwMode="auto">
              <a:xfrm>
                <a:off x="201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8" name="Oval 1481"/>
              <p:cNvSpPr>
                <a:spLocks noChangeArrowheads="1"/>
              </p:cNvSpPr>
              <p:nvPr/>
            </p:nvSpPr>
            <p:spPr bwMode="auto">
              <a:xfrm>
                <a:off x="201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9" name="Oval 1482"/>
              <p:cNvSpPr>
                <a:spLocks noChangeArrowheads="1"/>
              </p:cNvSpPr>
              <p:nvPr/>
            </p:nvSpPr>
            <p:spPr bwMode="auto">
              <a:xfrm>
                <a:off x="201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0" name="Oval 1483"/>
              <p:cNvSpPr>
                <a:spLocks noChangeArrowheads="1"/>
              </p:cNvSpPr>
              <p:nvPr/>
            </p:nvSpPr>
            <p:spPr bwMode="auto">
              <a:xfrm>
                <a:off x="202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1" name="Oval 1484"/>
              <p:cNvSpPr>
                <a:spLocks noChangeArrowheads="1"/>
              </p:cNvSpPr>
              <p:nvPr/>
            </p:nvSpPr>
            <p:spPr bwMode="auto">
              <a:xfrm>
                <a:off x="202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2" name="Oval 1485"/>
              <p:cNvSpPr>
                <a:spLocks noChangeArrowheads="1"/>
              </p:cNvSpPr>
              <p:nvPr/>
            </p:nvSpPr>
            <p:spPr bwMode="auto">
              <a:xfrm>
                <a:off x="203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3" name="Oval 1486"/>
              <p:cNvSpPr>
                <a:spLocks noChangeArrowheads="1"/>
              </p:cNvSpPr>
              <p:nvPr/>
            </p:nvSpPr>
            <p:spPr bwMode="auto">
              <a:xfrm>
                <a:off x="203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4" name="Oval 1487"/>
              <p:cNvSpPr>
                <a:spLocks noChangeArrowheads="1"/>
              </p:cNvSpPr>
              <p:nvPr/>
            </p:nvSpPr>
            <p:spPr bwMode="auto">
              <a:xfrm>
                <a:off x="203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5" name="Oval 1488"/>
              <p:cNvSpPr>
                <a:spLocks noChangeArrowheads="1"/>
              </p:cNvSpPr>
              <p:nvPr/>
            </p:nvSpPr>
            <p:spPr bwMode="auto">
              <a:xfrm>
                <a:off x="204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6" name="Oval 1489"/>
              <p:cNvSpPr>
                <a:spLocks noChangeArrowheads="1"/>
              </p:cNvSpPr>
              <p:nvPr/>
            </p:nvSpPr>
            <p:spPr bwMode="auto">
              <a:xfrm>
                <a:off x="204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7" name="Oval 1490"/>
              <p:cNvSpPr>
                <a:spLocks noChangeArrowheads="1"/>
              </p:cNvSpPr>
              <p:nvPr/>
            </p:nvSpPr>
            <p:spPr bwMode="auto">
              <a:xfrm>
                <a:off x="205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8" name="Oval 1491"/>
              <p:cNvSpPr>
                <a:spLocks noChangeArrowheads="1"/>
              </p:cNvSpPr>
              <p:nvPr/>
            </p:nvSpPr>
            <p:spPr bwMode="auto">
              <a:xfrm>
                <a:off x="205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9" name="Oval 1492"/>
              <p:cNvSpPr>
                <a:spLocks noChangeArrowheads="1"/>
              </p:cNvSpPr>
              <p:nvPr/>
            </p:nvSpPr>
            <p:spPr bwMode="auto">
              <a:xfrm>
                <a:off x="205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0" name="Oval 1493"/>
              <p:cNvSpPr>
                <a:spLocks noChangeArrowheads="1"/>
              </p:cNvSpPr>
              <p:nvPr/>
            </p:nvSpPr>
            <p:spPr bwMode="auto">
              <a:xfrm>
                <a:off x="205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1" name="Oval 1494"/>
              <p:cNvSpPr>
                <a:spLocks noChangeArrowheads="1"/>
              </p:cNvSpPr>
              <p:nvPr/>
            </p:nvSpPr>
            <p:spPr bwMode="auto">
              <a:xfrm>
                <a:off x="206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2" name="Oval 1495"/>
              <p:cNvSpPr>
                <a:spLocks noChangeArrowheads="1"/>
              </p:cNvSpPr>
              <p:nvPr/>
            </p:nvSpPr>
            <p:spPr bwMode="auto">
              <a:xfrm>
                <a:off x="206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3" name="Oval 1496"/>
              <p:cNvSpPr>
                <a:spLocks noChangeArrowheads="1"/>
              </p:cNvSpPr>
              <p:nvPr/>
            </p:nvSpPr>
            <p:spPr bwMode="auto">
              <a:xfrm>
                <a:off x="207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4" name="Oval 1497"/>
              <p:cNvSpPr>
                <a:spLocks noChangeArrowheads="1"/>
              </p:cNvSpPr>
              <p:nvPr/>
            </p:nvSpPr>
            <p:spPr bwMode="auto">
              <a:xfrm>
                <a:off x="207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5" name="Oval 1498"/>
              <p:cNvSpPr>
                <a:spLocks noChangeArrowheads="1"/>
              </p:cNvSpPr>
              <p:nvPr/>
            </p:nvSpPr>
            <p:spPr bwMode="auto">
              <a:xfrm>
                <a:off x="207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6" name="Oval 1499"/>
              <p:cNvSpPr>
                <a:spLocks noChangeArrowheads="1"/>
              </p:cNvSpPr>
              <p:nvPr/>
            </p:nvSpPr>
            <p:spPr bwMode="auto">
              <a:xfrm>
                <a:off x="208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7" name="Oval 1500"/>
              <p:cNvSpPr>
                <a:spLocks noChangeArrowheads="1"/>
              </p:cNvSpPr>
              <p:nvPr/>
            </p:nvSpPr>
            <p:spPr bwMode="auto">
              <a:xfrm>
                <a:off x="208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8" name="Oval 1501"/>
              <p:cNvSpPr>
                <a:spLocks noChangeArrowheads="1"/>
              </p:cNvSpPr>
              <p:nvPr/>
            </p:nvSpPr>
            <p:spPr bwMode="auto">
              <a:xfrm>
                <a:off x="209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9" name="Oval 1502"/>
              <p:cNvSpPr>
                <a:spLocks noChangeArrowheads="1"/>
              </p:cNvSpPr>
              <p:nvPr/>
            </p:nvSpPr>
            <p:spPr bwMode="auto">
              <a:xfrm>
                <a:off x="209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0" name="Oval 1503"/>
              <p:cNvSpPr>
                <a:spLocks noChangeArrowheads="1"/>
              </p:cNvSpPr>
              <p:nvPr/>
            </p:nvSpPr>
            <p:spPr bwMode="auto">
              <a:xfrm>
                <a:off x="209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1" name="Oval 1504"/>
              <p:cNvSpPr>
                <a:spLocks noChangeArrowheads="1"/>
              </p:cNvSpPr>
              <p:nvPr/>
            </p:nvSpPr>
            <p:spPr bwMode="auto">
              <a:xfrm>
                <a:off x="209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2" name="Oval 1505"/>
              <p:cNvSpPr>
                <a:spLocks noChangeArrowheads="1"/>
              </p:cNvSpPr>
              <p:nvPr/>
            </p:nvSpPr>
            <p:spPr bwMode="auto">
              <a:xfrm>
                <a:off x="210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3" name="Oval 1506"/>
              <p:cNvSpPr>
                <a:spLocks noChangeArrowheads="1"/>
              </p:cNvSpPr>
              <p:nvPr/>
            </p:nvSpPr>
            <p:spPr bwMode="auto">
              <a:xfrm>
                <a:off x="210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4" name="Oval 1507"/>
              <p:cNvSpPr>
                <a:spLocks noChangeArrowheads="1"/>
              </p:cNvSpPr>
              <p:nvPr/>
            </p:nvSpPr>
            <p:spPr bwMode="auto">
              <a:xfrm>
                <a:off x="211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5" name="Oval 1508"/>
              <p:cNvSpPr>
                <a:spLocks noChangeArrowheads="1"/>
              </p:cNvSpPr>
              <p:nvPr/>
            </p:nvSpPr>
            <p:spPr bwMode="auto">
              <a:xfrm>
                <a:off x="211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6" name="Oval 1509"/>
              <p:cNvSpPr>
                <a:spLocks noChangeArrowheads="1"/>
              </p:cNvSpPr>
              <p:nvPr/>
            </p:nvSpPr>
            <p:spPr bwMode="auto">
              <a:xfrm>
                <a:off x="211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7" name="Oval 1510"/>
              <p:cNvSpPr>
                <a:spLocks noChangeArrowheads="1"/>
              </p:cNvSpPr>
              <p:nvPr/>
            </p:nvSpPr>
            <p:spPr bwMode="auto">
              <a:xfrm>
                <a:off x="212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8" name="Oval 1511"/>
              <p:cNvSpPr>
                <a:spLocks noChangeArrowheads="1"/>
              </p:cNvSpPr>
              <p:nvPr/>
            </p:nvSpPr>
            <p:spPr bwMode="auto">
              <a:xfrm>
                <a:off x="212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9" name="Oval 1512"/>
              <p:cNvSpPr>
                <a:spLocks noChangeArrowheads="1"/>
              </p:cNvSpPr>
              <p:nvPr/>
            </p:nvSpPr>
            <p:spPr bwMode="auto">
              <a:xfrm>
                <a:off x="213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0" name="Oval 1513"/>
              <p:cNvSpPr>
                <a:spLocks noChangeArrowheads="1"/>
              </p:cNvSpPr>
              <p:nvPr/>
            </p:nvSpPr>
            <p:spPr bwMode="auto">
              <a:xfrm>
                <a:off x="213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1" name="Oval 1514"/>
              <p:cNvSpPr>
                <a:spLocks noChangeArrowheads="1"/>
              </p:cNvSpPr>
              <p:nvPr/>
            </p:nvSpPr>
            <p:spPr bwMode="auto">
              <a:xfrm>
                <a:off x="213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2" name="Oval 1515"/>
              <p:cNvSpPr>
                <a:spLocks noChangeArrowheads="1"/>
              </p:cNvSpPr>
              <p:nvPr/>
            </p:nvSpPr>
            <p:spPr bwMode="auto">
              <a:xfrm>
                <a:off x="214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3" name="Oval 1516"/>
              <p:cNvSpPr>
                <a:spLocks noChangeArrowheads="1"/>
              </p:cNvSpPr>
              <p:nvPr/>
            </p:nvSpPr>
            <p:spPr bwMode="auto">
              <a:xfrm>
                <a:off x="214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4" name="Oval 1517"/>
              <p:cNvSpPr>
                <a:spLocks noChangeArrowheads="1"/>
              </p:cNvSpPr>
              <p:nvPr/>
            </p:nvSpPr>
            <p:spPr bwMode="auto">
              <a:xfrm>
                <a:off x="215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5" name="Oval 1518"/>
              <p:cNvSpPr>
                <a:spLocks noChangeArrowheads="1"/>
              </p:cNvSpPr>
              <p:nvPr/>
            </p:nvSpPr>
            <p:spPr bwMode="auto">
              <a:xfrm>
                <a:off x="215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6" name="Oval 1519"/>
              <p:cNvSpPr>
                <a:spLocks noChangeArrowheads="1"/>
              </p:cNvSpPr>
              <p:nvPr/>
            </p:nvSpPr>
            <p:spPr bwMode="auto">
              <a:xfrm>
                <a:off x="215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7" name="Oval 1520"/>
              <p:cNvSpPr>
                <a:spLocks noChangeArrowheads="1"/>
              </p:cNvSpPr>
              <p:nvPr/>
            </p:nvSpPr>
            <p:spPr bwMode="auto">
              <a:xfrm>
                <a:off x="216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8" name="Oval 1521"/>
              <p:cNvSpPr>
                <a:spLocks noChangeArrowheads="1"/>
              </p:cNvSpPr>
              <p:nvPr/>
            </p:nvSpPr>
            <p:spPr bwMode="auto">
              <a:xfrm>
                <a:off x="216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9" name="Oval 1522"/>
              <p:cNvSpPr>
                <a:spLocks noChangeArrowheads="1"/>
              </p:cNvSpPr>
              <p:nvPr/>
            </p:nvSpPr>
            <p:spPr bwMode="auto">
              <a:xfrm>
                <a:off x="217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0" name="Oval 1523"/>
              <p:cNvSpPr>
                <a:spLocks noChangeArrowheads="1"/>
              </p:cNvSpPr>
              <p:nvPr/>
            </p:nvSpPr>
            <p:spPr bwMode="auto">
              <a:xfrm>
                <a:off x="217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1" name="Oval 1524"/>
              <p:cNvSpPr>
                <a:spLocks noChangeArrowheads="1"/>
              </p:cNvSpPr>
              <p:nvPr/>
            </p:nvSpPr>
            <p:spPr bwMode="auto">
              <a:xfrm>
                <a:off x="217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2" name="Oval 1525"/>
              <p:cNvSpPr>
                <a:spLocks noChangeArrowheads="1"/>
              </p:cNvSpPr>
              <p:nvPr/>
            </p:nvSpPr>
            <p:spPr bwMode="auto">
              <a:xfrm>
                <a:off x="218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3" name="Oval 1526"/>
              <p:cNvSpPr>
                <a:spLocks noChangeArrowheads="1"/>
              </p:cNvSpPr>
              <p:nvPr/>
            </p:nvSpPr>
            <p:spPr bwMode="auto">
              <a:xfrm>
                <a:off x="218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4" name="Oval 1527"/>
              <p:cNvSpPr>
                <a:spLocks noChangeArrowheads="1"/>
              </p:cNvSpPr>
              <p:nvPr/>
            </p:nvSpPr>
            <p:spPr bwMode="auto">
              <a:xfrm>
                <a:off x="219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5" name="Oval 1528"/>
              <p:cNvSpPr>
                <a:spLocks noChangeArrowheads="1"/>
              </p:cNvSpPr>
              <p:nvPr/>
            </p:nvSpPr>
            <p:spPr bwMode="auto">
              <a:xfrm>
                <a:off x="219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6" name="Oval 1529"/>
              <p:cNvSpPr>
                <a:spLocks noChangeArrowheads="1"/>
              </p:cNvSpPr>
              <p:nvPr/>
            </p:nvSpPr>
            <p:spPr bwMode="auto">
              <a:xfrm>
                <a:off x="219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7" name="Oval 1530"/>
              <p:cNvSpPr>
                <a:spLocks noChangeArrowheads="1"/>
              </p:cNvSpPr>
              <p:nvPr/>
            </p:nvSpPr>
            <p:spPr bwMode="auto">
              <a:xfrm>
                <a:off x="219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8" name="Oval 1531"/>
              <p:cNvSpPr>
                <a:spLocks noChangeArrowheads="1"/>
              </p:cNvSpPr>
              <p:nvPr/>
            </p:nvSpPr>
            <p:spPr bwMode="auto">
              <a:xfrm>
                <a:off x="220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9" name="Oval 1532"/>
              <p:cNvSpPr>
                <a:spLocks noChangeArrowheads="1"/>
              </p:cNvSpPr>
              <p:nvPr/>
            </p:nvSpPr>
            <p:spPr bwMode="auto">
              <a:xfrm>
                <a:off x="220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0" name="Oval 1533"/>
              <p:cNvSpPr>
                <a:spLocks noChangeArrowheads="1"/>
              </p:cNvSpPr>
              <p:nvPr/>
            </p:nvSpPr>
            <p:spPr bwMode="auto">
              <a:xfrm>
                <a:off x="221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1" name="Oval 1534"/>
              <p:cNvSpPr>
                <a:spLocks noChangeArrowheads="1"/>
              </p:cNvSpPr>
              <p:nvPr/>
            </p:nvSpPr>
            <p:spPr bwMode="auto">
              <a:xfrm>
                <a:off x="221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2" name="Oval 1535"/>
              <p:cNvSpPr>
                <a:spLocks noChangeArrowheads="1"/>
              </p:cNvSpPr>
              <p:nvPr/>
            </p:nvSpPr>
            <p:spPr bwMode="auto">
              <a:xfrm>
                <a:off x="221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3" name="Oval 1536"/>
              <p:cNvSpPr>
                <a:spLocks noChangeArrowheads="1"/>
              </p:cNvSpPr>
              <p:nvPr/>
            </p:nvSpPr>
            <p:spPr bwMode="auto">
              <a:xfrm>
                <a:off x="222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4" name="Oval 1537"/>
              <p:cNvSpPr>
                <a:spLocks noChangeArrowheads="1"/>
              </p:cNvSpPr>
              <p:nvPr/>
            </p:nvSpPr>
            <p:spPr bwMode="auto">
              <a:xfrm>
                <a:off x="222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5" name="Oval 1538"/>
              <p:cNvSpPr>
                <a:spLocks noChangeArrowheads="1"/>
              </p:cNvSpPr>
              <p:nvPr/>
            </p:nvSpPr>
            <p:spPr bwMode="auto">
              <a:xfrm>
                <a:off x="223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6" name="Oval 1539"/>
              <p:cNvSpPr>
                <a:spLocks noChangeArrowheads="1"/>
              </p:cNvSpPr>
              <p:nvPr/>
            </p:nvSpPr>
            <p:spPr bwMode="auto">
              <a:xfrm>
                <a:off x="223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7" name="Oval 1540"/>
              <p:cNvSpPr>
                <a:spLocks noChangeArrowheads="1"/>
              </p:cNvSpPr>
              <p:nvPr/>
            </p:nvSpPr>
            <p:spPr bwMode="auto">
              <a:xfrm>
                <a:off x="223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8" name="Oval 1541"/>
              <p:cNvSpPr>
                <a:spLocks noChangeArrowheads="1"/>
              </p:cNvSpPr>
              <p:nvPr/>
            </p:nvSpPr>
            <p:spPr bwMode="auto">
              <a:xfrm>
                <a:off x="224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9" name="Oval 1542"/>
              <p:cNvSpPr>
                <a:spLocks noChangeArrowheads="1"/>
              </p:cNvSpPr>
              <p:nvPr/>
            </p:nvSpPr>
            <p:spPr bwMode="auto">
              <a:xfrm>
                <a:off x="224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0" name="Oval 1543"/>
              <p:cNvSpPr>
                <a:spLocks noChangeArrowheads="1"/>
              </p:cNvSpPr>
              <p:nvPr/>
            </p:nvSpPr>
            <p:spPr bwMode="auto">
              <a:xfrm>
                <a:off x="225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1" name="Oval 1544"/>
              <p:cNvSpPr>
                <a:spLocks noChangeArrowheads="1"/>
              </p:cNvSpPr>
              <p:nvPr/>
            </p:nvSpPr>
            <p:spPr bwMode="auto">
              <a:xfrm>
                <a:off x="225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2" name="Oval 1545"/>
              <p:cNvSpPr>
                <a:spLocks noChangeArrowheads="1"/>
              </p:cNvSpPr>
              <p:nvPr/>
            </p:nvSpPr>
            <p:spPr bwMode="auto">
              <a:xfrm>
                <a:off x="225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3" name="Oval 1546"/>
              <p:cNvSpPr>
                <a:spLocks noChangeArrowheads="1"/>
              </p:cNvSpPr>
              <p:nvPr/>
            </p:nvSpPr>
            <p:spPr bwMode="auto">
              <a:xfrm>
                <a:off x="226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4" name="Oval 1547"/>
              <p:cNvSpPr>
                <a:spLocks noChangeArrowheads="1"/>
              </p:cNvSpPr>
              <p:nvPr/>
            </p:nvSpPr>
            <p:spPr bwMode="auto">
              <a:xfrm>
                <a:off x="226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5" name="Oval 1548"/>
              <p:cNvSpPr>
                <a:spLocks noChangeArrowheads="1"/>
              </p:cNvSpPr>
              <p:nvPr/>
            </p:nvSpPr>
            <p:spPr bwMode="auto">
              <a:xfrm>
                <a:off x="227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6" name="Oval 1549"/>
              <p:cNvSpPr>
                <a:spLocks noChangeArrowheads="1"/>
              </p:cNvSpPr>
              <p:nvPr/>
            </p:nvSpPr>
            <p:spPr bwMode="auto">
              <a:xfrm>
                <a:off x="227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7" name="Oval 1550"/>
              <p:cNvSpPr>
                <a:spLocks noChangeArrowheads="1"/>
              </p:cNvSpPr>
              <p:nvPr/>
            </p:nvSpPr>
            <p:spPr bwMode="auto">
              <a:xfrm>
                <a:off x="227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8" name="Oval 1551"/>
              <p:cNvSpPr>
                <a:spLocks noChangeArrowheads="1"/>
              </p:cNvSpPr>
              <p:nvPr/>
            </p:nvSpPr>
            <p:spPr bwMode="auto">
              <a:xfrm>
                <a:off x="227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9" name="Oval 1552"/>
              <p:cNvSpPr>
                <a:spLocks noChangeArrowheads="1"/>
              </p:cNvSpPr>
              <p:nvPr/>
            </p:nvSpPr>
            <p:spPr bwMode="auto">
              <a:xfrm>
                <a:off x="228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0" name="Oval 1553"/>
              <p:cNvSpPr>
                <a:spLocks noChangeArrowheads="1"/>
              </p:cNvSpPr>
              <p:nvPr/>
            </p:nvSpPr>
            <p:spPr bwMode="auto">
              <a:xfrm>
                <a:off x="228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1" name="Oval 1554"/>
              <p:cNvSpPr>
                <a:spLocks noChangeArrowheads="1"/>
              </p:cNvSpPr>
              <p:nvPr/>
            </p:nvSpPr>
            <p:spPr bwMode="auto">
              <a:xfrm>
                <a:off x="229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2" name="Oval 1555"/>
              <p:cNvSpPr>
                <a:spLocks noChangeArrowheads="1"/>
              </p:cNvSpPr>
              <p:nvPr/>
            </p:nvSpPr>
            <p:spPr bwMode="auto">
              <a:xfrm>
                <a:off x="229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3" name="Oval 1556"/>
              <p:cNvSpPr>
                <a:spLocks noChangeArrowheads="1"/>
              </p:cNvSpPr>
              <p:nvPr/>
            </p:nvSpPr>
            <p:spPr bwMode="auto">
              <a:xfrm>
                <a:off x="229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4" name="Oval 1557"/>
              <p:cNvSpPr>
                <a:spLocks noChangeArrowheads="1"/>
              </p:cNvSpPr>
              <p:nvPr/>
            </p:nvSpPr>
            <p:spPr bwMode="auto">
              <a:xfrm>
                <a:off x="230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5" name="Oval 1558"/>
              <p:cNvSpPr>
                <a:spLocks noChangeArrowheads="1"/>
              </p:cNvSpPr>
              <p:nvPr/>
            </p:nvSpPr>
            <p:spPr bwMode="auto">
              <a:xfrm>
                <a:off x="230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6" name="Oval 1559"/>
              <p:cNvSpPr>
                <a:spLocks noChangeArrowheads="1"/>
              </p:cNvSpPr>
              <p:nvPr/>
            </p:nvSpPr>
            <p:spPr bwMode="auto">
              <a:xfrm>
                <a:off x="231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7" name="Oval 1560"/>
              <p:cNvSpPr>
                <a:spLocks noChangeArrowheads="1"/>
              </p:cNvSpPr>
              <p:nvPr/>
            </p:nvSpPr>
            <p:spPr bwMode="auto">
              <a:xfrm>
                <a:off x="231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8" name="Oval 1561"/>
              <p:cNvSpPr>
                <a:spLocks noChangeArrowheads="1"/>
              </p:cNvSpPr>
              <p:nvPr/>
            </p:nvSpPr>
            <p:spPr bwMode="auto">
              <a:xfrm>
                <a:off x="231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9" name="Oval 1562"/>
              <p:cNvSpPr>
                <a:spLocks noChangeArrowheads="1"/>
              </p:cNvSpPr>
              <p:nvPr/>
            </p:nvSpPr>
            <p:spPr bwMode="auto">
              <a:xfrm>
                <a:off x="232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0" name="Oval 1563"/>
              <p:cNvSpPr>
                <a:spLocks noChangeArrowheads="1"/>
              </p:cNvSpPr>
              <p:nvPr/>
            </p:nvSpPr>
            <p:spPr bwMode="auto">
              <a:xfrm>
                <a:off x="232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1" name="Oval 1564"/>
              <p:cNvSpPr>
                <a:spLocks noChangeArrowheads="1"/>
              </p:cNvSpPr>
              <p:nvPr/>
            </p:nvSpPr>
            <p:spPr bwMode="auto">
              <a:xfrm>
                <a:off x="232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2" name="Oval 1565"/>
              <p:cNvSpPr>
                <a:spLocks noChangeArrowheads="1"/>
              </p:cNvSpPr>
              <p:nvPr/>
            </p:nvSpPr>
            <p:spPr bwMode="auto">
              <a:xfrm>
                <a:off x="233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3" name="Oval 1566"/>
              <p:cNvSpPr>
                <a:spLocks noChangeArrowheads="1"/>
              </p:cNvSpPr>
              <p:nvPr/>
            </p:nvSpPr>
            <p:spPr bwMode="auto">
              <a:xfrm>
                <a:off x="233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4" name="Oval 1567"/>
              <p:cNvSpPr>
                <a:spLocks noChangeArrowheads="1"/>
              </p:cNvSpPr>
              <p:nvPr/>
            </p:nvSpPr>
            <p:spPr bwMode="auto">
              <a:xfrm>
                <a:off x="233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5" name="Oval 1568"/>
              <p:cNvSpPr>
                <a:spLocks noChangeArrowheads="1"/>
              </p:cNvSpPr>
              <p:nvPr/>
            </p:nvSpPr>
            <p:spPr bwMode="auto">
              <a:xfrm>
                <a:off x="234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6" name="Oval 1569"/>
              <p:cNvSpPr>
                <a:spLocks noChangeArrowheads="1"/>
              </p:cNvSpPr>
              <p:nvPr/>
            </p:nvSpPr>
            <p:spPr bwMode="auto">
              <a:xfrm>
                <a:off x="234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7" name="Oval 1570"/>
              <p:cNvSpPr>
                <a:spLocks noChangeArrowheads="1"/>
              </p:cNvSpPr>
              <p:nvPr/>
            </p:nvSpPr>
            <p:spPr bwMode="auto">
              <a:xfrm>
                <a:off x="235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8" name="Oval 1571"/>
              <p:cNvSpPr>
                <a:spLocks noChangeArrowheads="1"/>
              </p:cNvSpPr>
              <p:nvPr/>
            </p:nvSpPr>
            <p:spPr bwMode="auto">
              <a:xfrm>
                <a:off x="235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9" name="Oval 1572"/>
              <p:cNvSpPr>
                <a:spLocks noChangeArrowheads="1"/>
              </p:cNvSpPr>
              <p:nvPr/>
            </p:nvSpPr>
            <p:spPr bwMode="auto">
              <a:xfrm>
                <a:off x="235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0" name="Oval 1573"/>
              <p:cNvSpPr>
                <a:spLocks noChangeArrowheads="1"/>
              </p:cNvSpPr>
              <p:nvPr/>
            </p:nvSpPr>
            <p:spPr bwMode="auto">
              <a:xfrm>
                <a:off x="236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1" name="Oval 1574"/>
              <p:cNvSpPr>
                <a:spLocks noChangeArrowheads="1"/>
              </p:cNvSpPr>
              <p:nvPr/>
            </p:nvSpPr>
            <p:spPr bwMode="auto">
              <a:xfrm>
                <a:off x="236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2" name="Oval 1575"/>
              <p:cNvSpPr>
                <a:spLocks noChangeArrowheads="1"/>
              </p:cNvSpPr>
              <p:nvPr/>
            </p:nvSpPr>
            <p:spPr bwMode="auto">
              <a:xfrm>
                <a:off x="237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3" name="Oval 1576"/>
              <p:cNvSpPr>
                <a:spLocks noChangeArrowheads="1"/>
              </p:cNvSpPr>
              <p:nvPr/>
            </p:nvSpPr>
            <p:spPr bwMode="auto">
              <a:xfrm>
                <a:off x="237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4" name="Oval 1577"/>
              <p:cNvSpPr>
                <a:spLocks noChangeArrowheads="1"/>
              </p:cNvSpPr>
              <p:nvPr/>
            </p:nvSpPr>
            <p:spPr bwMode="auto">
              <a:xfrm>
                <a:off x="237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5" name="Oval 1578"/>
              <p:cNvSpPr>
                <a:spLocks noChangeArrowheads="1"/>
              </p:cNvSpPr>
              <p:nvPr/>
            </p:nvSpPr>
            <p:spPr bwMode="auto">
              <a:xfrm>
                <a:off x="238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6" name="Oval 1579"/>
              <p:cNvSpPr>
                <a:spLocks noChangeArrowheads="1"/>
              </p:cNvSpPr>
              <p:nvPr/>
            </p:nvSpPr>
            <p:spPr bwMode="auto">
              <a:xfrm>
                <a:off x="238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7" name="Oval 1580"/>
              <p:cNvSpPr>
                <a:spLocks noChangeArrowheads="1"/>
              </p:cNvSpPr>
              <p:nvPr/>
            </p:nvSpPr>
            <p:spPr bwMode="auto">
              <a:xfrm>
                <a:off x="239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8" name="Oval 1581"/>
              <p:cNvSpPr>
                <a:spLocks noChangeArrowheads="1"/>
              </p:cNvSpPr>
              <p:nvPr/>
            </p:nvSpPr>
            <p:spPr bwMode="auto">
              <a:xfrm>
                <a:off x="239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9" name="Oval 1582"/>
              <p:cNvSpPr>
                <a:spLocks noChangeArrowheads="1"/>
              </p:cNvSpPr>
              <p:nvPr/>
            </p:nvSpPr>
            <p:spPr bwMode="auto">
              <a:xfrm>
                <a:off x="239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0" name="Oval 1583"/>
              <p:cNvSpPr>
                <a:spLocks noChangeArrowheads="1"/>
              </p:cNvSpPr>
              <p:nvPr/>
            </p:nvSpPr>
            <p:spPr bwMode="auto">
              <a:xfrm>
                <a:off x="240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1" name="Oval 1584"/>
              <p:cNvSpPr>
                <a:spLocks noChangeArrowheads="1"/>
              </p:cNvSpPr>
              <p:nvPr/>
            </p:nvSpPr>
            <p:spPr bwMode="auto">
              <a:xfrm>
                <a:off x="240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2" name="Oval 1585"/>
              <p:cNvSpPr>
                <a:spLocks noChangeArrowheads="1"/>
              </p:cNvSpPr>
              <p:nvPr/>
            </p:nvSpPr>
            <p:spPr bwMode="auto">
              <a:xfrm>
                <a:off x="241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3" name="Oval 1586"/>
              <p:cNvSpPr>
                <a:spLocks noChangeArrowheads="1"/>
              </p:cNvSpPr>
              <p:nvPr/>
            </p:nvSpPr>
            <p:spPr bwMode="auto">
              <a:xfrm>
                <a:off x="241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4" name="Oval 1587"/>
              <p:cNvSpPr>
                <a:spLocks noChangeArrowheads="1"/>
              </p:cNvSpPr>
              <p:nvPr/>
            </p:nvSpPr>
            <p:spPr bwMode="auto">
              <a:xfrm>
                <a:off x="241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5" name="Oval 1588"/>
              <p:cNvSpPr>
                <a:spLocks noChangeArrowheads="1"/>
              </p:cNvSpPr>
              <p:nvPr/>
            </p:nvSpPr>
            <p:spPr bwMode="auto">
              <a:xfrm>
                <a:off x="241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6" name="Oval 1589"/>
              <p:cNvSpPr>
                <a:spLocks noChangeArrowheads="1"/>
              </p:cNvSpPr>
              <p:nvPr/>
            </p:nvSpPr>
            <p:spPr bwMode="auto">
              <a:xfrm>
                <a:off x="242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7" name="Oval 1590"/>
              <p:cNvSpPr>
                <a:spLocks noChangeArrowheads="1"/>
              </p:cNvSpPr>
              <p:nvPr/>
            </p:nvSpPr>
            <p:spPr bwMode="auto">
              <a:xfrm>
                <a:off x="242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8" name="Oval 1591"/>
              <p:cNvSpPr>
                <a:spLocks noChangeArrowheads="1"/>
              </p:cNvSpPr>
              <p:nvPr/>
            </p:nvSpPr>
            <p:spPr bwMode="auto">
              <a:xfrm>
                <a:off x="243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9" name="Oval 1592"/>
              <p:cNvSpPr>
                <a:spLocks noChangeArrowheads="1"/>
              </p:cNvSpPr>
              <p:nvPr/>
            </p:nvSpPr>
            <p:spPr bwMode="auto">
              <a:xfrm>
                <a:off x="243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0" name="Oval 1593"/>
              <p:cNvSpPr>
                <a:spLocks noChangeArrowheads="1"/>
              </p:cNvSpPr>
              <p:nvPr/>
            </p:nvSpPr>
            <p:spPr bwMode="auto">
              <a:xfrm>
                <a:off x="243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1" name="Oval 1594"/>
              <p:cNvSpPr>
                <a:spLocks noChangeArrowheads="1"/>
              </p:cNvSpPr>
              <p:nvPr/>
            </p:nvSpPr>
            <p:spPr bwMode="auto">
              <a:xfrm>
                <a:off x="244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2" name="Oval 1595"/>
              <p:cNvSpPr>
                <a:spLocks noChangeArrowheads="1"/>
              </p:cNvSpPr>
              <p:nvPr/>
            </p:nvSpPr>
            <p:spPr bwMode="auto">
              <a:xfrm>
                <a:off x="244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3" name="Oval 1596"/>
              <p:cNvSpPr>
                <a:spLocks noChangeArrowheads="1"/>
              </p:cNvSpPr>
              <p:nvPr/>
            </p:nvSpPr>
            <p:spPr bwMode="auto">
              <a:xfrm>
                <a:off x="245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4" name="Oval 1597"/>
              <p:cNvSpPr>
                <a:spLocks noChangeArrowheads="1"/>
              </p:cNvSpPr>
              <p:nvPr/>
            </p:nvSpPr>
            <p:spPr bwMode="auto">
              <a:xfrm>
                <a:off x="245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5" name="Oval 1598"/>
              <p:cNvSpPr>
                <a:spLocks noChangeArrowheads="1"/>
              </p:cNvSpPr>
              <p:nvPr/>
            </p:nvSpPr>
            <p:spPr bwMode="auto">
              <a:xfrm>
                <a:off x="245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6" name="Oval 1599"/>
              <p:cNvSpPr>
                <a:spLocks noChangeArrowheads="1"/>
              </p:cNvSpPr>
              <p:nvPr/>
            </p:nvSpPr>
            <p:spPr bwMode="auto">
              <a:xfrm>
                <a:off x="246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7" name="Oval 1600"/>
              <p:cNvSpPr>
                <a:spLocks noChangeArrowheads="1"/>
              </p:cNvSpPr>
              <p:nvPr/>
            </p:nvSpPr>
            <p:spPr bwMode="auto">
              <a:xfrm>
                <a:off x="246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8" name="Oval 1601"/>
              <p:cNvSpPr>
                <a:spLocks noChangeArrowheads="1"/>
              </p:cNvSpPr>
              <p:nvPr/>
            </p:nvSpPr>
            <p:spPr bwMode="auto">
              <a:xfrm>
                <a:off x="247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9" name="Oval 1602"/>
              <p:cNvSpPr>
                <a:spLocks noChangeArrowheads="1"/>
              </p:cNvSpPr>
              <p:nvPr/>
            </p:nvSpPr>
            <p:spPr bwMode="auto">
              <a:xfrm>
                <a:off x="247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0" name="Oval 1603"/>
              <p:cNvSpPr>
                <a:spLocks noChangeArrowheads="1"/>
              </p:cNvSpPr>
              <p:nvPr/>
            </p:nvSpPr>
            <p:spPr bwMode="auto">
              <a:xfrm>
                <a:off x="247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1" name="Oval 1604"/>
              <p:cNvSpPr>
                <a:spLocks noChangeArrowheads="1"/>
              </p:cNvSpPr>
              <p:nvPr/>
            </p:nvSpPr>
            <p:spPr bwMode="auto">
              <a:xfrm>
                <a:off x="248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2" name="Oval 1605"/>
              <p:cNvSpPr>
                <a:spLocks noChangeArrowheads="1"/>
              </p:cNvSpPr>
              <p:nvPr/>
            </p:nvSpPr>
            <p:spPr bwMode="auto">
              <a:xfrm>
                <a:off x="248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3" name="Oval 1606"/>
              <p:cNvSpPr>
                <a:spLocks noChangeArrowheads="1"/>
              </p:cNvSpPr>
              <p:nvPr/>
            </p:nvSpPr>
            <p:spPr bwMode="auto">
              <a:xfrm>
                <a:off x="249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4" name="Oval 1607"/>
              <p:cNvSpPr>
                <a:spLocks noChangeArrowheads="1"/>
              </p:cNvSpPr>
              <p:nvPr/>
            </p:nvSpPr>
            <p:spPr bwMode="auto">
              <a:xfrm>
                <a:off x="249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5" name="Oval 1608"/>
              <p:cNvSpPr>
                <a:spLocks noChangeArrowheads="1"/>
              </p:cNvSpPr>
              <p:nvPr/>
            </p:nvSpPr>
            <p:spPr bwMode="auto">
              <a:xfrm>
                <a:off x="249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6" name="Oval 1609"/>
              <p:cNvSpPr>
                <a:spLocks noChangeArrowheads="1"/>
              </p:cNvSpPr>
              <p:nvPr/>
            </p:nvSpPr>
            <p:spPr bwMode="auto">
              <a:xfrm>
                <a:off x="250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7" name="Oval 1610"/>
              <p:cNvSpPr>
                <a:spLocks noChangeArrowheads="1"/>
              </p:cNvSpPr>
              <p:nvPr/>
            </p:nvSpPr>
            <p:spPr bwMode="auto">
              <a:xfrm>
                <a:off x="250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8" name="Oval 1611"/>
              <p:cNvSpPr>
                <a:spLocks noChangeArrowheads="1"/>
              </p:cNvSpPr>
              <p:nvPr/>
            </p:nvSpPr>
            <p:spPr bwMode="auto">
              <a:xfrm>
                <a:off x="250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3" name="Group 1813"/>
            <p:cNvGrpSpPr>
              <a:grpSpLocks/>
            </p:cNvGrpSpPr>
            <p:nvPr/>
          </p:nvGrpSpPr>
          <p:grpSpPr bwMode="auto">
            <a:xfrm>
              <a:off x="2511" y="1879"/>
              <a:ext cx="786" cy="217"/>
              <a:chOff x="2511" y="1879"/>
              <a:chExt cx="786" cy="217"/>
            </a:xfrm>
          </p:grpSpPr>
          <p:sp>
            <p:nvSpPr>
              <p:cNvPr id="7389" name="Oval 1613"/>
              <p:cNvSpPr>
                <a:spLocks noChangeArrowheads="1"/>
              </p:cNvSpPr>
              <p:nvPr/>
            </p:nvSpPr>
            <p:spPr bwMode="auto">
              <a:xfrm>
                <a:off x="251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0" name="Oval 1614"/>
              <p:cNvSpPr>
                <a:spLocks noChangeArrowheads="1"/>
              </p:cNvSpPr>
              <p:nvPr/>
            </p:nvSpPr>
            <p:spPr bwMode="auto">
              <a:xfrm>
                <a:off x="251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1" name="Oval 1615"/>
              <p:cNvSpPr>
                <a:spLocks noChangeArrowheads="1"/>
              </p:cNvSpPr>
              <p:nvPr/>
            </p:nvSpPr>
            <p:spPr bwMode="auto">
              <a:xfrm>
                <a:off x="2519"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2" name="Oval 1616"/>
              <p:cNvSpPr>
                <a:spLocks noChangeArrowheads="1"/>
              </p:cNvSpPr>
              <p:nvPr/>
            </p:nvSpPr>
            <p:spPr bwMode="auto">
              <a:xfrm>
                <a:off x="2523"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3" name="Oval 1617"/>
              <p:cNvSpPr>
                <a:spLocks noChangeArrowheads="1"/>
              </p:cNvSpPr>
              <p:nvPr/>
            </p:nvSpPr>
            <p:spPr bwMode="auto">
              <a:xfrm>
                <a:off x="2527"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4" name="Oval 1618"/>
              <p:cNvSpPr>
                <a:spLocks noChangeArrowheads="1"/>
              </p:cNvSpPr>
              <p:nvPr/>
            </p:nvSpPr>
            <p:spPr bwMode="auto">
              <a:xfrm>
                <a:off x="2531"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5" name="Oval 1619"/>
              <p:cNvSpPr>
                <a:spLocks noChangeArrowheads="1"/>
              </p:cNvSpPr>
              <p:nvPr/>
            </p:nvSpPr>
            <p:spPr bwMode="auto">
              <a:xfrm>
                <a:off x="2535"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6" name="Oval 1620"/>
              <p:cNvSpPr>
                <a:spLocks noChangeArrowheads="1"/>
              </p:cNvSpPr>
              <p:nvPr/>
            </p:nvSpPr>
            <p:spPr bwMode="auto">
              <a:xfrm>
                <a:off x="254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7" name="Oval 1621"/>
              <p:cNvSpPr>
                <a:spLocks noChangeArrowheads="1"/>
              </p:cNvSpPr>
              <p:nvPr/>
            </p:nvSpPr>
            <p:spPr bwMode="auto">
              <a:xfrm>
                <a:off x="254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8" name="Oval 1622"/>
              <p:cNvSpPr>
                <a:spLocks noChangeArrowheads="1"/>
              </p:cNvSpPr>
              <p:nvPr/>
            </p:nvSpPr>
            <p:spPr bwMode="auto">
              <a:xfrm>
                <a:off x="254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9" name="Oval 1623"/>
              <p:cNvSpPr>
                <a:spLocks noChangeArrowheads="1"/>
              </p:cNvSpPr>
              <p:nvPr/>
            </p:nvSpPr>
            <p:spPr bwMode="auto">
              <a:xfrm>
                <a:off x="255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0" name="Oval 1624"/>
              <p:cNvSpPr>
                <a:spLocks noChangeArrowheads="1"/>
              </p:cNvSpPr>
              <p:nvPr/>
            </p:nvSpPr>
            <p:spPr bwMode="auto">
              <a:xfrm>
                <a:off x="255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1" name="Oval 1625"/>
              <p:cNvSpPr>
                <a:spLocks noChangeArrowheads="1"/>
              </p:cNvSpPr>
              <p:nvPr/>
            </p:nvSpPr>
            <p:spPr bwMode="auto">
              <a:xfrm>
                <a:off x="255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2" name="Oval 1626"/>
              <p:cNvSpPr>
                <a:spLocks noChangeArrowheads="1"/>
              </p:cNvSpPr>
              <p:nvPr/>
            </p:nvSpPr>
            <p:spPr bwMode="auto">
              <a:xfrm>
                <a:off x="256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3" name="Oval 1627"/>
              <p:cNvSpPr>
                <a:spLocks noChangeArrowheads="1"/>
              </p:cNvSpPr>
              <p:nvPr/>
            </p:nvSpPr>
            <p:spPr bwMode="auto">
              <a:xfrm>
                <a:off x="256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4" name="Oval 1628"/>
              <p:cNvSpPr>
                <a:spLocks noChangeArrowheads="1"/>
              </p:cNvSpPr>
              <p:nvPr/>
            </p:nvSpPr>
            <p:spPr bwMode="auto">
              <a:xfrm>
                <a:off x="256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5" name="Oval 1629"/>
              <p:cNvSpPr>
                <a:spLocks noChangeArrowheads="1"/>
              </p:cNvSpPr>
              <p:nvPr/>
            </p:nvSpPr>
            <p:spPr bwMode="auto">
              <a:xfrm>
                <a:off x="257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6" name="Oval 1630"/>
              <p:cNvSpPr>
                <a:spLocks noChangeArrowheads="1"/>
              </p:cNvSpPr>
              <p:nvPr/>
            </p:nvSpPr>
            <p:spPr bwMode="auto">
              <a:xfrm>
                <a:off x="257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7" name="Oval 1631"/>
              <p:cNvSpPr>
                <a:spLocks noChangeArrowheads="1"/>
              </p:cNvSpPr>
              <p:nvPr/>
            </p:nvSpPr>
            <p:spPr bwMode="auto">
              <a:xfrm>
                <a:off x="258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8" name="Oval 1632"/>
              <p:cNvSpPr>
                <a:spLocks noChangeArrowheads="1"/>
              </p:cNvSpPr>
              <p:nvPr/>
            </p:nvSpPr>
            <p:spPr bwMode="auto">
              <a:xfrm>
                <a:off x="258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9" name="Oval 1633"/>
              <p:cNvSpPr>
                <a:spLocks noChangeArrowheads="1"/>
              </p:cNvSpPr>
              <p:nvPr/>
            </p:nvSpPr>
            <p:spPr bwMode="auto">
              <a:xfrm>
                <a:off x="258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0" name="Oval 1634"/>
              <p:cNvSpPr>
                <a:spLocks noChangeArrowheads="1"/>
              </p:cNvSpPr>
              <p:nvPr/>
            </p:nvSpPr>
            <p:spPr bwMode="auto">
              <a:xfrm>
                <a:off x="259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1" name="Oval 1635"/>
              <p:cNvSpPr>
                <a:spLocks noChangeArrowheads="1"/>
              </p:cNvSpPr>
              <p:nvPr/>
            </p:nvSpPr>
            <p:spPr bwMode="auto">
              <a:xfrm>
                <a:off x="259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2" name="Oval 1636"/>
              <p:cNvSpPr>
                <a:spLocks noChangeArrowheads="1"/>
              </p:cNvSpPr>
              <p:nvPr/>
            </p:nvSpPr>
            <p:spPr bwMode="auto">
              <a:xfrm>
                <a:off x="260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3" name="Oval 1637"/>
              <p:cNvSpPr>
                <a:spLocks noChangeArrowheads="1"/>
              </p:cNvSpPr>
              <p:nvPr/>
            </p:nvSpPr>
            <p:spPr bwMode="auto">
              <a:xfrm>
                <a:off x="260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4" name="Oval 1638"/>
              <p:cNvSpPr>
                <a:spLocks noChangeArrowheads="1"/>
              </p:cNvSpPr>
              <p:nvPr/>
            </p:nvSpPr>
            <p:spPr bwMode="auto">
              <a:xfrm>
                <a:off x="260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5" name="Oval 1639"/>
              <p:cNvSpPr>
                <a:spLocks noChangeArrowheads="1"/>
              </p:cNvSpPr>
              <p:nvPr/>
            </p:nvSpPr>
            <p:spPr bwMode="auto">
              <a:xfrm>
                <a:off x="261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6" name="Oval 1640"/>
              <p:cNvSpPr>
                <a:spLocks noChangeArrowheads="1"/>
              </p:cNvSpPr>
              <p:nvPr/>
            </p:nvSpPr>
            <p:spPr bwMode="auto">
              <a:xfrm>
                <a:off x="261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7" name="Oval 1641"/>
              <p:cNvSpPr>
                <a:spLocks noChangeArrowheads="1"/>
              </p:cNvSpPr>
              <p:nvPr/>
            </p:nvSpPr>
            <p:spPr bwMode="auto">
              <a:xfrm>
                <a:off x="262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8" name="Oval 1642"/>
              <p:cNvSpPr>
                <a:spLocks noChangeArrowheads="1"/>
              </p:cNvSpPr>
              <p:nvPr/>
            </p:nvSpPr>
            <p:spPr bwMode="auto">
              <a:xfrm>
                <a:off x="262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9" name="Oval 1643"/>
              <p:cNvSpPr>
                <a:spLocks noChangeArrowheads="1"/>
              </p:cNvSpPr>
              <p:nvPr/>
            </p:nvSpPr>
            <p:spPr bwMode="auto">
              <a:xfrm>
                <a:off x="262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0" name="Oval 1644"/>
              <p:cNvSpPr>
                <a:spLocks noChangeArrowheads="1"/>
              </p:cNvSpPr>
              <p:nvPr/>
            </p:nvSpPr>
            <p:spPr bwMode="auto">
              <a:xfrm>
                <a:off x="263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1" name="Oval 1645"/>
              <p:cNvSpPr>
                <a:spLocks noChangeArrowheads="1"/>
              </p:cNvSpPr>
              <p:nvPr/>
            </p:nvSpPr>
            <p:spPr bwMode="auto">
              <a:xfrm>
                <a:off x="263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2" name="Oval 1646"/>
              <p:cNvSpPr>
                <a:spLocks noChangeArrowheads="1"/>
              </p:cNvSpPr>
              <p:nvPr/>
            </p:nvSpPr>
            <p:spPr bwMode="auto">
              <a:xfrm>
                <a:off x="264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3" name="Oval 1647"/>
              <p:cNvSpPr>
                <a:spLocks noChangeArrowheads="1"/>
              </p:cNvSpPr>
              <p:nvPr/>
            </p:nvSpPr>
            <p:spPr bwMode="auto">
              <a:xfrm>
                <a:off x="264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4" name="Oval 1648"/>
              <p:cNvSpPr>
                <a:spLocks noChangeArrowheads="1"/>
              </p:cNvSpPr>
              <p:nvPr/>
            </p:nvSpPr>
            <p:spPr bwMode="auto">
              <a:xfrm>
                <a:off x="264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5" name="Oval 1649"/>
              <p:cNvSpPr>
                <a:spLocks noChangeArrowheads="1"/>
              </p:cNvSpPr>
              <p:nvPr/>
            </p:nvSpPr>
            <p:spPr bwMode="auto">
              <a:xfrm>
                <a:off x="264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6" name="Oval 1650"/>
              <p:cNvSpPr>
                <a:spLocks noChangeArrowheads="1"/>
              </p:cNvSpPr>
              <p:nvPr/>
            </p:nvSpPr>
            <p:spPr bwMode="auto">
              <a:xfrm>
                <a:off x="265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7" name="Oval 1651"/>
              <p:cNvSpPr>
                <a:spLocks noChangeArrowheads="1"/>
              </p:cNvSpPr>
              <p:nvPr/>
            </p:nvSpPr>
            <p:spPr bwMode="auto">
              <a:xfrm>
                <a:off x="265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8" name="Oval 1652"/>
              <p:cNvSpPr>
                <a:spLocks noChangeArrowheads="1"/>
              </p:cNvSpPr>
              <p:nvPr/>
            </p:nvSpPr>
            <p:spPr bwMode="auto">
              <a:xfrm>
                <a:off x="266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9" name="Oval 1653"/>
              <p:cNvSpPr>
                <a:spLocks noChangeArrowheads="1"/>
              </p:cNvSpPr>
              <p:nvPr/>
            </p:nvSpPr>
            <p:spPr bwMode="auto">
              <a:xfrm>
                <a:off x="266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0" name="Oval 1654"/>
              <p:cNvSpPr>
                <a:spLocks noChangeArrowheads="1"/>
              </p:cNvSpPr>
              <p:nvPr/>
            </p:nvSpPr>
            <p:spPr bwMode="auto">
              <a:xfrm>
                <a:off x="266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1" name="Oval 1655"/>
              <p:cNvSpPr>
                <a:spLocks noChangeArrowheads="1"/>
              </p:cNvSpPr>
              <p:nvPr/>
            </p:nvSpPr>
            <p:spPr bwMode="auto">
              <a:xfrm>
                <a:off x="267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2" name="Oval 1656"/>
              <p:cNvSpPr>
                <a:spLocks noChangeArrowheads="1"/>
              </p:cNvSpPr>
              <p:nvPr/>
            </p:nvSpPr>
            <p:spPr bwMode="auto">
              <a:xfrm>
                <a:off x="267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3" name="Oval 1657"/>
              <p:cNvSpPr>
                <a:spLocks noChangeArrowheads="1"/>
              </p:cNvSpPr>
              <p:nvPr/>
            </p:nvSpPr>
            <p:spPr bwMode="auto">
              <a:xfrm>
                <a:off x="268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4" name="Oval 1658"/>
              <p:cNvSpPr>
                <a:spLocks noChangeArrowheads="1"/>
              </p:cNvSpPr>
              <p:nvPr/>
            </p:nvSpPr>
            <p:spPr bwMode="auto">
              <a:xfrm>
                <a:off x="268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5" name="Oval 1659"/>
              <p:cNvSpPr>
                <a:spLocks noChangeArrowheads="1"/>
              </p:cNvSpPr>
              <p:nvPr/>
            </p:nvSpPr>
            <p:spPr bwMode="auto">
              <a:xfrm>
                <a:off x="268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6" name="Oval 1660"/>
              <p:cNvSpPr>
                <a:spLocks noChangeArrowheads="1"/>
              </p:cNvSpPr>
              <p:nvPr/>
            </p:nvSpPr>
            <p:spPr bwMode="auto">
              <a:xfrm>
                <a:off x="269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7" name="Oval 1661"/>
              <p:cNvSpPr>
                <a:spLocks noChangeArrowheads="1"/>
              </p:cNvSpPr>
              <p:nvPr/>
            </p:nvSpPr>
            <p:spPr bwMode="auto">
              <a:xfrm>
                <a:off x="269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8" name="Oval 1662"/>
              <p:cNvSpPr>
                <a:spLocks noChangeArrowheads="1"/>
              </p:cNvSpPr>
              <p:nvPr/>
            </p:nvSpPr>
            <p:spPr bwMode="auto">
              <a:xfrm>
                <a:off x="270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9" name="Oval 1663"/>
              <p:cNvSpPr>
                <a:spLocks noChangeArrowheads="1"/>
              </p:cNvSpPr>
              <p:nvPr/>
            </p:nvSpPr>
            <p:spPr bwMode="auto">
              <a:xfrm>
                <a:off x="270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0" name="Oval 1664"/>
              <p:cNvSpPr>
                <a:spLocks noChangeArrowheads="1"/>
              </p:cNvSpPr>
              <p:nvPr/>
            </p:nvSpPr>
            <p:spPr bwMode="auto">
              <a:xfrm>
                <a:off x="270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1" name="Oval 1665"/>
              <p:cNvSpPr>
                <a:spLocks noChangeArrowheads="1"/>
              </p:cNvSpPr>
              <p:nvPr/>
            </p:nvSpPr>
            <p:spPr bwMode="auto">
              <a:xfrm>
                <a:off x="271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2" name="Oval 1666"/>
              <p:cNvSpPr>
                <a:spLocks noChangeArrowheads="1"/>
              </p:cNvSpPr>
              <p:nvPr/>
            </p:nvSpPr>
            <p:spPr bwMode="auto">
              <a:xfrm>
                <a:off x="271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3" name="Oval 1667"/>
              <p:cNvSpPr>
                <a:spLocks noChangeArrowheads="1"/>
              </p:cNvSpPr>
              <p:nvPr/>
            </p:nvSpPr>
            <p:spPr bwMode="auto">
              <a:xfrm>
                <a:off x="272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4" name="Oval 1668"/>
              <p:cNvSpPr>
                <a:spLocks noChangeArrowheads="1"/>
              </p:cNvSpPr>
              <p:nvPr/>
            </p:nvSpPr>
            <p:spPr bwMode="auto">
              <a:xfrm>
                <a:off x="272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5" name="Oval 1669"/>
              <p:cNvSpPr>
                <a:spLocks noChangeArrowheads="1"/>
              </p:cNvSpPr>
              <p:nvPr/>
            </p:nvSpPr>
            <p:spPr bwMode="auto">
              <a:xfrm>
                <a:off x="272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6" name="Oval 1670"/>
              <p:cNvSpPr>
                <a:spLocks noChangeArrowheads="1"/>
              </p:cNvSpPr>
              <p:nvPr/>
            </p:nvSpPr>
            <p:spPr bwMode="auto">
              <a:xfrm>
                <a:off x="273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7" name="Oval 1671"/>
              <p:cNvSpPr>
                <a:spLocks noChangeArrowheads="1"/>
              </p:cNvSpPr>
              <p:nvPr/>
            </p:nvSpPr>
            <p:spPr bwMode="auto">
              <a:xfrm>
                <a:off x="273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8" name="Oval 1672"/>
              <p:cNvSpPr>
                <a:spLocks noChangeArrowheads="1"/>
              </p:cNvSpPr>
              <p:nvPr/>
            </p:nvSpPr>
            <p:spPr bwMode="auto">
              <a:xfrm>
                <a:off x="273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9" name="Oval 1673"/>
              <p:cNvSpPr>
                <a:spLocks noChangeArrowheads="1"/>
              </p:cNvSpPr>
              <p:nvPr/>
            </p:nvSpPr>
            <p:spPr bwMode="auto">
              <a:xfrm>
                <a:off x="274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0" name="Oval 1674"/>
              <p:cNvSpPr>
                <a:spLocks noChangeArrowheads="1"/>
              </p:cNvSpPr>
              <p:nvPr/>
            </p:nvSpPr>
            <p:spPr bwMode="auto">
              <a:xfrm>
                <a:off x="274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1" name="Oval 1675"/>
              <p:cNvSpPr>
                <a:spLocks noChangeArrowheads="1"/>
              </p:cNvSpPr>
              <p:nvPr/>
            </p:nvSpPr>
            <p:spPr bwMode="auto">
              <a:xfrm>
                <a:off x="274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2" name="Oval 1676"/>
              <p:cNvSpPr>
                <a:spLocks noChangeArrowheads="1"/>
              </p:cNvSpPr>
              <p:nvPr/>
            </p:nvSpPr>
            <p:spPr bwMode="auto">
              <a:xfrm>
                <a:off x="275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3" name="Oval 1677"/>
              <p:cNvSpPr>
                <a:spLocks noChangeArrowheads="1"/>
              </p:cNvSpPr>
              <p:nvPr/>
            </p:nvSpPr>
            <p:spPr bwMode="auto">
              <a:xfrm>
                <a:off x="275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4" name="Oval 1678"/>
              <p:cNvSpPr>
                <a:spLocks noChangeArrowheads="1"/>
              </p:cNvSpPr>
              <p:nvPr/>
            </p:nvSpPr>
            <p:spPr bwMode="auto">
              <a:xfrm>
                <a:off x="276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5" name="Oval 1679"/>
              <p:cNvSpPr>
                <a:spLocks noChangeArrowheads="1"/>
              </p:cNvSpPr>
              <p:nvPr/>
            </p:nvSpPr>
            <p:spPr bwMode="auto">
              <a:xfrm>
                <a:off x="276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6" name="Oval 1680"/>
              <p:cNvSpPr>
                <a:spLocks noChangeArrowheads="1"/>
              </p:cNvSpPr>
              <p:nvPr/>
            </p:nvSpPr>
            <p:spPr bwMode="auto">
              <a:xfrm>
                <a:off x="276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7" name="Oval 1681"/>
              <p:cNvSpPr>
                <a:spLocks noChangeArrowheads="1"/>
              </p:cNvSpPr>
              <p:nvPr/>
            </p:nvSpPr>
            <p:spPr bwMode="auto">
              <a:xfrm>
                <a:off x="277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8" name="Oval 1682"/>
              <p:cNvSpPr>
                <a:spLocks noChangeArrowheads="1"/>
              </p:cNvSpPr>
              <p:nvPr/>
            </p:nvSpPr>
            <p:spPr bwMode="auto">
              <a:xfrm>
                <a:off x="277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9" name="Oval 1683"/>
              <p:cNvSpPr>
                <a:spLocks noChangeArrowheads="1"/>
              </p:cNvSpPr>
              <p:nvPr/>
            </p:nvSpPr>
            <p:spPr bwMode="auto">
              <a:xfrm>
                <a:off x="278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0" name="Oval 1684"/>
              <p:cNvSpPr>
                <a:spLocks noChangeArrowheads="1"/>
              </p:cNvSpPr>
              <p:nvPr/>
            </p:nvSpPr>
            <p:spPr bwMode="auto">
              <a:xfrm>
                <a:off x="278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1" name="Oval 1685"/>
              <p:cNvSpPr>
                <a:spLocks noChangeArrowheads="1"/>
              </p:cNvSpPr>
              <p:nvPr/>
            </p:nvSpPr>
            <p:spPr bwMode="auto">
              <a:xfrm>
                <a:off x="278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2" name="Oval 1686"/>
              <p:cNvSpPr>
                <a:spLocks noChangeArrowheads="1"/>
              </p:cNvSpPr>
              <p:nvPr/>
            </p:nvSpPr>
            <p:spPr bwMode="auto">
              <a:xfrm>
                <a:off x="278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3" name="Oval 1687"/>
              <p:cNvSpPr>
                <a:spLocks noChangeArrowheads="1"/>
              </p:cNvSpPr>
              <p:nvPr/>
            </p:nvSpPr>
            <p:spPr bwMode="auto">
              <a:xfrm>
                <a:off x="279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4" name="Oval 1688"/>
              <p:cNvSpPr>
                <a:spLocks noChangeArrowheads="1"/>
              </p:cNvSpPr>
              <p:nvPr/>
            </p:nvSpPr>
            <p:spPr bwMode="auto">
              <a:xfrm>
                <a:off x="279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5" name="Oval 1689"/>
              <p:cNvSpPr>
                <a:spLocks noChangeArrowheads="1"/>
              </p:cNvSpPr>
              <p:nvPr/>
            </p:nvSpPr>
            <p:spPr bwMode="auto">
              <a:xfrm>
                <a:off x="280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6" name="Oval 1690"/>
              <p:cNvSpPr>
                <a:spLocks noChangeArrowheads="1"/>
              </p:cNvSpPr>
              <p:nvPr/>
            </p:nvSpPr>
            <p:spPr bwMode="auto">
              <a:xfrm>
                <a:off x="280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7" name="Oval 1691"/>
              <p:cNvSpPr>
                <a:spLocks noChangeArrowheads="1"/>
              </p:cNvSpPr>
              <p:nvPr/>
            </p:nvSpPr>
            <p:spPr bwMode="auto">
              <a:xfrm>
                <a:off x="280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8" name="Oval 1692"/>
              <p:cNvSpPr>
                <a:spLocks noChangeArrowheads="1"/>
              </p:cNvSpPr>
              <p:nvPr/>
            </p:nvSpPr>
            <p:spPr bwMode="auto">
              <a:xfrm>
                <a:off x="281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9" name="Oval 1693"/>
              <p:cNvSpPr>
                <a:spLocks noChangeArrowheads="1"/>
              </p:cNvSpPr>
              <p:nvPr/>
            </p:nvSpPr>
            <p:spPr bwMode="auto">
              <a:xfrm>
                <a:off x="281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0" name="Oval 1694"/>
              <p:cNvSpPr>
                <a:spLocks noChangeArrowheads="1"/>
              </p:cNvSpPr>
              <p:nvPr/>
            </p:nvSpPr>
            <p:spPr bwMode="auto">
              <a:xfrm>
                <a:off x="282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1" name="Oval 1695"/>
              <p:cNvSpPr>
                <a:spLocks noChangeArrowheads="1"/>
              </p:cNvSpPr>
              <p:nvPr/>
            </p:nvSpPr>
            <p:spPr bwMode="auto">
              <a:xfrm>
                <a:off x="282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2" name="Oval 1696"/>
              <p:cNvSpPr>
                <a:spLocks noChangeArrowheads="1"/>
              </p:cNvSpPr>
              <p:nvPr/>
            </p:nvSpPr>
            <p:spPr bwMode="auto">
              <a:xfrm>
                <a:off x="282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3" name="Oval 1697"/>
              <p:cNvSpPr>
                <a:spLocks noChangeArrowheads="1"/>
              </p:cNvSpPr>
              <p:nvPr/>
            </p:nvSpPr>
            <p:spPr bwMode="auto">
              <a:xfrm>
                <a:off x="283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4" name="Oval 1698"/>
              <p:cNvSpPr>
                <a:spLocks noChangeArrowheads="1"/>
              </p:cNvSpPr>
              <p:nvPr/>
            </p:nvSpPr>
            <p:spPr bwMode="auto">
              <a:xfrm>
                <a:off x="283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5" name="Oval 1699"/>
              <p:cNvSpPr>
                <a:spLocks noChangeArrowheads="1"/>
              </p:cNvSpPr>
              <p:nvPr/>
            </p:nvSpPr>
            <p:spPr bwMode="auto">
              <a:xfrm>
                <a:off x="284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6" name="Oval 1700"/>
              <p:cNvSpPr>
                <a:spLocks noChangeArrowheads="1"/>
              </p:cNvSpPr>
              <p:nvPr/>
            </p:nvSpPr>
            <p:spPr bwMode="auto">
              <a:xfrm>
                <a:off x="284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7" name="Oval 1701"/>
              <p:cNvSpPr>
                <a:spLocks noChangeArrowheads="1"/>
              </p:cNvSpPr>
              <p:nvPr/>
            </p:nvSpPr>
            <p:spPr bwMode="auto">
              <a:xfrm>
                <a:off x="284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8" name="Oval 1702"/>
              <p:cNvSpPr>
                <a:spLocks noChangeArrowheads="1"/>
              </p:cNvSpPr>
              <p:nvPr/>
            </p:nvSpPr>
            <p:spPr bwMode="auto">
              <a:xfrm>
                <a:off x="285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9" name="Oval 1703"/>
              <p:cNvSpPr>
                <a:spLocks noChangeArrowheads="1"/>
              </p:cNvSpPr>
              <p:nvPr/>
            </p:nvSpPr>
            <p:spPr bwMode="auto">
              <a:xfrm>
                <a:off x="285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0" name="Oval 1704"/>
              <p:cNvSpPr>
                <a:spLocks noChangeArrowheads="1"/>
              </p:cNvSpPr>
              <p:nvPr/>
            </p:nvSpPr>
            <p:spPr bwMode="auto">
              <a:xfrm>
                <a:off x="286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1" name="Oval 1705"/>
              <p:cNvSpPr>
                <a:spLocks noChangeArrowheads="1"/>
              </p:cNvSpPr>
              <p:nvPr/>
            </p:nvSpPr>
            <p:spPr bwMode="auto">
              <a:xfrm>
                <a:off x="286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2" name="Oval 1706"/>
              <p:cNvSpPr>
                <a:spLocks noChangeArrowheads="1"/>
              </p:cNvSpPr>
              <p:nvPr/>
            </p:nvSpPr>
            <p:spPr bwMode="auto">
              <a:xfrm>
                <a:off x="286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3" name="Oval 1707"/>
              <p:cNvSpPr>
                <a:spLocks noChangeArrowheads="1"/>
              </p:cNvSpPr>
              <p:nvPr/>
            </p:nvSpPr>
            <p:spPr bwMode="auto">
              <a:xfrm>
                <a:off x="286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4" name="Oval 1708"/>
              <p:cNvSpPr>
                <a:spLocks noChangeArrowheads="1"/>
              </p:cNvSpPr>
              <p:nvPr/>
            </p:nvSpPr>
            <p:spPr bwMode="auto">
              <a:xfrm>
                <a:off x="287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5" name="Oval 1709"/>
              <p:cNvSpPr>
                <a:spLocks noChangeArrowheads="1"/>
              </p:cNvSpPr>
              <p:nvPr/>
            </p:nvSpPr>
            <p:spPr bwMode="auto">
              <a:xfrm>
                <a:off x="287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6" name="Oval 1710"/>
              <p:cNvSpPr>
                <a:spLocks noChangeArrowheads="1"/>
              </p:cNvSpPr>
              <p:nvPr/>
            </p:nvSpPr>
            <p:spPr bwMode="auto">
              <a:xfrm>
                <a:off x="288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7" name="Oval 1711"/>
              <p:cNvSpPr>
                <a:spLocks noChangeArrowheads="1"/>
              </p:cNvSpPr>
              <p:nvPr/>
            </p:nvSpPr>
            <p:spPr bwMode="auto">
              <a:xfrm>
                <a:off x="288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8" name="Oval 1712"/>
              <p:cNvSpPr>
                <a:spLocks noChangeArrowheads="1"/>
              </p:cNvSpPr>
              <p:nvPr/>
            </p:nvSpPr>
            <p:spPr bwMode="auto">
              <a:xfrm>
                <a:off x="288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9" name="Oval 1713"/>
              <p:cNvSpPr>
                <a:spLocks noChangeArrowheads="1"/>
              </p:cNvSpPr>
              <p:nvPr/>
            </p:nvSpPr>
            <p:spPr bwMode="auto">
              <a:xfrm>
                <a:off x="289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0" name="Oval 1714"/>
              <p:cNvSpPr>
                <a:spLocks noChangeArrowheads="1"/>
              </p:cNvSpPr>
              <p:nvPr/>
            </p:nvSpPr>
            <p:spPr bwMode="auto">
              <a:xfrm>
                <a:off x="289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1" name="Oval 1715"/>
              <p:cNvSpPr>
                <a:spLocks noChangeArrowheads="1"/>
              </p:cNvSpPr>
              <p:nvPr/>
            </p:nvSpPr>
            <p:spPr bwMode="auto">
              <a:xfrm>
                <a:off x="290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2" name="Oval 1716"/>
              <p:cNvSpPr>
                <a:spLocks noChangeArrowheads="1"/>
              </p:cNvSpPr>
              <p:nvPr/>
            </p:nvSpPr>
            <p:spPr bwMode="auto">
              <a:xfrm>
                <a:off x="290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3" name="Oval 1717"/>
              <p:cNvSpPr>
                <a:spLocks noChangeArrowheads="1"/>
              </p:cNvSpPr>
              <p:nvPr/>
            </p:nvSpPr>
            <p:spPr bwMode="auto">
              <a:xfrm>
                <a:off x="290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4" name="Oval 1718"/>
              <p:cNvSpPr>
                <a:spLocks noChangeArrowheads="1"/>
              </p:cNvSpPr>
              <p:nvPr/>
            </p:nvSpPr>
            <p:spPr bwMode="auto">
              <a:xfrm>
                <a:off x="291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5" name="Oval 1719"/>
              <p:cNvSpPr>
                <a:spLocks noChangeArrowheads="1"/>
              </p:cNvSpPr>
              <p:nvPr/>
            </p:nvSpPr>
            <p:spPr bwMode="auto">
              <a:xfrm>
                <a:off x="291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6" name="Oval 1720"/>
              <p:cNvSpPr>
                <a:spLocks noChangeArrowheads="1"/>
              </p:cNvSpPr>
              <p:nvPr/>
            </p:nvSpPr>
            <p:spPr bwMode="auto">
              <a:xfrm>
                <a:off x="292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7" name="Oval 1721"/>
              <p:cNvSpPr>
                <a:spLocks noChangeArrowheads="1"/>
              </p:cNvSpPr>
              <p:nvPr/>
            </p:nvSpPr>
            <p:spPr bwMode="auto">
              <a:xfrm>
                <a:off x="292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8" name="Oval 1722"/>
              <p:cNvSpPr>
                <a:spLocks noChangeArrowheads="1"/>
              </p:cNvSpPr>
              <p:nvPr/>
            </p:nvSpPr>
            <p:spPr bwMode="auto">
              <a:xfrm>
                <a:off x="292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9" name="Oval 1723"/>
              <p:cNvSpPr>
                <a:spLocks noChangeArrowheads="1"/>
              </p:cNvSpPr>
              <p:nvPr/>
            </p:nvSpPr>
            <p:spPr bwMode="auto">
              <a:xfrm>
                <a:off x="293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0" name="Oval 1724"/>
              <p:cNvSpPr>
                <a:spLocks noChangeArrowheads="1"/>
              </p:cNvSpPr>
              <p:nvPr/>
            </p:nvSpPr>
            <p:spPr bwMode="auto">
              <a:xfrm>
                <a:off x="293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1" name="Oval 1725"/>
              <p:cNvSpPr>
                <a:spLocks noChangeArrowheads="1"/>
              </p:cNvSpPr>
              <p:nvPr/>
            </p:nvSpPr>
            <p:spPr bwMode="auto">
              <a:xfrm>
                <a:off x="294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2" name="Oval 1726"/>
              <p:cNvSpPr>
                <a:spLocks noChangeArrowheads="1"/>
              </p:cNvSpPr>
              <p:nvPr/>
            </p:nvSpPr>
            <p:spPr bwMode="auto">
              <a:xfrm>
                <a:off x="294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3" name="Oval 1727"/>
              <p:cNvSpPr>
                <a:spLocks noChangeArrowheads="1"/>
              </p:cNvSpPr>
              <p:nvPr/>
            </p:nvSpPr>
            <p:spPr bwMode="auto">
              <a:xfrm>
                <a:off x="294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4" name="Oval 1728"/>
              <p:cNvSpPr>
                <a:spLocks noChangeArrowheads="1"/>
              </p:cNvSpPr>
              <p:nvPr/>
            </p:nvSpPr>
            <p:spPr bwMode="auto">
              <a:xfrm>
                <a:off x="295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5" name="Oval 1729"/>
              <p:cNvSpPr>
                <a:spLocks noChangeArrowheads="1"/>
              </p:cNvSpPr>
              <p:nvPr/>
            </p:nvSpPr>
            <p:spPr bwMode="auto">
              <a:xfrm>
                <a:off x="295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6" name="Oval 1730"/>
              <p:cNvSpPr>
                <a:spLocks noChangeArrowheads="1"/>
              </p:cNvSpPr>
              <p:nvPr/>
            </p:nvSpPr>
            <p:spPr bwMode="auto">
              <a:xfrm>
                <a:off x="296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7" name="Oval 1731"/>
              <p:cNvSpPr>
                <a:spLocks noChangeArrowheads="1"/>
              </p:cNvSpPr>
              <p:nvPr/>
            </p:nvSpPr>
            <p:spPr bwMode="auto">
              <a:xfrm>
                <a:off x="296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8" name="Oval 1732"/>
              <p:cNvSpPr>
                <a:spLocks noChangeArrowheads="1"/>
              </p:cNvSpPr>
              <p:nvPr/>
            </p:nvSpPr>
            <p:spPr bwMode="auto">
              <a:xfrm>
                <a:off x="296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9" name="Oval 1733"/>
              <p:cNvSpPr>
                <a:spLocks noChangeArrowheads="1"/>
              </p:cNvSpPr>
              <p:nvPr/>
            </p:nvSpPr>
            <p:spPr bwMode="auto">
              <a:xfrm>
                <a:off x="297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0" name="Oval 1734"/>
              <p:cNvSpPr>
                <a:spLocks noChangeArrowheads="1"/>
              </p:cNvSpPr>
              <p:nvPr/>
            </p:nvSpPr>
            <p:spPr bwMode="auto">
              <a:xfrm>
                <a:off x="297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1" name="Oval 1735"/>
              <p:cNvSpPr>
                <a:spLocks noChangeArrowheads="1"/>
              </p:cNvSpPr>
              <p:nvPr/>
            </p:nvSpPr>
            <p:spPr bwMode="auto">
              <a:xfrm>
                <a:off x="298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2" name="Oval 1736"/>
              <p:cNvSpPr>
                <a:spLocks noChangeArrowheads="1"/>
              </p:cNvSpPr>
              <p:nvPr/>
            </p:nvSpPr>
            <p:spPr bwMode="auto">
              <a:xfrm>
                <a:off x="298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3" name="Oval 1737"/>
              <p:cNvSpPr>
                <a:spLocks noChangeArrowheads="1"/>
              </p:cNvSpPr>
              <p:nvPr/>
            </p:nvSpPr>
            <p:spPr bwMode="auto">
              <a:xfrm>
                <a:off x="298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4" name="Oval 1738"/>
              <p:cNvSpPr>
                <a:spLocks noChangeArrowheads="1"/>
              </p:cNvSpPr>
              <p:nvPr/>
            </p:nvSpPr>
            <p:spPr bwMode="auto">
              <a:xfrm>
                <a:off x="299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5" name="Oval 1739"/>
              <p:cNvSpPr>
                <a:spLocks noChangeArrowheads="1"/>
              </p:cNvSpPr>
              <p:nvPr/>
            </p:nvSpPr>
            <p:spPr bwMode="auto">
              <a:xfrm>
                <a:off x="299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6" name="Oval 1740"/>
              <p:cNvSpPr>
                <a:spLocks noChangeArrowheads="1"/>
              </p:cNvSpPr>
              <p:nvPr/>
            </p:nvSpPr>
            <p:spPr bwMode="auto">
              <a:xfrm>
                <a:off x="300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7" name="Oval 1741"/>
              <p:cNvSpPr>
                <a:spLocks noChangeArrowheads="1"/>
              </p:cNvSpPr>
              <p:nvPr/>
            </p:nvSpPr>
            <p:spPr bwMode="auto">
              <a:xfrm>
                <a:off x="300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8" name="Oval 1742"/>
              <p:cNvSpPr>
                <a:spLocks noChangeArrowheads="1"/>
              </p:cNvSpPr>
              <p:nvPr/>
            </p:nvSpPr>
            <p:spPr bwMode="auto">
              <a:xfrm>
                <a:off x="300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9" name="Oval 1743"/>
              <p:cNvSpPr>
                <a:spLocks noChangeArrowheads="1"/>
              </p:cNvSpPr>
              <p:nvPr/>
            </p:nvSpPr>
            <p:spPr bwMode="auto">
              <a:xfrm>
                <a:off x="300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0" name="Oval 1744"/>
              <p:cNvSpPr>
                <a:spLocks noChangeArrowheads="1"/>
              </p:cNvSpPr>
              <p:nvPr/>
            </p:nvSpPr>
            <p:spPr bwMode="auto">
              <a:xfrm>
                <a:off x="301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1" name="Oval 1745"/>
              <p:cNvSpPr>
                <a:spLocks noChangeArrowheads="1"/>
              </p:cNvSpPr>
              <p:nvPr/>
            </p:nvSpPr>
            <p:spPr bwMode="auto">
              <a:xfrm>
                <a:off x="301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2" name="Oval 1746"/>
              <p:cNvSpPr>
                <a:spLocks noChangeArrowheads="1"/>
              </p:cNvSpPr>
              <p:nvPr/>
            </p:nvSpPr>
            <p:spPr bwMode="auto">
              <a:xfrm>
                <a:off x="302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3" name="Oval 1747"/>
              <p:cNvSpPr>
                <a:spLocks noChangeArrowheads="1"/>
              </p:cNvSpPr>
              <p:nvPr/>
            </p:nvSpPr>
            <p:spPr bwMode="auto">
              <a:xfrm>
                <a:off x="302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4" name="Oval 1748"/>
              <p:cNvSpPr>
                <a:spLocks noChangeArrowheads="1"/>
              </p:cNvSpPr>
              <p:nvPr/>
            </p:nvSpPr>
            <p:spPr bwMode="auto">
              <a:xfrm>
                <a:off x="302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5" name="Oval 1749"/>
              <p:cNvSpPr>
                <a:spLocks noChangeArrowheads="1"/>
              </p:cNvSpPr>
              <p:nvPr/>
            </p:nvSpPr>
            <p:spPr bwMode="auto">
              <a:xfrm>
                <a:off x="303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6" name="Oval 1750"/>
              <p:cNvSpPr>
                <a:spLocks noChangeArrowheads="1"/>
              </p:cNvSpPr>
              <p:nvPr/>
            </p:nvSpPr>
            <p:spPr bwMode="auto">
              <a:xfrm>
                <a:off x="303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7" name="Oval 1751"/>
              <p:cNvSpPr>
                <a:spLocks noChangeArrowheads="1"/>
              </p:cNvSpPr>
              <p:nvPr/>
            </p:nvSpPr>
            <p:spPr bwMode="auto">
              <a:xfrm>
                <a:off x="304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8" name="Oval 1752"/>
              <p:cNvSpPr>
                <a:spLocks noChangeArrowheads="1"/>
              </p:cNvSpPr>
              <p:nvPr/>
            </p:nvSpPr>
            <p:spPr bwMode="auto">
              <a:xfrm>
                <a:off x="304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9" name="Oval 1753"/>
              <p:cNvSpPr>
                <a:spLocks noChangeArrowheads="1"/>
              </p:cNvSpPr>
              <p:nvPr/>
            </p:nvSpPr>
            <p:spPr bwMode="auto">
              <a:xfrm>
                <a:off x="304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0" name="Oval 1754"/>
              <p:cNvSpPr>
                <a:spLocks noChangeArrowheads="1"/>
              </p:cNvSpPr>
              <p:nvPr/>
            </p:nvSpPr>
            <p:spPr bwMode="auto">
              <a:xfrm>
                <a:off x="305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1" name="Oval 1755"/>
              <p:cNvSpPr>
                <a:spLocks noChangeArrowheads="1"/>
              </p:cNvSpPr>
              <p:nvPr/>
            </p:nvSpPr>
            <p:spPr bwMode="auto">
              <a:xfrm>
                <a:off x="305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2" name="Oval 1756"/>
              <p:cNvSpPr>
                <a:spLocks noChangeArrowheads="1"/>
              </p:cNvSpPr>
              <p:nvPr/>
            </p:nvSpPr>
            <p:spPr bwMode="auto">
              <a:xfrm>
                <a:off x="306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3" name="Oval 1757"/>
              <p:cNvSpPr>
                <a:spLocks noChangeArrowheads="1"/>
              </p:cNvSpPr>
              <p:nvPr/>
            </p:nvSpPr>
            <p:spPr bwMode="auto">
              <a:xfrm>
                <a:off x="306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4" name="Oval 1758"/>
              <p:cNvSpPr>
                <a:spLocks noChangeArrowheads="1"/>
              </p:cNvSpPr>
              <p:nvPr/>
            </p:nvSpPr>
            <p:spPr bwMode="auto">
              <a:xfrm>
                <a:off x="306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5" name="Oval 1759"/>
              <p:cNvSpPr>
                <a:spLocks noChangeArrowheads="1"/>
              </p:cNvSpPr>
              <p:nvPr/>
            </p:nvSpPr>
            <p:spPr bwMode="auto">
              <a:xfrm>
                <a:off x="307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6" name="Oval 1760"/>
              <p:cNvSpPr>
                <a:spLocks noChangeArrowheads="1"/>
              </p:cNvSpPr>
              <p:nvPr/>
            </p:nvSpPr>
            <p:spPr bwMode="auto">
              <a:xfrm>
                <a:off x="307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7" name="Oval 1761"/>
              <p:cNvSpPr>
                <a:spLocks noChangeArrowheads="1"/>
              </p:cNvSpPr>
              <p:nvPr/>
            </p:nvSpPr>
            <p:spPr bwMode="auto">
              <a:xfrm>
                <a:off x="308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8" name="Oval 1762"/>
              <p:cNvSpPr>
                <a:spLocks noChangeArrowheads="1"/>
              </p:cNvSpPr>
              <p:nvPr/>
            </p:nvSpPr>
            <p:spPr bwMode="auto">
              <a:xfrm>
                <a:off x="308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9" name="Oval 1763"/>
              <p:cNvSpPr>
                <a:spLocks noChangeArrowheads="1"/>
              </p:cNvSpPr>
              <p:nvPr/>
            </p:nvSpPr>
            <p:spPr bwMode="auto">
              <a:xfrm>
                <a:off x="308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0" name="Oval 1764"/>
              <p:cNvSpPr>
                <a:spLocks noChangeArrowheads="1"/>
              </p:cNvSpPr>
              <p:nvPr/>
            </p:nvSpPr>
            <p:spPr bwMode="auto">
              <a:xfrm>
                <a:off x="309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1" name="Oval 1765"/>
              <p:cNvSpPr>
                <a:spLocks noChangeArrowheads="1"/>
              </p:cNvSpPr>
              <p:nvPr/>
            </p:nvSpPr>
            <p:spPr bwMode="auto">
              <a:xfrm>
                <a:off x="309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2" name="Oval 1766"/>
              <p:cNvSpPr>
                <a:spLocks noChangeArrowheads="1"/>
              </p:cNvSpPr>
              <p:nvPr/>
            </p:nvSpPr>
            <p:spPr bwMode="auto">
              <a:xfrm>
                <a:off x="309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3" name="Oval 1767"/>
              <p:cNvSpPr>
                <a:spLocks noChangeArrowheads="1"/>
              </p:cNvSpPr>
              <p:nvPr/>
            </p:nvSpPr>
            <p:spPr bwMode="auto">
              <a:xfrm>
                <a:off x="310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4" name="Oval 1768"/>
              <p:cNvSpPr>
                <a:spLocks noChangeArrowheads="1"/>
              </p:cNvSpPr>
              <p:nvPr/>
            </p:nvSpPr>
            <p:spPr bwMode="auto">
              <a:xfrm>
                <a:off x="310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5" name="Oval 1769"/>
              <p:cNvSpPr>
                <a:spLocks noChangeArrowheads="1"/>
              </p:cNvSpPr>
              <p:nvPr/>
            </p:nvSpPr>
            <p:spPr bwMode="auto">
              <a:xfrm>
                <a:off x="310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6" name="Oval 1770"/>
              <p:cNvSpPr>
                <a:spLocks noChangeArrowheads="1"/>
              </p:cNvSpPr>
              <p:nvPr/>
            </p:nvSpPr>
            <p:spPr bwMode="auto">
              <a:xfrm>
                <a:off x="310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7" name="Oval 1771"/>
              <p:cNvSpPr>
                <a:spLocks noChangeArrowheads="1"/>
              </p:cNvSpPr>
              <p:nvPr/>
            </p:nvSpPr>
            <p:spPr bwMode="auto">
              <a:xfrm>
                <a:off x="311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8" name="Oval 1772"/>
              <p:cNvSpPr>
                <a:spLocks noChangeArrowheads="1"/>
              </p:cNvSpPr>
              <p:nvPr/>
            </p:nvSpPr>
            <p:spPr bwMode="auto">
              <a:xfrm>
                <a:off x="311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9" name="Oval 1773"/>
              <p:cNvSpPr>
                <a:spLocks noChangeArrowheads="1"/>
              </p:cNvSpPr>
              <p:nvPr/>
            </p:nvSpPr>
            <p:spPr bwMode="auto">
              <a:xfrm>
                <a:off x="312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0" name="Oval 1774"/>
              <p:cNvSpPr>
                <a:spLocks noChangeArrowheads="1"/>
              </p:cNvSpPr>
              <p:nvPr/>
            </p:nvSpPr>
            <p:spPr bwMode="auto">
              <a:xfrm>
                <a:off x="312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1" name="Oval 1775"/>
              <p:cNvSpPr>
                <a:spLocks noChangeArrowheads="1"/>
              </p:cNvSpPr>
              <p:nvPr/>
            </p:nvSpPr>
            <p:spPr bwMode="auto">
              <a:xfrm>
                <a:off x="312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2" name="Oval 1776"/>
              <p:cNvSpPr>
                <a:spLocks noChangeArrowheads="1"/>
              </p:cNvSpPr>
              <p:nvPr/>
            </p:nvSpPr>
            <p:spPr bwMode="auto">
              <a:xfrm>
                <a:off x="313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3" name="Oval 1777"/>
              <p:cNvSpPr>
                <a:spLocks noChangeArrowheads="1"/>
              </p:cNvSpPr>
              <p:nvPr/>
            </p:nvSpPr>
            <p:spPr bwMode="auto">
              <a:xfrm>
                <a:off x="313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4" name="Oval 1778"/>
              <p:cNvSpPr>
                <a:spLocks noChangeArrowheads="1"/>
              </p:cNvSpPr>
              <p:nvPr/>
            </p:nvSpPr>
            <p:spPr bwMode="auto">
              <a:xfrm>
                <a:off x="314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5" name="Oval 1779"/>
              <p:cNvSpPr>
                <a:spLocks noChangeArrowheads="1"/>
              </p:cNvSpPr>
              <p:nvPr/>
            </p:nvSpPr>
            <p:spPr bwMode="auto">
              <a:xfrm>
                <a:off x="314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6" name="Oval 1780"/>
              <p:cNvSpPr>
                <a:spLocks noChangeArrowheads="1"/>
              </p:cNvSpPr>
              <p:nvPr/>
            </p:nvSpPr>
            <p:spPr bwMode="auto">
              <a:xfrm>
                <a:off x="314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7" name="Oval 1781"/>
              <p:cNvSpPr>
                <a:spLocks noChangeArrowheads="1"/>
              </p:cNvSpPr>
              <p:nvPr/>
            </p:nvSpPr>
            <p:spPr bwMode="auto">
              <a:xfrm>
                <a:off x="315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8" name="Oval 1782"/>
              <p:cNvSpPr>
                <a:spLocks noChangeArrowheads="1"/>
              </p:cNvSpPr>
              <p:nvPr/>
            </p:nvSpPr>
            <p:spPr bwMode="auto">
              <a:xfrm>
                <a:off x="315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9" name="Oval 1783"/>
              <p:cNvSpPr>
                <a:spLocks noChangeArrowheads="1"/>
              </p:cNvSpPr>
              <p:nvPr/>
            </p:nvSpPr>
            <p:spPr bwMode="auto">
              <a:xfrm>
                <a:off x="316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0" name="Oval 1784"/>
              <p:cNvSpPr>
                <a:spLocks noChangeArrowheads="1"/>
              </p:cNvSpPr>
              <p:nvPr/>
            </p:nvSpPr>
            <p:spPr bwMode="auto">
              <a:xfrm>
                <a:off x="316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1" name="Oval 1785"/>
              <p:cNvSpPr>
                <a:spLocks noChangeArrowheads="1"/>
              </p:cNvSpPr>
              <p:nvPr/>
            </p:nvSpPr>
            <p:spPr bwMode="auto">
              <a:xfrm>
                <a:off x="316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2" name="Oval 1786"/>
              <p:cNvSpPr>
                <a:spLocks noChangeArrowheads="1"/>
              </p:cNvSpPr>
              <p:nvPr/>
            </p:nvSpPr>
            <p:spPr bwMode="auto">
              <a:xfrm>
                <a:off x="317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3" name="Oval 1787"/>
              <p:cNvSpPr>
                <a:spLocks noChangeArrowheads="1"/>
              </p:cNvSpPr>
              <p:nvPr/>
            </p:nvSpPr>
            <p:spPr bwMode="auto">
              <a:xfrm>
                <a:off x="317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4" name="Oval 1788"/>
              <p:cNvSpPr>
                <a:spLocks noChangeArrowheads="1"/>
              </p:cNvSpPr>
              <p:nvPr/>
            </p:nvSpPr>
            <p:spPr bwMode="auto">
              <a:xfrm>
                <a:off x="318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5" name="Oval 1789"/>
              <p:cNvSpPr>
                <a:spLocks noChangeArrowheads="1"/>
              </p:cNvSpPr>
              <p:nvPr/>
            </p:nvSpPr>
            <p:spPr bwMode="auto">
              <a:xfrm>
                <a:off x="318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6" name="Oval 1790"/>
              <p:cNvSpPr>
                <a:spLocks noChangeArrowheads="1"/>
              </p:cNvSpPr>
              <p:nvPr/>
            </p:nvSpPr>
            <p:spPr bwMode="auto">
              <a:xfrm>
                <a:off x="318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7" name="Oval 1791"/>
              <p:cNvSpPr>
                <a:spLocks noChangeArrowheads="1"/>
              </p:cNvSpPr>
              <p:nvPr/>
            </p:nvSpPr>
            <p:spPr bwMode="auto">
              <a:xfrm>
                <a:off x="319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8" name="Oval 1792"/>
              <p:cNvSpPr>
                <a:spLocks noChangeArrowheads="1"/>
              </p:cNvSpPr>
              <p:nvPr/>
            </p:nvSpPr>
            <p:spPr bwMode="auto">
              <a:xfrm>
                <a:off x="319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9" name="Oval 1793"/>
              <p:cNvSpPr>
                <a:spLocks noChangeArrowheads="1"/>
              </p:cNvSpPr>
              <p:nvPr/>
            </p:nvSpPr>
            <p:spPr bwMode="auto">
              <a:xfrm>
                <a:off x="320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0" name="Oval 1794"/>
              <p:cNvSpPr>
                <a:spLocks noChangeArrowheads="1"/>
              </p:cNvSpPr>
              <p:nvPr/>
            </p:nvSpPr>
            <p:spPr bwMode="auto">
              <a:xfrm>
                <a:off x="3204"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1" name="Oval 1795"/>
              <p:cNvSpPr>
                <a:spLocks noChangeArrowheads="1"/>
              </p:cNvSpPr>
              <p:nvPr/>
            </p:nvSpPr>
            <p:spPr bwMode="auto">
              <a:xfrm>
                <a:off x="3208"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2" name="Oval 1796"/>
              <p:cNvSpPr>
                <a:spLocks noChangeArrowheads="1"/>
              </p:cNvSpPr>
              <p:nvPr/>
            </p:nvSpPr>
            <p:spPr bwMode="auto">
              <a:xfrm>
                <a:off x="3212"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3" name="Oval 1797"/>
              <p:cNvSpPr>
                <a:spLocks noChangeArrowheads="1"/>
              </p:cNvSpPr>
              <p:nvPr/>
            </p:nvSpPr>
            <p:spPr bwMode="auto">
              <a:xfrm>
                <a:off x="3216"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4" name="Oval 1798"/>
              <p:cNvSpPr>
                <a:spLocks noChangeArrowheads="1"/>
              </p:cNvSpPr>
              <p:nvPr/>
            </p:nvSpPr>
            <p:spPr bwMode="auto">
              <a:xfrm>
                <a:off x="3220"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5" name="Oval 1799"/>
              <p:cNvSpPr>
                <a:spLocks noChangeArrowheads="1"/>
              </p:cNvSpPr>
              <p:nvPr/>
            </p:nvSpPr>
            <p:spPr bwMode="auto">
              <a:xfrm>
                <a:off x="322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6" name="Oval 1800"/>
              <p:cNvSpPr>
                <a:spLocks noChangeArrowheads="1"/>
              </p:cNvSpPr>
              <p:nvPr/>
            </p:nvSpPr>
            <p:spPr bwMode="auto">
              <a:xfrm>
                <a:off x="322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7" name="Oval 1801"/>
              <p:cNvSpPr>
                <a:spLocks noChangeArrowheads="1"/>
              </p:cNvSpPr>
              <p:nvPr/>
            </p:nvSpPr>
            <p:spPr bwMode="auto">
              <a:xfrm>
                <a:off x="323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8" name="Oval 1802"/>
              <p:cNvSpPr>
                <a:spLocks noChangeArrowheads="1"/>
              </p:cNvSpPr>
              <p:nvPr/>
            </p:nvSpPr>
            <p:spPr bwMode="auto">
              <a:xfrm>
                <a:off x="323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9" name="Oval 1803"/>
              <p:cNvSpPr>
                <a:spLocks noChangeArrowheads="1"/>
              </p:cNvSpPr>
              <p:nvPr/>
            </p:nvSpPr>
            <p:spPr bwMode="auto">
              <a:xfrm>
                <a:off x="324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0" name="Oval 1804"/>
              <p:cNvSpPr>
                <a:spLocks noChangeArrowheads="1"/>
              </p:cNvSpPr>
              <p:nvPr/>
            </p:nvSpPr>
            <p:spPr bwMode="auto">
              <a:xfrm>
                <a:off x="324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1" name="Oval 1805"/>
              <p:cNvSpPr>
                <a:spLocks noChangeArrowheads="1"/>
              </p:cNvSpPr>
              <p:nvPr/>
            </p:nvSpPr>
            <p:spPr bwMode="auto">
              <a:xfrm>
                <a:off x="324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2" name="Oval 1806"/>
              <p:cNvSpPr>
                <a:spLocks noChangeArrowheads="1"/>
              </p:cNvSpPr>
              <p:nvPr/>
            </p:nvSpPr>
            <p:spPr bwMode="auto">
              <a:xfrm>
                <a:off x="325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3" name="Oval 1807"/>
              <p:cNvSpPr>
                <a:spLocks noChangeArrowheads="1"/>
              </p:cNvSpPr>
              <p:nvPr/>
            </p:nvSpPr>
            <p:spPr bwMode="auto">
              <a:xfrm>
                <a:off x="325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4" name="Oval 1808"/>
              <p:cNvSpPr>
                <a:spLocks noChangeArrowheads="1"/>
              </p:cNvSpPr>
              <p:nvPr/>
            </p:nvSpPr>
            <p:spPr bwMode="auto">
              <a:xfrm>
                <a:off x="326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5" name="Oval 1809"/>
              <p:cNvSpPr>
                <a:spLocks noChangeArrowheads="1"/>
              </p:cNvSpPr>
              <p:nvPr/>
            </p:nvSpPr>
            <p:spPr bwMode="auto">
              <a:xfrm>
                <a:off x="326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6" name="Oval 1810"/>
              <p:cNvSpPr>
                <a:spLocks noChangeArrowheads="1"/>
              </p:cNvSpPr>
              <p:nvPr/>
            </p:nvSpPr>
            <p:spPr bwMode="auto">
              <a:xfrm>
                <a:off x="326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7" name="Oval 1811"/>
              <p:cNvSpPr>
                <a:spLocks noChangeArrowheads="1"/>
              </p:cNvSpPr>
              <p:nvPr/>
            </p:nvSpPr>
            <p:spPr bwMode="auto">
              <a:xfrm>
                <a:off x="327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8" name="Oval 1812"/>
              <p:cNvSpPr>
                <a:spLocks noChangeArrowheads="1"/>
              </p:cNvSpPr>
              <p:nvPr/>
            </p:nvSpPr>
            <p:spPr bwMode="auto">
              <a:xfrm>
                <a:off x="327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4" name="Group 2014"/>
            <p:cNvGrpSpPr>
              <a:grpSpLocks/>
            </p:cNvGrpSpPr>
            <p:nvPr/>
          </p:nvGrpSpPr>
          <p:grpSpPr bwMode="auto">
            <a:xfrm>
              <a:off x="3281" y="1879"/>
              <a:ext cx="781" cy="217"/>
              <a:chOff x="3281" y="1879"/>
              <a:chExt cx="781" cy="217"/>
            </a:xfrm>
          </p:grpSpPr>
          <p:sp>
            <p:nvSpPr>
              <p:cNvPr id="7189" name="Oval 1814"/>
              <p:cNvSpPr>
                <a:spLocks noChangeArrowheads="1"/>
              </p:cNvSpPr>
              <p:nvPr/>
            </p:nvSpPr>
            <p:spPr bwMode="auto">
              <a:xfrm>
                <a:off x="328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0" name="Oval 1815"/>
              <p:cNvSpPr>
                <a:spLocks noChangeArrowheads="1"/>
              </p:cNvSpPr>
              <p:nvPr/>
            </p:nvSpPr>
            <p:spPr bwMode="auto">
              <a:xfrm>
                <a:off x="328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1" name="Oval 1816"/>
              <p:cNvSpPr>
                <a:spLocks noChangeArrowheads="1"/>
              </p:cNvSpPr>
              <p:nvPr/>
            </p:nvSpPr>
            <p:spPr bwMode="auto">
              <a:xfrm>
                <a:off x="328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2" name="Oval 1817"/>
              <p:cNvSpPr>
                <a:spLocks noChangeArrowheads="1"/>
              </p:cNvSpPr>
              <p:nvPr/>
            </p:nvSpPr>
            <p:spPr bwMode="auto">
              <a:xfrm>
                <a:off x="329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3" name="Oval 1818"/>
              <p:cNvSpPr>
                <a:spLocks noChangeArrowheads="1"/>
              </p:cNvSpPr>
              <p:nvPr/>
            </p:nvSpPr>
            <p:spPr bwMode="auto">
              <a:xfrm>
                <a:off x="329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4" name="Oval 1819"/>
              <p:cNvSpPr>
                <a:spLocks noChangeArrowheads="1"/>
              </p:cNvSpPr>
              <p:nvPr/>
            </p:nvSpPr>
            <p:spPr bwMode="auto">
              <a:xfrm>
                <a:off x="330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5" name="Oval 1820"/>
              <p:cNvSpPr>
                <a:spLocks noChangeArrowheads="1"/>
              </p:cNvSpPr>
              <p:nvPr/>
            </p:nvSpPr>
            <p:spPr bwMode="auto">
              <a:xfrm>
                <a:off x="330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6" name="Oval 1821"/>
              <p:cNvSpPr>
                <a:spLocks noChangeArrowheads="1"/>
              </p:cNvSpPr>
              <p:nvPr/>
            </p:nvSpPr>
            <p:spPr bwMode="auto">
              <a:xfrm>
                <a:off x="330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7" name="Oval 1822"/>
              <p:cNvSpPr>
                <a:spLocks noChangeArrowheads="1"/>
              </p:cNvSpPr>
              <p:nvPr/>
            </p:nvSpPr>
            <p:spPr bwMode="auto">
              <a:xfrm>
                <a:off x="331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8" name="Oval 1823"/>
              <p:cNvSpPr>
                <a:spLocks noChangeArrowheads="1"/>
              </p:cNvSpPr>
              <p:nvPr/>
            </p:nvSpPr>
            <p:spPr bwMode="auto">
              <a:xfrm>
                <a:off x="331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9" name="Oval 1824"/>
              <p:cNvSpPr>
                <a:spLocks noChangeArrowheads="1"/>
              </p:cNvSpPr>
              <p:nvPr/>
            </p:nvSpPr>
            <p:spPr bwMode="auto">
              <a:xfrm>
                <a:off x="332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0" name="Oval 1825"/>
              <p:cNvSpPr>
                <a:spLocks noChangeArrowheads="1"/>
              </p:cNvSpPr>
              <p:nvPr/>
            </p:nvSpPr>
            <p:spPr bwMode="auto">
              <a:xfrm>
                <a:off x="332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1" name="Oval 1826"/>
              <p:cNvSpPr>
                <a:spLocks noChangeArrowheads="1"/>
              </p:cNvSpPr>
              <p:nvPr/>
            </p:nvSpPr>
            <p:spPr bwMode="auto">
              <a:xfrm>
                <a:off x="332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2" name="Oval 1827"/>
              <p:cNvSpPr>
                <a:spLocks noChangeArrowheads="1"/>
              </p:cNvSpPr>
              <p:nvPr/>
            </p:nvSpPr>
            <p:spPr bwMode="auto">
              <a:xfrm>
                <a:off x="332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3" name="Oval 1828"/>
              <p:cNvSpPr>
                <a:spLocks noChangeArrowheads="1"/>
              </p:cNvSpPr>
              <p:nvPr/>
            </p:nvSpPr>
            <p:spPr bwMode="auto">
              <a:xfrm>
                <a:off x="333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4" name="Oval 1829"/>
              <p:cNvSpPr>
                <a:spLocks noChangeArrowheads="1"/>
              </p:cNvSpPr>
              <p:nvPr/>
            </p:nvSpPr>
            <p:spPr bwMode="auto">
              <a:xfrm>
                <a:off x="333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5" name="Oval 1830"/>
              <p:cNvSpPr>
                <a:spLocks noChangeArrowheads="1"/>
              </p:cNvSpPr>
              <p:nvPr/>
            </p:nvSpPr>
            <p:spPr bwMode="auto">
              <a:xfrm>
                <a:off x="333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6" name="Oval 1831"/>
              <p:cNvSpPr>
                <a:spLocks noChangeArrowheads="1"/>
              </p:cNvSpPr>
              <p:nvPr/>
            </p:nvSpPr>
            <p:spPr bwMode="auto">
              <a:xfrm>
                <a:off x="334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7" name="Oval 1832"/>
              <p:cNvSpPr>
                <a:spLocks noChangeArrowheads="1"/>
              </p:cNvSpPr>
              <p:nvPr/>
            </p:nvSpPr>
            <p:spPr bwMode="auto">
              <a:xfrm>
                <a:off x="334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8" name="Oval 1833"/>
              <p:cNvSpPr>
                <a:spLocks noChangeArrowheads="1"/>
              </p:cNvSpPr>
              <p:nvPr/>
            </p:nvSpPr>
            <p:spPr bwMode="auto">
              <a:xfrm>
                <a:off x="334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9" name="Oval 1834"/>
              <p:cNvSpPr>
                <a:spLocks noChangeArrowheads="1"/>
              </p:cNvSpPr>
              <p:nvPr/>
            </p:nvSpPr>
            <p:spPr bwMode="auto">
              <a:xfrm>
                <a:off x="335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0" name="Oval 1835"/>
              <p:cNvSpPr>
                <a:spLocks noChangeArrowheads="1"/>
              </p:cNvSpPr>
              <p:nvPr/>
            </p:nvSpPr>
            <p:spPr bwMode="auto">
              <a:xfrm>
                <a:off x="335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1" name="Oval 1836"/>
              <p:cNvSpPr>
                <a:spLocks noChangeArrowheads="1"/>
              </p:cNvSpPr>
              <p:nvPr/>
            </p:nvSpPr>
            <p:spPr bwMode="auto">
              <a:xfrm>
                <a:off x="336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2" name="Oval 1837"/>
              <p:cNvSpPr>
                <a:spLocks noChangeArrowheads="1"/>
              </p:cNvSpPr>
              <p:nvPr/>
            </p:nvSpPr>
            <p:spPr bwMode="auto">
              <a:xfrm>
                <a:off x="336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3" name="Oval 1838"/>
              <p:cNvSpPr>
                <a:spLocks noChangeArrowheads="1"/>
              </p:cNvSpPr>
              <p:nvPr/>
            </p:nvSpPr>
            <p:spPr bwMode="auto">
              <a:xfrm>
                <a:off x="336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4" name="Oval 1839"/>
              <p:cNvSpPr>
                <a:spLocks noChangeArrowheads="1"/>
              </p:cNvSpPr>
              <p:nvPr/>
            </p:nvSpPr>
            <p:spPr bwMode="auto">
              <a:xfrm>
                <a:off x="337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5" name="Oval 1840"/>
              <p:cNvSpPr>
                <a:spLocks noChangeArrowheads="1"/>
              </p:cNvSpPr>
              <p:nvPr/>
            </p:nvSpPr>
            <p:spPr bwMode="auto">
              <a:xfrm>
                <a:off x="337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6" name="Oval 1841"/>
              <p:cNvSpPr>
                <a:spLocks noChangeArrowheads="1"/>
              </p:cNvSpPr>
              <p:nvPr/>
            </p:nvSpPr>
            <p:spPr bwMode="auto">
              <a:xfrm>
                <a:off x="338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7" name="Oval 1842"/>
              <p:cNvSpPr>
                <a:spLocks noChangeArrowheads="1"/>
              </p:cNvSpPr>
              <p:nvPr/>
            </p:nvSpPr>
            <p:spPr bwMode="auto">
              <a:xfrm>
                <a:off x="338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8" name="Oval 1843"/>
              <p:cNvSpPr>
                <a:spLocks noChangeArrowheads="1"/>
              </p:cNvSpPr>
              <p:nvPr/>
            </p:nvSpPr>
            <p:spPr bwMode="auto">
              <a:xfrm>
                <a:off x="338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9" name="Oval 1844"/>
              <p:cNvSpPr>
                <a:spLocks noChangeArrowheads="1"/>
              </p:cNvSpPr>
              <p:nvPr/>
            </p:nvSpPr>
            <p:spPr bwMode="auto">
              <a:xfrm>
                <a:off x="339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0" name="Oval 1845"/>
              <p:cNvSpPr>
                <a:spLocks noChangeArrowheads="1"/>
              </p:cNvSpPr>
              <p:nvPr/>
            </p:nvSpPr>
            <p:spPr bwMode="auto">
              <a:xfrm>
                <a:off x="339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1" name="Oval 1846"/>
              <p:cNvSpPr>
                <a:spLocks noChangeArrowheads="1"/>
              </p:cNvSpPr>
              <p:nvPr/>
            </p:nvSpPr>
            <p:spPr bwMode="auto">
              <a:xfrm>
                <a:off x="340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2" name="Oval 1847"/>
              <p:cNvSpPr>
                <a:spLocks noChangeArrowheads="1"/>
              </p:cNvSpPr>
              <p:nvPr/>
            </p:nvSpPr>
            <p:spPr bwMode="auto">
              <a:xfrm>
                <a:off x="340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3" name="Oval 1848"/>
              <p:cNvSpPr>
                <a:spLocks noChangeArrowheads="1"/>
              </p:cNvSpPr>
              <p:nvPr/>
            </p:nvSpPr>
            <p:spPr bwMode="auto">
              <a:xfrm>
                <a:off x="340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4" name="Oval 1849"/>
              <p:cNvSpPr>
                <a:spLocks noChangeArrowheads="1"/>
              </p:cNvSpPr>
              <p:nvPr/>
            </p:nvSpPr>
            <p:spPr bwMode="auto">
              <a:xfrm>
                <a:off x="341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5" name="Oval 1850"/>
              <p:cNvSpPr>
                <a:spLocks noChangeArrowheads="1"/>
              </p:cNvSpPr>
              <p:nvPr/>
            </p:nvSpPr>
            <p:spPr bwMode="auto">
              <a:xfrm>
                <a:off x="341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6" name="Oval 1851"/>
              <p:cNvSpPr>
                <a:spLocks noChangeArrowheads="1"/>
              </p:cNvSpPr>
              <p:nvPr/>
            </p:nvSpPr>
            <p:spPr bwMode="auto">
              <a:xfrm>
                <a:off x="342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7" name="Oval 1852"/>
              <p:cNvSpPr>
                <a:spLocks noChangeArrowheads="1"/>
              </p:cNvSpPr>
              <p:nvPr/>
            </p:nvSpPr>
            <p:spPr bwMode="auto">
              <a:xfrm>
                <a:off x="342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8" name="Oval 1853"/>
              <p:cNvSpPr>
                <a:spLocks noChangeArrowheads="1"/>
              </p:cNvSpPr>
              <p:nvPr/>
            </p:nvSpPr>
            <p:spPr bwMode="auto">
              <a:xfrm>
                <a:off x="342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9" name="Oval 1854"/>
              <p:cNvSpPr>
                <a:spLocks noChangeArrowheads="1"/>
              </p:cNvSpPr>
              <p:nvPr/>
            </p:nvSpPr>
            <p:spPr bwMode="auto">
              <a:xfrm>
                <a:off x="343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0" name="Oval 1855"/>
              <p:cNvSpPr>
                <a:spLocks noChangeArrowheads="1"/>
              </p:cNvSpPr>
              <p:nvPr/>
            </p:nvSpPr>
            <p:spPr bwMode="auto">
              <a:xfrm>
                <a:off x="343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1" name="Oval 1856"/>
              <p:cNvSpPr>
                <a:spLocks noChangeArrowheads="1"/>
              </p:cNvSpPr>
              <p:nvPr/>
            </p:nvSpPr>
            <p:spPr bwMode="auto">
              <a:xfrm>
                <a:off x="344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2" name="Oval 1857"/>
              <p:cNvSpPr>
                <a:spLocks noChangeArrowheads="1"/>
              </p:cNvSpPr>
              <p:nvPr/>
            </p:nvSpPr>
            <p:spPr bwMode="auto">
              <a:xfrm>
                <a:off x="344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3" name="Oval 1858"/>
              <p:cNvSpPr>
                <a:spLocks noChangeArrowheads="1"/>
              </p:cNvSpPr>
              <p:nvPr/>
            </p:nvSpPr>
            <p:spPr bwMode="auto">
              <a:xfrm>
                <a:off x="344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4" name="Oval 1859"/>
              <p:cNvSpPr>
                <a:spLocks noChangeArrowheads="1"/>
              </p:cNvSpPr>
              <p:nvPr/>
            </p:nvSpPr>
            <p:spPr bwMode="auto">
              <a:xfrm>
                <a:off x="345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5" name="Oval 1860"/>
              <p:cNvSpPr>
                <a:spLocks noChangeArrowheads="1"/>
              </p:cNvSpPr>
              <p:nvPr/>
            </p:nvSpPr>
            <p:spPr bwMode="auto">
              <a:xfrm>
                <a:off x="345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6" name="Oval 1861"/>
              <p:cNvSpPr>
                <a:spLocks noChangeArrowheads="1"/>
              </p:cNvSpPr>
              <p:nvPr/>
            </p:nvSpPr>
            <p:spPr bwMode="auto">
              <a:xfrm>
                <a:off x="346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7" name="Oval 1862"/>
              <p:cNvSpPr>
                <a:spLocks noChangeArrowheads="1"/>
              </p:cNvSpPr>
              <p:nvPr/>
            </p:nvSpPr>
            <p:spPr bwMode="auto">
              <a:xfrm>
                <a:off x="346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8" name="Oval 1863"/>
              <p:cNvSpPr>
                <a:spLocks noChangeArrowheads="1"/>
              </p:cNvSpPr>
              <p:nvPr/>
            </p:nvSpPr>
            <p:spPr bwMode="auto">
              <a:xfrm>
                <a:off x="346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9" name="Oval 1864"/>
              <p:cNvSpPr>
                <a:spLocks noChangeArrowheads="1"/>
              </p:cNvSpPr>
              <p:nvPr/>
            </p:nvSpPr>
            <p:spPr bwMode="auto">
              <a:xfrm>
                <a:off x="347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0" name="Oval 1865"/>
              <p:cNvSpPr>
                <a:spLocks noChangeArrowheads="1"/>
              </p:cNvSpPr>
              <p:nvPr/>
            </p:nvSpPr>
            <p:spPr bwMode="auto">
              <a:xfrm>
                <a:off x="347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1" name="Oval 1866"/>
              <p:cNvSpPr>
                <a:spLocks noChangeArrowheads="1"/>
              </p:cNvSpPr>
              <p:nvPr/>
            </p:nvSpPr>
            <p:spPr bwMode="auto">
              <a:xfrm>
                <a:off x="348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2" name="Oval 1867"/>
              <p:cNvSpPr>
                <a:spLocks noChangeArrowheads="1"/>
              </p:cNvSpPr>
              <p:nvPr/>
            </p:nvSpPr>
            <p:spPr bwMode="auto">
              <a:xfrm>
                <a:off x="348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3" name="Oval 1868"/>
              <p:cNvSpPr>
                <a:spLocks noChangeArrowheads="1"/>
              </p:cNvSpPr>
              <p:nvPr/>
            </p:nvSpPr>
            <p:spPr bwMode="auto">
              <a:xfrm>
                <a:off x="348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4" name="Oval 1869"/>
              <p:cNvSpPr>
                <a:spLocks noChangeArrowheads="1"/>
              </p:cNvSpPr>
              <p:nvPr/>
            </p:nvSpPr>
            <p:spPr bwMode="auto">
              <a:xfrm>
                <a:off x="349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5" name="Oval 1870"/>
              <p:cNvSpPr>
                <a:spLocks noChangeArrowheads="1"/>
              </p:cNvSpPr>
              <p:nvPr/>
            </p:nvSpPr>
            <p:spPr bwMode="auto">
              <a:xfrm>
                <a:off x="349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6" name="Oval 1871"/>
              <p:cNvSpPr>
                <a:spLocks noChangeArrowheads="1"/>
              </p:cNvSpPr>
              <p:nvPr/>
            </p:nvSpPr>
            <p:spPr bwMode="auto">
              <a:xfrm>
                <a:off x="350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7" name="Oval 1872"/>
              <p:cNvSpPr>
                <a:spLocks noChangeArrowheads="1"/>
              </p:cNvSpPr>
              <p:nvPr/>
            </p:nvSpPr>
            <p:spPr bwMode="auto">
              <a:xfrm>
                <a:off x="350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8" name="Oval 1873"/>
              <p:cNvSpPr>
                <a:spLocks noChangeArrowheads="1"/>
              </p:cNvSpPr>
              <p:nvPr/>
            </p:nvSpPr>
            <p:spPr bwMode="auto">
              <a:xfrm>
                <a:off x="350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9" name="Oval 1874"/>
              <p:cNvSpPr>
                <a:spLocks noChangeArrowheads="1"/>
              </p:cNvSpPr>
              <p:nvPr/>
            </p:nvSpPr>
            <p:spPr bwMode="auto">
              <a:xfrm>
                <a:off x="351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0" name="Oval 1875"/>
              <p:cNvSpPr>
                <a:spLocks noChangeArrowheads="1"/>
              </p:cNvSpPr>
              <p:nvPr/>
            </p:nvSpPr>
            <p:spPr bwMode="auto">
              <a:xfrm>
                <a:off x="351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1" name="Oval 1876"/>
              <p:cNvSpPr>
                <a:spLocks noChangeArrowheads="1"/>
              </p:cNvSpPr>
              <p:nvPr/>
            </p:nvSpPr>
            <p:spPr bwMode="auto">
              <a:xfrm>
                <a:off x="352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2" name="Oval 1877"/>
              <p:cNvSpPr>
                <a:spLocks noChangeArrowheads="1"/>
              </p:cNvSpPr>
              <p:nvPr/>
            </p:nvSpPr>
            <p:spPr bwMode="auto">
              <a:xfrm>
                <a:off x="352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3" name="Oval 1878"/>
              <p:cNvSpPr>
                <a:spLocks noChangeArrowheads="1"/>
              </p:cNvSpPr>
              <p:nvPr/>
            </p:nvSpPr>
            <p:spPr bwMode="auto">
              <a:xfrm>
                <a:off x="352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4" name="Oval 1879"/>
              <p:cNvSpPr>
                <a:spLocks noChangeArrowheads="1"/>
              </p:cNvSpPr>
              <p:nvPr/>
            </p:nvSpPr>
            <p:spPr bwMode="auto">
              <a:xfrm>
                <a:off x="353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5" name="Oval 1880"/>
              <p:cNvSpPr>
                <a:spLocks noChangeArrowheads="1"/>
              </p:cNvSpPr>
              <p:nvPr/>
            </p:nvSpPr>
            <p:spPr bwMode="auto">
              <a:xfrm>
                <a:off x="353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6" name="Oval 1881"/>
              <p:cNvSpPr>
                <a:spLocks noChangeArrowheads="1"/>
              </p:cNvSpPr>
              <p:nvPr/>
            </p:nvSpPr>
            <p:spPr bwMode="auto">
              <a:xfrm>
                <a:off x="354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7" name="Oval 1882"/>
              <p:cNvSpPr>
                <a:spLocks noChangeArrowheads="1"/>
              </p:cNvSpPr>
              <p:nvPr/>
            </p:nvSpPr>
            <p:spPr bwMode="auto">
              <a:xfrm>
                <a:off x="354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8" name="Oval 1883"/>
              <p:cNvSpPr>
                <a:spLocks noChangeArrowheads="1"/>
              </p:cNvSpPr>
              <p:nvPr/>
            </p:nvSpPr>
            <p:spPr bwMode="auto">
              <a:xfrm>
                <a:off x="354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9" name="Oval 1884"/>
              <p:cNvSpPr>
                <a:spLocks noChangeArrowheads="1"/>
              </p:cNvSpPr>
              <p:nvPr/>
            </p:nvSpPr>
            <p:spPr bwMode="auto">
              <a:xfrm>
                <a:off x="355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0" name="Oval 1885"/>
              <p:cNvSpPr>
                <a:spLocks noChangeArrowheads="1"/>
              </p:cNvSpPr>
              <p:nvPr/>
            </p:nvSpPr>
            <p:spPr bwMode="auto">
              <a:xfrm>
                <a:off x="355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1" name="Oval 1886"/>
              <p:cNvSpPr>
                <a:spLocks noChangeArrowheads="1"/>
              </p:cNvSpPr>
              <p:nvPr/>
            </p:nvSpPr>
            <p:spPr bwMode="auto">
              <a:xfrm>
                <a:off x="355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2" name="Oval 1887"/>
              <p:cNvSpPr>
                <a:spLocks noChangeArrowheads="1"/>
              </p:cNvSpPr>
              <p:nvPr/>
            </p:nvSpPr>
            <p:spPr bwMode="auto">
              <a:xfrm>
                <a:off x="356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3" name="Oval 1888"/>
              <p:cNvSpPr>
                <a:spLocks noChangeArrowheads="1"/>
              </p:cNvSpPr>
              <p:nvPr/>
            </p:nvSpPr>
            <p:spPr bwMode="auto">
              <a:xfrm>
                <a:off x="356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4" name="Oval 1889"/>
              <p:cNvSpPr>
                <a:spLocks noChangeArrowheads="1"/>
              </p:cNvSpPr>
              <p:nvPr/>
            </p:nvSpPr>
            <p:spPr bwMode="auto">
              <a:xfrm>
                <a:off x="356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5" name="Oval 1890"/>
              <p:cNvSpPr>
                <a:spLocks noChangeArrowheads="1"/>
              </p:cNvSpPr>
              <p:nvPr/>
            </p:nvSpPr>
            <p:spPr bwMode="auto">
              <a:xfrm>
                <a:off x="356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6" name="Oval 1891"/>
              <p:cNvSpPr>
                <a:spLocks noChangeArrowheads="1"/>
              </p:cNvSpPr>
              <p:nvPr/>
            </p:nvSpPr>
            <p:spPr bwMode="auto">
              <a:xfrm>
                <a:off x="357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7" name="Oval 1892"/>
              <p:cNvSpPr>
                <a:spLocks noChangeArrowheads="1"/>
              </p:cNvSpPr>
              <p:nvPr/>
            </p:nvSpPr>
            <p:spPr bwMode="auto">
              <a:xfrm>
                <a:off x="357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8" name="Oval 1893"/>
              <p:cNvSpPr>
                <a:spLocks noChangeArrowheads="1"/>
              </p:cNvSpPr>
              <p:nvPr/>
            </p:nvSpPr>
            <p:spPr bwMode="auto">
              <a:xfrm>
                <a:off x="358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9" name="Oval 1894"/>
              <p:cNvSpPr>
                <a:spLocks noChangeArrowheads="1"/>
              </p:cNvSpPr>
              <p:nvPr/>
            </p:nvSpPr>
            <p:spPr bwMode="auto">
              <a:xfrm>
                <a:off x="358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0" name="Oval 1895"/>
              <p:cNvSpPr>
                <a:spLocks noChangeArrowheads="1"/>
              </p:cNvSpPr>
              <p:nvPr/>
            </p:nvSpPr>
            <p:spPr bwMode="auto">
              <a:xfrm>
                <a:off x="358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1" name="Oval 1896"/>
              <p:cNvSpPr>
                <a:spLocks noChangeArrowheads="1"/>
              </p:cNvSpPr>
              <p:nvPr/>
            </p:nvSpPr>
            <p:spPr bwMode="auto">
              <a:xfrm>
                <a:off x="359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2" name="Oval 1897"/>
              <p:cNvSpPr>
                <a:spLocks noChangeArrowheads="1"/>
              </p:cNvSpPr>
              <p:nvPr/>
            </p:nvSpPr>
            <p:spPr bwMode="auto">
              <a:xfrm>
                <a:off x="359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3" name="Oval 1898"/>
              <p:cNvSpPr>
                <a:spLocks noChangeArrowheads="1"/>
              </p:cNvSpPr>
              <p:nvPr/>
            </p:nvSpPr>
            <p:spPr bwMode="auto">
              <a:xfrm>
                <a:off x="360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4" name="Oval 1899"/>
              <p:cNvSpPr>
                <a:spLocks noChangeArrowheads="1"/>
              </p:cNvSpPr>
              <p:nvPr/>
            </p:nvSpPr>
            <p:spPr bwMode="auto">
              <a:xfrm>
                <a:off x="360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5" name="Oval 1900"/>
              <p:cNvSpPr>
                <a:spLocks noChangeArrowheads="1"/>
              </p:cNvSpPr>
              <p:nvPr/>
            </p:nvSpPr>
            <p:spPr bwMode="auto">
              <a:xfrm>
                <a:off x="360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6" name="Oval 1901"/>
              <p:cNvSpPr>
                <a:spLocks noChangeArrowheads="1"/>
              </p:cNvSpPr>
              <p:nvPr/>
            </p:nvSpPr>
            <p:spPr bwMode="auto">
              <a:xfrm>
                <a:off x="361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7" name="Oval 1902"/>
              <p:cNvSpPr>
                <a:spLocks noChangeArrowheads="1"/>
              </p:cNvSpPr>
              <p:nvPr/>
            </p:nvSpPr>
            <p:spPr bwMode="auto">
              <a:xfrm>
                <a:off x="361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8" name="Oval 1903"/>
              <p:cNvSpPr>
                <a:spLocks noChangeArrowheads="1"/>
              </p:cNvSpPr>
              <p:nvPr/>
            </p:nvSpPr>
            <p:spPr bwMode="auto">
              <a:xfrm>
                <a:off x="362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9" name="Oval 1904"/>
              <p:cNvSpPr>
                <a:spLocks noChangeArrowheads="1"/>
              </p:cNvSpPr>
              <p:nvPr/>
            </p:nvSpPr>
            <p:spPr bwMode="auto">
              <a:xfrm>
                <a:off x="362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0" name="Oval 1905"/>
              <p:cNvSpPr>
                <a:spLocks noChangeArrowheads="1"/>
              </p:cNvSpPr>
              <p:nvPr/>
            </p:nvSpPr>
            <p:spPr bwMode="auto">
              <a:xfrm>
                <a:off x="362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1" name="Oval 1906"/>
              <p:cNvSpPr>
                <a:spLocks noChangeArrowheads="1"/>
              </p:cNvSpPr>
              <p:nvPr/>
            </p:nvSpPr>
            <p:spPr bwMode="auto">
              <a:xfrm>
                <a:off x="363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2" name="Oval 1907"/>
              <p:cNvSpPr>
                <a:spLocks noChangeArrowheads="1"/>
              </p:cNvSpPr>
              <p:nvPr/>
            </p:nvSpPr>
            <p:spPr bwMode="auto">
              <a:xfrm>
                <a:off x="363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3" name="Oval 1908"/>
              <p:cNvSpPr>
                <a:spLocks noChangeArrowheads="1"/>
              </p:cNvSpPr>
              <p:nvPr/>
            </p:nvSpPr>
            <p:spPr bwMode="auto">
              <a:xfrm>
                <a:off x="364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4" name="Oval 1909"/>
              <p:cNvSpPr>
                <a:spLocks noChangeArrowheads="1"/>
              </p:cNvSpPr>
              <p:nvPr/>
            </p:nvSpPr>
            <p:spPr bwMode="auto">
              <a:xfrm>
                <a:off x="364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5" name="Oval 1910"/>
              <p:cNvSpPr>
                <a:spLocks noChangeArrowheads="1"/>
              </p:cNvSpPr>
              <p:nvPr/>
            </p:nvSpPr>
            <p:spPr bwMode="auto">
              <a:xfrm>
                <a:off x="364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6" name="Oval 1911"/>
              <p:cNvSpPr>
                <a:spLocks noChangeArrowheads="1"/>
              </p:cNvSpPr>
              <p:nvPr/>
            </p:nvSpPr>
            <p:spPr bwMode="auto">
              <a:xfrm>
                <a:off x="365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7" name="Oval 1912"/>
              <p:cNvSpPr>
                <a:spLocks noChangeArrowheads="1"/>
              </p:cNvSpPr>
              <p:nvPr/>
            </p:nvSpPr>
            <p:spPr bwMode="auto">
              <a:xfrm>
                <a:off x="365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8" name="Oval 1913"/>
              <p:cNvSpPr>
                <a:spLocks noChangeArrowheads="1"/>
              </p:cNvSpPr>
              <p:nvPr/>
            </p:nvSpPr>
            <p:spPr bwMode="auto">
              <a:xfrm>
                <a:off x="365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9" name="Oval 1914"/>
              <p:cNvSpPr>
                <a:spLocks noChangeArrowheads="1"/>
              </p:cNvSpPr>
              <p:nvPr/>
            </p:nvSpPr>
            <p:spPr bwMode="auto">
              <a:xfrm>
                <a:off x="366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0" name="Oval 1915"/>
              <p:cNvSpPr>
                <a:spLocks noChangeArrowheads="1"/>
              </p:cNvSpPr>
              <p:nvPr/>
            </p:nvSpPr>
            <p:spPr bwMode="auto">
              <a:xfrm>
                <a:off x="366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1" name="Oval 1916"/>
              <p:cNvSpPr>
                <a:spLocks noChangeArrowheads="1"/>
              </p:cNvSpPr>
              <p:nvPr/>
            </p:nvSpPr>
            <p:spPr bwMode="auto">
              <a:xfrm>
                <a:off x="366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2" name="Oval 1917"/>
              <p:cNvSpPr>
                <a:spLocks noChangeArrowheads="1"/>
              </p:cNvSpPr>
              <p:nvPr/>
            </p:nvSpPr>
            <p:spPr bwMode="auto">
              <a:xfrm>
                <a:off x="367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3" name="Oval 1918"/>
              <p:cNvSpPr>
                <a:spLocks noChangeArrowheads="1"/>
              </p:cNvSpPr>
              <p:nvPr/>
            </p:nvSpPr>
            <p:spPr bwMode="auto">
              <a:xfrm>
                <a:off x="367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4" name="Oval 1919"/>
              <p:cNvSpPr>
                <a:spLocks noChangeArrowheads="1"/>
              </p:cNvSpPr>
              <p:nvPr/>
            </p:nvSpPr>
            <p:spPr bwMode="auto">
              <a:xfrm>
                <a:off x="368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5" name="Oval 1920"/>
              <p:cNvSpPr>
                <a:spLocks noChangeArrowheads="1"/>
              </p:cNvSpPr>
              <p:nvPr/>
            </p:nvSpPr>
            <p:spPr bwMode="auto">
              <a:xfrm>
                <a:off x="368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6" name="Oval 1921"/>
              <p:cNvSpPr>
                <a:spLocks noChangeArrowheads="1"/>
              </p:cNvSpPr>
              <p:nvPr/>
            </p:nvSpPr>
            <p:spPr bwMode="auto">
              <a:xfrm>
                <a:off x="368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7" name="Oval 1922"/>
              <p:cNvSpPr>
                <a:spLocks noChangeArrowheads="1"/>
              </p:cNvSpPr>
              <p:nvPr/>
            </p:nvSpPr>
            <p:spPr bwMode="auto">
              <a:xfrm>
                <a:off x="369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8" name="Oval 1923"/>
              <p:cNvSpPr>
                <a:spLocks noChangeArrowheads="1"/>
              </p:cNvSpPr>
              <p:nvPr/>
            </p:nvSpPr>
            <p:spPr bwMode="auto">
              <a:xfrm>
                <a:off x="369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9" name="Oval 1924"/>
              <p:cNvSpPr>
                <a:spLocks noChangeArrowheads="1"/>
              </p:cNvSpPr>
              <p:nvPr/>
            </p:nvSpPr>
            <p:spPr bwMode="auto">
              <a:xfrm>
                <a:off x="370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0" name="Oval 1925"/>
              <p:cNvSpPr>
                <a:spLocks noChangeArrowheads="1"/>
              </p:cNvSpPr>
              <p:nvPr/>
            </p:nvSpPr>
            <p:spPr bwMode="auto">
              <a:xfrm>
                <a:off x="370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1" name="Oval 1926"/>
              <p:cNvSpPr>
                <a:spLocks noChangeArrowheads="1"/>
              </p:cNvSpPr>
              <p:nvPr/>
            </p:nvSpPr>
            <p:spPr bwMode="auto">
              <a:xfrm>
                <a:off x="370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2" name="Oval 1927"/>
              <p:cNvSpPr>
                <a:spLocks noChangeArrowheads="1"/>
              </p:cNvSpPr>
              <p:nvPr/>
            </p:nvSpPr>
            <p:spPr bwMode="auto">
              <a:xfrm>
                <a:off x="371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3" name="Oval 1928"/>
              <p:cNvSpPr>
                <a:spLocks noChangeArrowheads="1"/>
              </p:cNvSpPr>
              <p:nvPr/>
            </p:nvSpPr>
            <p:spPr bwMode="auto">
              <a:xfrm>
                <a:off x="371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4" name="Oval 1929"/>
              <p:cNvSpPr>
                <a:spLocks noChangeArrowheads="1"/>
              </p:cNvSpPr>
              <p:nvPr/>
            </p:nvSpPr>
            <p:spPr bwMode="auto">
              <a:xfrm>
                <a:off x="372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5" name="Oval 1930"/>
              <p:cNvSpPr>
                <a:spLocks noChangeArrowheads="1"/>
              </p:cNvSpPr>
              <p:nvPr/>
            </p:nvSpPr>
            <p:spPr bwMode="auto">
              <a:xfrm>
                <a:off x="372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6" name="Oval 1931"/>
              <p:cNvSpPr>
                <a:spLocks noChangeArrowheads="1"/>
              </p:cNvSpPr>
              <p:nvPr/>
            </p:nvSpPr>
            <p:spPr bwMode="auto">
              <a:xfrm>
                <a:off x="372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7" name="Oval 1932"/>
              <p:cNvSpPr>
                <a:spLocks noChangeArrowheads="1"/>
              </p:cNvSpPr>
              <p:nvPr/>
            </p:nvSpPr>
            <p:spPr bwMode="auto">
              <a:xfrm>
                <a:off x="373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8" name="Oval 1933"/>
              <p:cNvSpPr>
                <a:spLocks noChangeArrowheads="1"/>
              </p:cNvSpPr>
              <p:nvPr/>
            </p:nvSpPr>
            <p:spPr bwMode="auto">
              <a:xfrm>
                <a:off x="373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9" name="Oval 1934"/>
              <p:cNvSpPr>
                <a:spLocks noChangeArrowheads="1"/>
              </p:cNvSpPr>
              <p:nvPr/>
            </p:nvSpPr>
            <p:spPr bwMode="auto">
              <a:xfrm>
                <a:off x="374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0" name="Oval 1935"/>
              <p:cNvSpPr>
                <a:spLocks noChangeArrowheads="1"/>
              </p:cNvSpPr>
              <p:nvPr/>
            </p:nvSpPr>
            <p:spPr bwMode="auto">
              <a:xfrm>
                <a:off x="374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1" name="Oval 1936"/>
              <p:cNvSpPr>
                <a:spLocks noChangeArrowheads="1"/>
              </p:cNvSpPr>
              <p:nvPr/>
            </p:nvSpPr>
            <p:spPr bwMode="auto">
              <a:xfrm>
                <a:off x="374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2" name="Oval 1937"/>
              <p:cNvSpPr>
                <a:spLocks noChangeArrowheads="1"/>
              </p:cNvSpPr>
              <p:nvPr/>
            </p:nvSpPr>
            <p:spPr bwMode="auto">
              <a:xfrm>
                <a:off x="375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3" name="Oval 1938"/>
              <p:cNvSpPr>
                <a:spLocks noChangeArrowheads="1"/>
              </p:cNvSpPr>
              <p:nvPr/>
            </p:nvSpPr>
            <p:spPr bwMode="auto">
              <a:xfrm>
                <a:off x="375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4" name="Oval 1939"/>
              <p:cNvSpPr>
                <a:spLocks noChangeArrowheads="1"/>
              </p:cNvSpPr>
              <p:nvPr/>
            </p:nvSpPr>
            <p:spPr bwMode="auto">
              <a:xfrm>
                <a:off x="376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5" name="Oval 1940"/>
              <p:cNvSpPr>
                <a:spLocks noChangeArrowheads="1"/>
              </p:cNvSpPr>
              <p:nvPr/>
            </p:nvSpPr>
            <p:spPr bwMode="auto">
              <a:xfrm>
                <a:off x="376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6" name="Oval 1941"/>
              <p:cNvSpPr>
                <a:spLocks noChangeArrowheads="1"/>
              </p:cNvSpPr>
              <p:nvPr/>
            </p:nvSpPr>
            <p:spPr bwMode="auto">
              <a:xfrm>
                <a:off x="376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7" name="Oval 1942"/>
              <p:cNvSpPr>
                <a:spLocks noChangeArrowheads="1"/>
              </p:cNvSpPr>
              <p:nvPr/>
            </p:nvSpPr>
            <p:spPr bwMode="auto">
              <a:xfrm>
                <a:off x="377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8" name="Oval 1943"/>
              <p:cNvSpPr>
                <a:spLocks noChangeArrowheads="1"/>
              </p:cNvSpPr>
              <p:nvPr/>
            </p:nvSpPr>
            <p:spPr bwMode="auto">
              <a:xfrm>
                <a:off x="377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9" name="Oval 1944"/>
              <p:cNvSpPr>
                <a:spLocks noChangeArrowheads="1"/>
              </p:cNvSpPr>
              <p:nvPr/>
            </p:nvSpPr>
            <p:spPr bwMode="auto">
              <a:xfrm>
                <a:off x="378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0" name="Oval 1945"/>
              <p:cNvSpPr>
                <a:spLocks noChangeArrowheads="1"/>
              </p:cNvSpPr>
              <p:nvPr/>
            </p:nvSpPr>
            <p:spPr bwMode="auto">
              <a:xfrm>
                <a:off x="378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1" name="Oval 1946"/>
              <p:cNvSpPr>
                <a:spLocks noChangeArrowheads="1"/>
              </p:cNvSpPr>
              <p:nvPr/>
            </p:nvSpPr>
            <p:spPr bwMode="auto">
              <a:xfrm>
                <a:off x="378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2" name="Oval 1947"/>
              <p:cNvSpPr>
                <a:spLocks noChangeArrowheads="1"/>
              </p:cNvSpPr>
              <p:nvPr/>
            </p:nvSpPr>
            <p:spPr bwMode="auto">
              <a:xfrm>
                <a:off x="379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3" name="Oval 1948"/>
              <p:cNvSpPr>
                <a:spLocks noChangeArrowheads="1"/>
              </p:cNvSpPr>
              <p:nvPr/>
            </p:nvSpPr>
            <p:spPr bwMode="auto">
              <a:xfrm>
                <a:off x="379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4" name="Oval 1949"/>
              <p:cNvSpPr>
                <a:spLocks noChangeArrowheads="1"/>
              </p:cNvSpPr>
              <p:nvPr/>
            </p:nvSpPr>
            <p:spPr bwMode="auto">
              <a:xfrm>
                <a:off x="379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5" name="Oval 1950"/>
              <p:cNvSpPr>
                <a:spLocks noChangeArrowheads="1"/>
              </p:cNvSpPr>
              <p:nvPr/>
            </p:nvSpPr>
            <p:spPr bwMode="auto">
              <a:xfrm>
                <a:off x="380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6" name="Oval 1951"/>
              <p:cNvSpPr>
                <a:spLocks noChangeArrowheads="1"/>
              </p:cNvSpPr>
              <p:nvPr/>
            </p:nvSpPr>
            <p:spPr bwMode="auto">
              <a:xfrm>
                <a:off x="380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7" name="Oval 1952"/>
              <p:cNvSpPr>
                <a:spLocks noChangeArrowheads="1"/>
              </p:cNvSpPr>
              <p:nvPr/>
            </p:nvSpPr>
            <p:spPr bwMode="auto">
              <a:xfrm>
                <a:off x="380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8" name="Oval 1953"/>
              <p:cNvSpPr>
                <a:spLocks noChangeArrowheads="1"/>
              </p:cNvSpPr>
              <p:nvPr/>
            </p:nvSpPr>
            <p:spPr bwMode="auto">
              <a:xfrm>
                <a:off x="381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9" name="Oval 1954"/>
              <p:cNvSpPr>
                <a:spLocks noChangeArrowheads="1"/>
              </p:cNvSpPr>
              <p:nvPr/>
            </p:nvSpPr>
            <p:spPr bwMode="auto">
              <a:xfrm>
                <a:off x="381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0" name="Oval 1955"/>
              <p:cNvSpPr>
                <a:spLocks noChangeArrowheads="1"/>
              </p:cNvSpPr>
              <p:nvPr/>
            </p:nvSpPr>
            <p:spPr bwMode="auto">
              <a:xfrm>
                <a:off x="382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1" name="Oval 1956"/>
              <p:cNvSpPr>
                <a:spLocks noChangeArrowheads="1"/>
              </p:cNvSpPr>
              <p:nvPr/>
            </p:nvSpPr>
            <p:spPr bwMode="auto">
              <a:xfrm>
                <a:off x="382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2" name="Oval 1957"/>
              <p:cNvSpPr>
                <a:spLocks noChangeArrowheads="1"/>
              </p:cNvSpPr>
              <p:nvPr/>
            </p:nvSpPr>
            <p:spPr bwMode="auto">
              <a:xfrm>
                <a:off x="382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3" name="Oval 1958"/>
              <p:cNvSpPr>
                <a:spLocks noChangeArrowheads="1"/>
              </p:cNvSpPr>
              <p:nvPr/>
            </p:nvSpPr>
            <p:spPr bwMode="auto">
              <a:xfrm>
                <a:off x="383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4" name="Oval 1959"/>
              <p:cNvSpPr>
                <a:spLocks noChangeArrowheads="1"/>
              </p:cNvSpPr>
              <p:nvPr/>
            </p:nvSpPr>
            <p:spPr bwMode="auto">
              <a:xfrm>
                <a:off x="383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5" name="Oval 1960"/>
              <p:cNvSpPr>
                <a:spLocks noChangeArrowheads="1"/>
              </p:cNvSpPr>
              <p:nvPr/>
            </p:nvSpPr>
            <p:spPr bwMode="auto">
              <a:xfrm>
                <a:off x="384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6" name="Oval 1961"/>
              <p:cNvSpPr>
                <a:spLocks noChangeArrowheads="1"/>
              </p:cNvSpPr>
              <p:nvPr/>
            </p:nvSpPr>
            <p:spPr bwMode="auto">
              <a:xfrm>
                <a:off x="384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7" name="Oval 1962"/>
              <p:cNvSpPr>
                <a:spLocks noChangeArrowheads="1"/>
              </p:cNvSpPr>
              <p:nvPr/>
            </p:nvSpPr>
            <p:spPr bwMode="auto">
              <a:xfrm>
                <a:off x="384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8" name="Oval 1963"/>
              <p:cNvSpPr>
                <a:spLocks noChangeArrowheads="1"/>
              </p:cNvSpPr>
              <p:nvPr/>
            </p:nvSpPr>
            <p:spPr bwMode="auto">
              <a:xfrm>
                <a:off x="385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9" name="Oval 1964"/>
              <p:cNvSpPr>
                <a:spLocks noChangeArrowheads="1"/>
              </p:cNvSpPr>
              <p:nvPr/>
            </p:nvSpPr>
            <p:spPr bwMode="auto">
              <a:xfrm>
                <a:off x="385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0" name="Oval 1965"/>
              <p:cNvSpPr>
                <a:spLocks noChangeArrowheads="1"/>
              </p:cNvSpPr>
              <p:nvPr/>
            </p:nvSpPr>
            <p:spPr bwMode="auto">
              <a:xfrm>
                <a:off x="386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1" name="Oval 1966"/>
              <p:cNvSpPr>
                <a:spLocks noChangeArrowheads="1"/>
              </p:cNvSpPr>
              <p:nvPr/>
            </p:nvSpPr>
            <p:spPr bwMode="auto">
              <a:xfrm>
                <a:off x="386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2" name="Oval 1967"/>
              <p:cNvSpPr>
                <a:spLocks noChangeArrowheads="1"/>
              </p:cNvSpPr>
              <p:nvPr/>
            </p:nvSpPr>
            <p:spPr bwMode="auto">
              <a:xfrm>
                <a:off x="386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3" name="Oval 1968"/>
              <p:cNvSpPr>
                <a:spLocks noChangeArrowheads="1"/>
              </p:cNvSpPr>
              <p:nvPr/>
            </p:nvSpPr>
            <p:spPr bwMode="auto">
              <a:xfrm>
                <a:off x="387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4" name="Oval 1969"/>
              <p:cNvSpPr>
                <a:spLocks noChangeArrowheads="1"/>
              </p:cNvSpPr>
              <p:nvPr/>
            </p:nvSpPr>
            <p:spPr bwMode="auto">
              <a:xfrm>
                <a:off x="387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5" name="Oval 1970"/>
              <p:cNvSpPr>
                <a:spLocks noChangeArrowheads="1"/>
              </p:cNvSpPr>
              <p:nvPr/>
            </p:nvSpPr>
            <p:spPr bwMode="auto">
              <a:xfrm>
                <a:off x="388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6" name="Oval 1971"/>
              <p:cNvSpPr>
                <a:spLocks noChangeArrowheads="1"/>
              </p:cNvSpPr>
              <p:nvPr/>
            </p:nvSpPr>
            <p:spPr bwMode="auto">
              <a:xfrm>
                <a:off x="388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7" name="Oval 1972"/>
              <p:cNvSpPr>
                <a:spLocks noChangeArrowheads="1"/>
              </p:cNvSpPr>
              <p:nvPr/>
            </p:nvSpPr>
            <p:spPr bwMode="auto">
              <a:xfrm>
                <a:off x="388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8" name="Oval 1973"/>
              <p:cNvSpPr>
                <a:spLocks noChangeArrowheads="1"/>
              </p:cNvSpPr>
              <p:nvPr/>
            </p:nvSpPr>
            <p:spPr bwMode="auto">
              <a:xfrm>
                <a:off x="3889"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9" name="Oval 1974"/>
              <p:cNvSpPr>
                <a:spLocks noChangeArrowheads="1"/>
              </p:cNvSpPr>
              <p:nvPr/>
            </p:nvSpPr>
            <p:spPr bwMode="auto">
              <a:xfrm>
                <a:off x="3893"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0" name="Oval 1975"/>
              <p:cNvSpPr>
                <a:spLocks noChangeArrowheads="1"/>
              </p:cNvSpPr>
              <p:nvPr/>
            </p:nvSpPr>
            <p:spPr bwMode="auto">
              <a:xfrm>
                <a:off x="3897"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1" name="Oval 1976"/>
              <p:cNvSpPr>
                <a:spLocks noChangeArrowheads="1"/>
              </p:cNvSpPr>
              <p:nvPr/>
            </p:nvSpPr>
            <p:spPr bwMode="auto">
              <a:xfrm>
                <a:off x="3901"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2" name="Oval 1977"/>
              <p:cNvSpPr>
                <a:spLocks noChangeArrowheads="1"/>
              </p:cNvSpPr>
              <p:nvPr/>
            </p:nvSpPr>
            <p:spPr bwMode="auto">
              <a:xfrm>
                <a:off x="3905"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3" name="Oval 1978"/>
              <p:cNvSpPr>
                <a:spLocks noChangeArrowheads="1"/>
              </p:cNvSpPr>
              <p:nvPr/>
            </p:nvSpPr>
            <p:spPr bwMode="auto">
              <a:xfrm>
                <a:off x="391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4" name="Oval 1979"/>
              <p:cNvSpPr>
                <a:spLocks noChangeArrowheads="1"/>
              </p:cNvSpPr>
              <p:nvPr/>
            </p:nvSpPr>
            <p:spPr bwMode="auto">
              <a:xfrm>
                <a:off x="391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5" name="Oval 1980"/>
              <p:cNvSpPr>
                <a:spLocks noChangeArrowheads="1"/>
              </p:cNvSpPr>
              <p:nvPr/>
            </p:nvSpPr>
            <p:spPr bwMode="auto">
              <a:xfrm>
                <a:off x="391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6" name="Oval 1981"/>
              <p:cNvSpPr>
                <a:spLocks noChangeArrowheads="1"/>
              </p:cNvSpPr>
              <p:nvPr/>
            </p:nvSpPr>
            <p:spPr bwMode="auto">
              <a:xfrm>
                <a:off x="392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7" name="Oval 1982"/>
              <p:cNvSpPr>
                <a:spLocks noChangeArrowheads="1"/>
              </p:cNvSpPr>
              <p:nvPr/>
            </p:nvSpPr>
            <p:spPr bwMode="auto">
              <a:xfrm>
                <a:off x="392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8" name="Oval 1983"/>
              <p:cNvSpPr>
                <a:spLocks noChangeArrowheads="1"/>
              </p:cNvSpPr>
              <p:nvPr/>
            </p:nvSpPr>
            <p:spPr bwMode="auto">
              <a:xfrm>
                <a:off x="39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9" name="Oval 1984"/>
              <p:cNvSpPr>
                <a:spLocks noChangeArrowheads="1"/>
              </p:cNvSpPr>
              <p:nvPr/>
            </p:nvSpPr>
            <p:spPr bwMode="auto">
              <a:xfrm>
                <a:off x="39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0" name="Oval 1985"/>
              <p:cNvSpPr>
                <a:spLocks noChangeArrowheads="1"/>
              </p:cNvSpPr>
              <p:nvPr/>
            </p:nvSpPr>
            <p:spPr bwMode="auto">
              <a:xfrm>
                <a:off x="39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1" name="Oval 1986"/>
              <p:cNvSpPr>
                <a:spLocks noChangeArrowheads="1"/>
              </p:cNvSpPr>
              <p:nvPr/>
            </p:nvSpPr>
            <p:spPr bwMode="auto">
              <a:xfrm>
                <a:off x="39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2" name="Oval 1987"/>
              <p:cNvSpPr>
                <a:spLocks noChangeArrowheads="1"/>
              </p:cNvSpPr>
              <p:nvPr/>
            </p:nvSpPr>
            <p:spPr bwMode="auto">
              <a:xfrm>
                <a:off x="39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3" name="Oval 1988"/>
              <p:cNvSpPr>
                <a:spLocks noChangeArrowheads="1"/>
              </p:cNvSpPr>
              <p:nvPr/>
            </p:nvSpPr>
            <p:spPr bwMode="auto">
              <a:xfrm>
                <a:off x="39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4" name="Oval 1989"/>
              <p:cNvSpPr>
                <a:spLocks noChangeArrowheads="1"/>
              </p:cNvSpPr>
              <p:nvPr/>
            </p:nvSpPr>
            <p:spPr bwMode="auto">
              <a:xfrm>
                <a:off x="39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5" name="Oval 1990"/>
              <p:cNvSpPr>
                <a:spLocks noChangeArrowheads="1"/>
              </p:cNvSpPr>
              <p:nvPr/>
            </p:nvSpPr>
            <p:spPr bwMode="auto">
              <a:xfrm>
                <a:off x="39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6" name="Oval 1991"/>
              <p:cNvSpPr>
                <a:spLocks noChangeArrowheads="1"/>
              </p:cNvSpPr>
              <p:nvPr/>
            </p:nvSpPr>
            <p:spPr bwMode="auto">
              <a:xfrm>
                <a:off x="39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7" name="Oval 1992"/>
              <p:cNvSpPr>
                <a:spLocks noChangeArrowheads="1"/>
              </p:cNvSpPr>
              <p:nvPr/>
            </p:nvSpPr>
            <p:spPr bwMode="auto">
              <a:xfrm>
                <a:off x="39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8" name="Oval 1993"/>
              <p:cNvSpPr>
                <a:spLocks noChangeArrowheads="1"/>
              </p:cNvSpPr>
              <p:nvPr/>
            </p:nvSpPr>
            <p:spPr bwMode="auto">
              <a:xfrm>
                <a:off x="39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9" name="Oval 1994"/>
              <p:cNvSpPr>
                <a:spLocks noChangeArrowheads="1"/>
              </p:cNvSpPr>
              <p:nvPr/>
            </p:nvSpPr>
            <p:spPr bwMode="auto">
              <a:xfrm>
                <a:off x="397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0" name="Oval 1995"/>
              <p:cNvSpPr>
                <a:spLocks noChangeArrowheads="1"/>
              </p:cNvSpPr>
              <p:nvPr/>
            </p:nvSpPr>
            <p:spPr bwMode="auto">
              <a:xfrm>
                <a:off x="397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1" name="Oval 1996"/>
              <p:cNvSpPr>
                <a:spLocks noChangeArrowheads="1"/>
              </p:cNvSpPr>
              <p:nvPr/>
            </p:nvSpPr>
            <p:spPr bwMode="auto">
              <a:xfrm>
                <a:off x="39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2" name="Oval 1997"/>
              <p:cNvSpPr>
                <a:spLocks noChangeArrowheads="1"/>
              </p:cNvSpPr>
              <p:nvPr/>
            </p:nvSpPr>
            <p:spPr bwMode="auto">
              <a:xfrm>
                <a:off x="39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3" name="Oval 1998"/>
              <p:cNvSpPr>
                <a:spLocks noChangeArrowheads="1"/>
              </p:cNvSpPr>
              <p:nvPr/>
            </p:nvSpPr>
            <p:spPr bwMode="auto">
              <a:xfrm>
                <a:off x="39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4" name="Oval 1999"/>
              <p:cNvSpPr>
                <a:spLocks noChangeArrowheads="1"/>
              </p:cNvSpPr>
              <p:nvPr/>
            </p:nvSpPr>
            <p:spPr bwMode="auto">
              <a:xfrm>
                <a:off x="39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5" name="Oval 2000"/>
              <p:cNvSpPr>
                <a:spLocks noChangeArrowheads="1"/>
              </p:cNvSpPr>
              <p:nvPr/>
            </p:nvSpPr>
            <p:spPr bwMode="auto">
              <a:xfrm>
                <a:off x="39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6" name="Oval 2001"/>
              <p:cNvSpPr>
                <a:spLocks noChangeArrowheads="1"/>
              </p:cNvSpPr>
              <p:nvPr/>
            </p:nvSpPr>
            <p:spPr bwMode="auto">
              <a:xfrm>
                <a:off x="39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7" name="Oval 2002"/>
              <p:cNvSpPr>
                <a:spLocks noChangeArrowheads="1"/>
              </p:cNvSpPr>
              <p:nvPr/>
            </p:nvSpPr>
            <p:spPr bwMode="auto">
              <a:xfrm>
                <a:off x="40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8" name="Oval 2003"/>
              <p:cNvSpPr>
                <a:spLocks noChangeArrowheads="1"/>
              </p:cNvSpPr>
              <p:nvPr/>
            </p:nvSpPr>
            <p:spPr bwMode="auto">
              <a:xfrm>
                <a:off x="40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9" name="Oval 2004"/>
              <p:cNvSpPr>
                <a:spLocks noChangeArrowheads="1"/>
              </p:cNvSpPr>
              <p:nvPr/>
            </p:nvSpPr>
            <p:spPr bwMode="auto">
              <a:xfrm>
                <a:off x="40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0" name="Oval 2005"/>
              <p:cNvSpPr>
                <a:spLocks noChangeArrowheads="1"/>
              </p:cNvSpPr>
              <p:nvPr/>
            </p:nvSpPr>
            <p:spPr bwMode="auto">
              <a:xfrm>
                <a:off x="401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1" name="Oval 2006"/>
              <p:cNvSpPr>
                <a:spLocks noChangeArrowheads="1"/>
              </p:cNvSpPr>
              <p:nvPr/>
            </p:nvSpPr>
            <p:spPr bwMode="auto">
              <a:xfrm>
                <a:off x="401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2" name="Oval 2007"/>
              <p:cNvSpPr>
                <a:spLocks noChangeArrowheads="1"/>
              </p:cNvSpPr>
              <p:nvPr/>
            </p:nvSpPr>
            <p:spPr bwMode="auto">
              <a:xfrm>
                <a:off x="402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3" name="Oval 2008"/>
              <p:cNvSpPr>
                <a:spLocks noChangeArrowheads="1"/>
              </p:cNvSpPr>
              <p:nvPr/>
            </p:nvSpPr>
            <p:spPr bwMode="auto">
              <a:xfrm>
                <a:off x="40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4" name="Oval 2009"/>
              <p:cNvSpPr>
                <a:spLocks noChangeArrowheads="1"/>
              </p:cNvSpPr>
              <p:nvPr/>
            </p:nvSpPr>
            <p:spPr bwMode="auto">
              <a:xfrm>
                <a:off x="40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5" name="Oval 2010"/>
              <p:cNvSpPr>
                <a:spLocks noChangeArrowheads="1"/>
              </p:cNvSpPr>
              <p:nvPr/>
            </p:nvSpPr>
            <p:spPr bwMode="auto">
              <a:xfrm>
                <a:off x="40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6" name="Oval 2011"/>
              <p:cNvSpPr>
                <a:spLocks noChangeArrowheads="1"/>
              </p:cNvSpPr>
              <p:nvPr/>
            </p:nvSpPr>
            <p:spPr bwMode="auto">
              <a:xfrm>
                <a:off x="40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7" name="Oval 2012"/>
              <p:cNvSpPr>
                <a:spLocks noChangeArrowheads="1"/>
              </p:cNvSpPr>
              <p:nvPr/>
            </p:nvSpPr>
            <p:spPr bwMode="auto">
              <a:xfrm>
                <a:off x="40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8" name="Oval 2013"/>
              <p:cNvSpPr>
                <a:spLocks noChangeArrowheads="1"/>
              </p:cNvSpPr>
              <p:nvPr/>
            </p:nvSpPr>
            <p:spPr bwMode="auto">
              <a:xfrm>
                <a:off x="40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5" name="Group 2215"/>
            <p:cNvGrpSpPr>
              <a:grpSpLocks/>
            </p:cNvGrpSpPr>
            <p:nvPr/>
          </p:nvGrpSpPr>
          <p:grpSpPr bwMode="auto">
            <a:xfrm>
              <a:off x="4046" y="1879"/>
              <a:ext cx="781" cy="217"/>
              <a:chOff x="4046" y="1879"/>
              <a:chExt cx="781" cy="217"/>
            </a:xfrm>
          </p:grpSpPr>
          <p:sp>
            <p:nvSpPr>
              <p:cNvPr id="6989" name="Oval 2015"/>
              <p:cNvSpPr>
                <a:spLocks noChangeArrowheads="1"/>
              </p:cNvSpPr>
              <p:nvPr/>
            </p:nvSpPr>
            <p:spPr bwMode="auto">
              <a:xfrm>
                <a:off x="40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0" name="Oval 2016"/>
              <p:cNvSpPr>
                <a:spLocks noChangeArrowheads="1"/>
              </p:cNvSpPr>
              <p:nvPr/>
            </p:nvSpPr>
            <p:spPr bwMode="auto">
              <a:xfrm>
                <a:off x="40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1" name="Oval 2017"/>
              <p:cNvSpPr>
                <a:spLocks noChangeArrowheads="1"/>
              </p:cNvSpPr>
              <p:nvPr/>
            </p:nvSpPr>
            <p:spPr bwMode="auto">
              <a:xfrm>
                <a:off x="40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2" name="Oval 2018"/>
              <p:cNvSpPr>
                <a:spLocks noChangeArrowheads="1"/>
              </p:cNvSpPr>
              <p:nvPr/>
            </p:nvSpPr>
            <p:spPr bwMode="auto">
              <a:xfrm>
                <a:off x="40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3" name="Oval 2019"/>
              <p:cNvSpPr>
                <a:spLocks noChangeArrowheads="1"/>
              </p:cNvSpPr>
              <p:nvPr/>
            </p:nvSpPr>
            <p:spPr bwMode="auto">
              <a:xfrm>
                <a:off x="40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4" name="Oval 2020"/>
              <p:cNvSpPr>
                <a:spLocks noChangeArrowheads="1"/>
              </p:cNvSpPr>
              <p:nvPr/>
            </p:nvSpPr>
            <p:spPr bwMode="auto">
              <a:xfrm>
                <a:off x="40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5" name="Oval 2021"/>
              <p:cNvSpPr>
                <a:spLocks noChangeArrowheads="1"/>
              </p:cNvSpPr>
              <p:nvPr/>
            </p:nvSpPr>
            <p:spPr bwMode="auto">
              <a:xfrm>
                <a:off x="407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6" name="Oval 2022"/>
              <p:cNvSpPr>
                <a:spLocks noChangeArrowheads="1"/>
              </p:cNvSpPr>
              <p:nvPr/>
            </p:nvSpPr>
            <p:spPr bwMode="auto">
              <a:xfrm>
                <a:off x="407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7" name="Oval 2023"/>
              <p:cNvSpPr>
                <a:spLocks noChangeArrowheads="1"/>
              </p:cNvSpPr>
              <p:nvPr/>
            </p:nvSpPr>
            <p:spPr bwMode="auto">
              <a:xfrm>
                <a:off x="40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8" name="Oval 2024"/>
              <p:cNvSpPr>
                <a:spLocks noChangeArrowheads="1"/>
              </p:cNvSpPr>
              <p:nvPr/>
            </p:nvSpPr>
            <p:spPr bwMode="auto">
              <a:xfrm>
                <a:off x="40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9" name="Oval 2025"/>
              <p:cNvSpPr>
                <a:spLocks noChangeArrowheads="1"/>
              </p:cNvSpPr>
              <p:nvPr/>
            </p:nvSpPr>
            <p:spPr bwMode="auto">
              <a:xfrm>
                <a:off x="40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0" name="Oval 2026"/>
              <p:cNvSpPr>
                <a:spLocks noChangeArrowheads="1"/>
              </p:cNvSpPr>
              <p:nvPr/>
            </p:nvSpPr>
            <p:spPr bwMode="auto">
              <a:xfrm>
                <a:off x="40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1" name="Oval 2027"/>
              <p:cNvSpPr>
                <a:spLocks noChangeArrowheads="1"/>
              </p:cNvSpPr>
              <p:nvPr/>
            </p:nvSpPr>
            <p:spPr bwMode="auto">
              <a:xfrm>
                <a:off x="40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2" name="Oval 2028"/>
              <p:cNvSpPr>
                <a:spLocks noChangeArrowheads="1"/>
              </p:cNvSpPr>
              <p:nvPr/>
            </p:nvSpPr>
            <p:spPr bwMode="auto">
              <a:xfrm>
                <a:off x="40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3" name="Oval 2029"/>
              <p:cNvSpPr>
                <a:spLocks noChangeArrowheads="1"/>
              </p:cNvSpPr>
              <p:nvPr/>
            </p:nvSpPr>
            <p:spPr bwMode="auto">
              <a:xfrm>
                <a:off x="41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4" name="Oval 2030"/>
              <p:cNvSpPr>
                <a:spLocks noChangeArrowheads="1"/>
              </p:cNvSpPr>
              <p:nvPr/>
            </p:nvSpPr>
            <p:spPr bwMode="auto">
              <a:xfrm>
                <a:off x="41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5" name="Oval 2031"/>
              <p:cNvSpPr>
                <a:spLocks noChangeArrowheads="1"/>
              </p:cNvSpPr>
              <p:nvPr/>
            </p:nvSpPr>
            <p:spPr bwMode="auto">
              <a:xfrm>
                <a:off x="41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6" name="Oval 2032"/>
              <p:cNvSpPr>
                <a:spLocks noChangeArrowheads="1"/>
              </p:cNvSpPr>
              <p:nvPr/>
            </p:nvSpPr>
            <p:spPr bwMode="auto">
              <a:xfrm>
                <a:off x="411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7" name="Oval 2033"/>
              <p:cNvSpPr>
                <a:spLocks noChangeArrowheads="1"/>
              </p:cNvSpPr>
              <p:nvPr/>
            </p:nvSpPr>
            <p:spPr bwMode="auto">
              <a:xfrm>
                <a:off x="411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8" name="Oval 2034"/>
              <p:cNvSpPr>
                <a:spLocks noChangeArrowheads="1"/>
              </p:cNvSpPr>
              <p:nvPr/>
            </p:nvSpPr>
            <p:spPr bwMode="auto">
              <a:xfrm>
                <a:off x="411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9" name="Oval 2035"/>
              <p:cNvSpPr>
                <a:spLocks noChangeArrowheads="1"/>
              </p:cNvSpPr>
              <p:nvPr/>
            </p:nvSpPr>
            <p:spPr bwMode="auto">
              <a:xfrm>
                <a:off x="412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0" name="Oval 2036"/>
              <p:cNvSpPr>
                <a:spLocks noChangeArrowheads="1"/>
              </p:cNvSpPr>
              <p:nvPr/>
            </p:nvSpPr>
            <p:spPr bwMode="auto">
              <a:xfrm>
                <a:off x="412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1" name="Oval 2037"/>
              <p:cNvSpPr>
                <a:spLocks noChangeArrowheads="1"/>
              </p:cNvSpPr>
              <p:nvPr/>
            </p:nvSpPr>
            <p:spPr bwMode="auto">
              <a:xfrm>
                <a:off x="413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2" name="Oval 2038"/>
              <p:cNvSpPr>
                <a:spLocks noChangeArrowheads="1"/>
              </p:cNvSpPr>
              <p:nvPr/>
            </p:nvSpPr>
            <p:spPr bwMode="auto">
              <a:xfrm>
                <a:off x="413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3" name="Oval 2039"/>
              <p:cNvSpPr>
                <a:spLocks noChangeArrowheads="1"/>
              </p:cNvSpPr>
              <p:nvPr/>
            </p:nvSpPr>
            <p:spPr bwMode="auto">
              <a:xfrm>
                <a:off x="413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4" name="Oval 2040"/>
              <p:cNvSpPr>
                <a:spLocks noChangeArrowheads="1"/>
              </p:cNvSpPr>
              <p:nvPr/>
            </p:nvSpPr>
            <p:spPr bwMode="auto">
              <a:xfrm>
                <a:off x="414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5" name="Oval 2041"/>
              <p:cNvSpPr>
                <a:spLocks noChangeArrowheads="1"/>
              </p:cNvSpPr>
              <p:nvPr/>
            </p:nvSpPr>
            <p:spPr bwMode="auto">
              <a:xfrm>
                <a:off x="414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6" name="Oval 2042"/>
              <p:cNvSpPr>
                <a:spLocks noChangeArrowheads="1"/>
              </p:cNvSpPr>
              <p:nvPr/>
            </p:nvSpPr>
            <p:spPr bwMode="auto">
              <a:xfrm>
                <a:off x="415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7" name="Oval 2043"/>
              <p:cNvSpPr>
                <a:spLocks noChangeArrowheads="1"/>
              </p:cNvSpPr>
              <p:nvPr/>
            </p:nvSpPr>
            <p:spPr bwMode="auto">
              <a:xfrm>
                <a:off x="415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8" name="Oval 2044"/>
              <p:cNvSpPr>
                <a:spLocks noChangeArrowheads="1"/>
              </p:cNvSpPr>
              <p:nvPr/>
            </p:nvSpPr>
            <p:spPr bwMode="auto">
              <a:xfrm>
                <a:off x="41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9" name="Oval 2045"/>
              <p:cNvSpPr>
                <a:spLocks noChangeArrowheads="1"/>
              </p:cNvSpPr>
              <p:nvPr/>
            </p:nvSpPr>
            <p:spPr bwMode="auto">
              <a:xfrm>
                <a:off x="41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0" name="Oval 2046"/>
              <p:cNvSpPr>
                <a:spLocks noChangeArrowheads="1"/>
              </p:cNvSpPr>
              <p:nvPr/>
            </p:nvSpPr>
            <p:spPr bwMode="auto">
              <a:xfrm>
                <a:off x="41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1" name="Oval 2047"/>
              <p:cNvSpPr>
                <a:spLocks noChangeArrowheads="1"/>
              </p:cNvSpPr>
              <p:nvPr/>
            </p:nvSpPr>
            <p:spPr bwMode="auto">
              <a:xfrm>
                <a:off x="41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2" name="Oval 2048"/>
              <p:cNvSpPr>
                <a:spLocks noChangeArrowheads="1"/>
              </p:cNvSpPr>
              <p:nvPr/>
            </p:nvSpPr>
            <p:spPr bwMode="auto">
              <a:xfrm>
                <a:off x="417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3" name="Oval 2049"/>
              <p:cNvSpPr>
                <a:spLocks noChangeArrowheads="1"/>
              </p:cNvSpPr>
              <p:nvPr/>
            </p:nvSpPr>
            <p:spPr bwMode="auto">
              <a:xfrm>
                <a:off x="417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4" name="Oval 2050"/>
              <p:cNvSpPr>
                <a:spLocks noChangeArrowheads="1"/>
              </p:cNvSpPr>
              <p:nvPr/>
            </p:nvSpPr>
            <p:spPr bwMode="auto">
              <a:xfrm>
                <a:off x="41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5" name="Oval 2051"/>
              <p:cNvSpPr>
                <a:spLocks noChangeArrowheads="1"/>
              </p:cNvSpPr>
              <p:nvPr/>
            </p:nvSpPr>
            <p:spPr bwMode="auto">
              <a:xfrm>
                <a:off x="41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6" name="Oval 2052"/>
              <p:cNvSpPr>
                <a:spLocks noChangeArrowheads="1"/>
              </p:cNvSpPr>
              <p:nvPr/>
            </p:nvSpPr>
            <p:spPr bwMode="auto">
              <a:xfrm>
                <a:off x="41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7" name="Oval 2053"/>
              <p:cNvSpPr>
                <a:spLocks noChangeArrowheads="1"/>
              </p:cNvSpPr>
              <p:nvPr/>
            </p:nvSpPr>
            <p:spPr bwMode="auto">
              <a:xfrm>
                <a:off x="41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8" name="Oval 2054"/>
              <p:cNvSpPr>
                <a:spLocks noChangeArrowheads="1"/>
              </p:cNvSpPr>
              <p:nvPr/>
            </p:nvSpPr>
            <p:spPr bwMode="auto">
              <a:xfrm>
                <a:off x="41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9" name="Oval 2055"/>
              <p:cNvSpPr>
                <a:spLocks noChangeArrowheads="1"/>
              </p:cNvSpPr>
              <p:nvPr/>
            </p:nvSpPr>
            <p:spPr bwMode="auto">
              <a:xfrm>
                <a:off x="41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0" name="Oval 2056"/>
              <p:cNvSpPr>
                <a:spLocks noChangeArrowheads="1"/>
              </p:cNvSpPr>
              <p:nvPr/>
            </p:nvSpPr>
            <p:spPr bwMode="auto">
              <a:xfrm>
                <a:off x="42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1" name="Oval 2057"/>
              <p:cNvSpPr>
                <a:spLocks noChangeArrowheads="1"/>
              </p:cNvSpPr>
              <p:nvPr/>
            </p:nvSpPr>
            <p:spPr bwMode="auto">
              <a:xfrm>
                <a:off x="42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2" name="Oval 2058"/>
              <p:cNvSpPr>
                <a:spLocks noChangeArrowheads="1"/>
              </p:cNvSpPr>
              <p:nvPr/>
            </p:nvSpPr>
            <p:spPr bwMode="auto">
              <a:xfrm>
                <a:off x="42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3" name="Oval 2059"/>
              <p:cNvSpPr>
                <a:spLocks noChangeArrowheads="1"/>
              </p:cNvSpPr>
              <p:nvPr/>
            </p:nvSpPr>
            <p:spPr bwMode="auto">
              <a:xfrm>
                <a:off x="42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4" name="Oval 2060"/>
              <p:cNvSpPr>
                <a:spLocks noChangeArrowheads="1"/>
              </p:cNvSpPr>
              <p:nvPr/>
            </p:nvSpPr>
            <p:spPr bwMode="auto">
              <a:xfrm>
                <a:off x="42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5" name="Oval 2061"/>
              <p:cNvSpPr>
                <a:spLocks noChangeArrowheads="1"/>
              </p:cNvSpPr>
              <p:nvPr/>
            </p:nvSpPr>
            <p:spPr bwMode="auto">
              <a:xfrm>
                <a:off x="42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6" name="Oval 2062"/>
              <p:cNvSpPr>
                <a:spLocks noChangeArrowheads="1"/>
              </p:cNvSpPr>
              <p:nvPr/>
            </p:nvSpPr>
            <p:spPr bwMode="auto">
              <a:xfrm>
                <a:off x="42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7" name="Oval 2063"/>
              <p:cNvSpPr>
                <a:spLocks noChangeArrowheads="1"/>
              </p:cNvSpPr>
              <p:nvPr/>
            </p:nvSpPr>
            <p:spPr bwMode="auto">
              <a:xfrm>
                <a:off x="42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8" name="Oval 2064"/>
              <p:cNvSpPr>
                <a:spLocks noChangeArrowheads="1"/>
              </p:cNvSpPr>
              <p:nvPr/>
            </p:nvSpPr>
            <p:spPr bwMode="auto">
              <a:xfrm>
                <a:off x="42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9" name="Oval 2065"/>
              <p:cNvSpPr>
                <a:spLocks noChangeArrowheads="1"/>
              </p:cNvSpPr>
              <p:nvPr/>
            </p:nvSpPr>
            <p:spPr bwMode="auto">
              <a:xfrm>
                <a:off x="42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0" name="Oval 2066"/>
              <p:cNvSpPr>
                <a:spLocks noChangeArrowheads="1"/>
              </p:cNvSpPr>
              <p:nvPr/>
            </p:nvSpPr>
            <p:spPr bwMode="auto">
              <a:xfrm>
                <a:off x="42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1" name="Oval 2067"/>
              <p:cNvSpPr>
                <a:spLocks noChangeArrowheads="1"/>
              </p:cNvSpPr>
              <p:nvPr/>
            </p:nvSpPr>
            <p:spPr bwMode="auto">
              <a:xfrm>
                <a:off x="424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2" name="Oval 2068"/>
              <p:cNvSpPr>
                <a:spLocks noChangeArrowheads="1"/>
              </p:cNvSpPr>
              <p:nvPr/>
            </p:nvSpPr>
            <p:spPr bwMode="auto">
              <a:xfrm>
                <a:off x="424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3" name="Oval 2069"/>
              <p:cNvSpPr>
                <a:spLocks noChangeArrowheads="1"/>
              </p:cNvSpPr>
              <p:nvPr/>
            </p:nvSpPr>
            <p:spPr bwMode="auto">
              <a:xfrm>
                <a:off x="425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4" name="Oval 2070"/>
              <p:cNvSpPr>
                <a:spLocks noChangeArrowheads="1"/>
              </p:cNvSpPr>
              <p:nvPr/>
            </p:nvSpPr>
            <p:spPr bwMode="auto">
              <a:xfrm>
                <a:off x="42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5" name="Oval 2071"/>
              <p:cNvSpPr>
                <a:spLocks noChangeArrowheads="1"/>
              </p:cNvSpPr>
              <p:nvPr/>
            </p:nvSpPr>
            <p:spPr bwMode="auto">
              <a:xfrm>
                <a:off x="42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6" name="Oval 2072"/>
              <p:cNvSpPr>
                <a:spLocks noChangeArrowheads="1"/>
              </p:cNvSpPr>
              <p:nvPr/>
            </p:nvSpPr>
            <p:spPr bwMode="auto">
              <a:xfrm>
                <a:off x="42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7" name="Oval 2073"/>
              <p:cNvSpPr>
                <a:spLocks noChangeArrowheads="1"/>
              </p:cNvSpPr>
              <p:nvPr/>
            </p:nvSpPr>
            <p:spPr bwMode="auto">
              <a:xfrm>
                <a:off x="42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8" name="Oval 2074"/>
              <p:cNvSpPr>
                <a:spLocks noChangeArrowheads="1"/>
              </p:cNvSpPr>
              <p:nvPr/>
            </p:nvSpPr>
            <p:spPr bwMode="auto">
              <a:xfrm>
                <a:off x="427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49" name="Oval 2075"/>
              <p:cNvSpPr>
                <a:spLocks noChangeArrowheads="1"/>
              </p:cNvSpPr>
              <p:nvPr/>
            </p:nvSpPr>
            <p:spPr bwMode="auto">
              <a:xfrm>
                <a:off x="427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0" name="Oval 2076"/>
              <p:cNvSpPr>
                <a:spLocks noChangeArrowheads="1"/>
              </p:cNvSpPr>
              <p:nvPr/>
            </p:nvSpPr>
            <p:spPr bwMode="auto">
              <a:xfrm>
                <a:off x="427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1" name="Oval 2077"/>
              <p:cNvSpPr>
                <a:spLocks noChangeArrowheads="1"/>
              </p:cNvSpPr>
              <p:nvPr/>
            </p:nvSpPr>
            <p:spPr bwMode="auto">
              <a:xfrm>
                <a:off x="42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2" name="Oval 2078"/>
              <p:cNvSpPr>
                <a:spLocks noChangeArrowheads="1"/>
              </p:cNvSpPr>
              <p:nvPr/>
            </p:nvSpPr>
            <p:spPr bwMode="auto">
              <a:xfrm>
                <a:off x="42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3" name="Oval 2079"/>
              <p:cNvSpPr>
                <a:spLocks noChangeArrowheads="1"/>
              </p:cNvSpPr>
              <p:nvPr/>
            </p:nvSpPr>
            <p:spPr bwMode="auto">
              <a:xfrm>
                <a:off x="42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4" name="Oval 2080"/>
              <p:cNvSpPr>
                <a:spLocks noChangeArrowheads="1"/>
              </p:cNvSpPr>
              <p:nvPr/>
            </p:nvSpPr>
            <p:spPr bwMode="auto">
              <a:xfrm>
                <a:off x="42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5" name="Oval 2081"/>
              <p:cNvSpPr>
                <a:spLocks noChangeArrowheads="1"/>
              </p:cNvSpPr>
              <p:nvPr/>
            </p:nvSpPr>
            <p:spPr bwMode="auto">
              <a:xfrm>
                <a:off x="42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6" name="Oval 2082"/>
              <p:cNvSpPr>
                <a:spLocks noChangeArrowheads="1"/>
              </p:cNvSpPr>
              <p:nvPr/>
            </p:nvSpPr>
            <p:spPr bwMode="auto">
              <a:xfrm>
                <a:off x="43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7" name="Oval 2083"/>
              <p:cNvSpPr>
                <a:spLocks noChangeArrowheads="1"/>
              </p:cNvSpPr>
              <p:nvPr/>
            </p:nvSpPr>
            <p:spPr bwMode="auto">
              <a:xfrm>
                <a:off x="43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8" name="Oval 2084"/>
              <p:cNvSpPr>
                <a:spLocks noChangeArrowheads="1"/>
              </p:cNvSpPr>
              <p:nvPr/>
            </p:nvSpPr>
            <p:spPr bwMode="auto">
              <a:xfrm>
                <a:off x="43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9" name="Oval 2085"/>
              <p:cNvSpPr>
                <a:spLocks noChangeArrowheads="1"/>
              </p:cNvSpPr>
              <p:nvPr/>
            </p:nvSpPr>
            <p:spPr bwMode="auto">
              <a:xfrm>
                <a:off x="43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0" name="Oval 2086"/>
              <p:cNvSpPr>
                <a:spLocks noChangeArrowheads="1"/>
              </p:cNvSpPr>
              <p:nvPr/>
            </p:nvSpPr>
            <p:spPr bwMode="auto">
              <a:xfrm>
                <a:off x="43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1" name="Oval 2087"/>
              <p:cNvSpPr>
                <a:spLocks noChangeArrowheads="1"/>
              </p:cNvSpPr>
              <p:nvPr/>
            </p:nvSpPr>
            <p:spPr bwMode="auto">
              <a:xfrm>
                <a:off x="43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2" name="Oval 2088"/>
              <p:cNvSpPr>
                <a:spLocks noChangeArrowheads="1"/>
              </p:cNvSpPr>
              <p:nvPr/>
            </p:nvSpPr>
            <p:spPr bwMode="auto">
              <a:xfrm>
                <a:off x="43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3" name="Oval 2089"/>
              <p:cNvSpPr>
                <a:spLocks noChangeArrowheads="1"/>
              </p:cNvSpPr>
              <p:nvPr/>
            </p:nvSpPr>
            <p:spPr bwMode="auto">
              <a:xfrm>
                <a:off x="43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4" name="Oval 2090"/>
              <p:cNvSpPr>
                <a:spLocks noChangeArrowheads="1"/>
              </p:cNvSpPr>
              <p:nvPr/>
            </p:nvSpPr>
            <p:spPr bwMode="auto">
              <a:xfrm>
                <a:off x="43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5" name="Oval 2091"/>
              <p:cNvSpPr>
                <a:spLocks noChangeArrowheads="1"/>
              </p:cNvSpPr>
              <p:nvPr/>
            </p:nvSpPr>
            <p:spPr bwMode="auto">
              <a:xfrm>
                <a:off x="43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6" name="Oval 2092"/>
              <p:cNvSpPr>
                <a:spLocks noChangeArrowheads="1"/>
              </p:cNvSpPr>
              <p:nvPr/>
            </p:nvSpPr>
            <p:spPr bwMode="auto">
              <a:xfrm>
                <a:off x="433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7" name="Oval 2093"/>
              <p:cNvSpPr>
                <a:spLocks noChangeArrowheads="1"/>
              </p:cNvSpPr>
              <p:nvPr/>
            </p:nvSpPr>
            <p:spPr bwMode="auto">
              <a:xfrm>
                <a:off x="434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8" name="Oval 2094"/>
              <p:cNvSpPr>
                <a:spLocks noChangeArrowheads="1"/>
              </p:cNvSpPr>
              <p:nvPr/>
            </p:nvSpPr>
            <p:spPr bwMode="auto">
              <a:xfrm>
                <a:off x="434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9" name="Oval 2095"/>
              <p:cNvSpPr>
                <a:spLocks noChangeArrowheads="1"/>
              </p:cNvSpPr>
              <p:nvPr/>
            </p:nvSpPr>
            <p:spPr bwMode="auto">
              <a:xfrm>
                <a:off x="435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0" name="Oval 2096"/>
              <p:cNvSpPr>
                <a:spLocks noChangeArrowheads="1"/>
              </p:cNvSpPr>
              <p:nvPr/>
            </p:nvSpPr>
            <p:spPr bwMode="auto">
              <a:xfrm>
                <a:off x="435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1" name="Oval 2097"/>
              <p:cNvSpPr>
                <a:spLocks noChangeArrowheads="1"/>
              </p:cNvSpPr>
              <p:nvPr/>
            </p:nvSpPr>
            <p:spPr bwMode="auto">
              <a:xfrm>
                <a:off x="435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2" name="Oval 2098"/>
              <p:cNvSpPr>
                <a:spLocks noChangeArrowheads="1"/>
              </p:cNvSpPr>
              <p:nvPr/>
            </p:nvSpPr>
            <p:spPr bwMode="auto">
              <a:xfrm>
                <a:off x="436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3" name="Oval 2099"/>
              <p:cNvSpPr>
                <a:spLocks noChangeArrowheads="1"/>
              </p:cNvSpPr>
              <p:nvPr/>
            </p:nvSpPr>
            <p:spPr bwMode="auto">
              <a:xfrm>
                <a:off x="436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4" name="Oval 2100"/>
              <p:cNvSpPr>
                <a:spLocks noChangeArrowheads="1"/>
              </p:cNvSpPr>
              <p:nvPr/>
            </p:nvSpPr>
            <p:spPr bwMode="auto">
              <a:xfrm>
                <a:off x="437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5" name="Oval 2101"/>
              <p:cNvSpPr>
                <a:spLocks noChangeArrowheads="1"/>
              </p:cNvSpPr>
              <p:nvPr/>
            </p:nvSpPr>
            <p:spPr bwMode="auto">
              <a:xfrm>
                <a:off x="437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6" name="Oval 2102"/>
              <p:cNvSpPr>
                <a:spLocks noChangeArrowheads="1"/>
              </p:cNvSpPr>
              <p:nvPr/>
            </p:nvSpPr>
            <p:spPr bwMode="auto">
              <a:xfrm>
                <a:off x="437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7" name="Oval 2103"/>
              <p:cNvSpPr>
                <a:spLocks noChangeArrowheads="1"/>
              </p:cNvSpPr>
              <p:nvPr/>
            </p:nvSpPr>
            <p:spPr bwMode="auto">
              <a:xfrm>
                <a:off x="4382"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8" name="Oval 2104"/>
              <p:cNvSpPr>
                <a:spLocks noChangeArrowheads="1"/>
              </p:cNvSpPr>
              <p:nvPr/>
            </p:nvSpPr>
            <p:spPr bwMode="auto">
              <a:xfrm>
                <a:off x="43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9" name="Oval 2105"/>
              <p:cNvSpPr>
                <a:spLocks noChangeArrowheads="1"/>
              </p:cNvSpPr>
              <p:nvPr/>
            </p:nvSpPr>
            <p:spPr bwMode="auto">
              <a:xfrm>
                <a:off x="43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0" name="Oval 2106"/>
              <p:cNvSpPr>
                <a:spLocks noChangeArrowheads="1"/>
              </p:cNvSpPr>
              <p:nvPr/>
            </p:nvSpPr>
            <p:spPr bwMode="auto">
              <a:xfrm>
                <a:off x="43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1" name="Oval 2107"/>
              <p:cNvSpPr>
                <a:spLocks noChangeArrowheads="1"/>
              </p:cNvSpPr>
              <p:nvPr/>
            </p:nvSpPr>
            <p:spPr bwMode="auto">
              <a:xfrm>
                <a:off x="43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2" name="Oval 2108"/>
              <p:cNvSpPr>
                <a:spLocks noChangeArrowheads="1"/>
              </p:cNvSpPr>
              <p:nvPr/>
            </p:nvSpPr>
            <p:spPr bwMode="auto">
              <a:xfrm>
                <a:off x="43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3" name="Oval 2109"/>
              <p:cNvSpPr>
                <a:spLocks noChangeArrowheads="1"/>
              </p:cNvSpPr>
              <p:nvPr/>
            </p:nvSpPr>
            <p:spPr bwMode="auto">
              <a:xfrm>
                <a:off x="44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4" name="Oval 2110"/>
              <p:cNvSpPr>
                <a:spLocks noChangeArrowheads="1"/>
              </p:cNvSpPr>
              <p:nvPr/>
            </p:nvSpPr>
            <p:spPr bwMode="auto">
              <a:xfrm>
                <a:off x="44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5" name="Oval 2111"/>
              <p:cNvSpPr>
                <a:spLocks noChangeArrowheads="1"/>
              </p:cNvSpPr>
              <p:nvPr/>
            </p:nvSpPr>
            <p:spPr bwMode="auto">
              <a:xfrm>
                <a:off x="44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6" name="Oval 2112"/>
              <p:cNvSpPr>
                <a:spLocks noChangeArrowheads="1"/>
              </p:cNvSpPr>
              <p:nvPr/>
            </p:nvSpPr>
            <p:spPr bwMode="auto">
              <a:xfrm>
                <a:off x="44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7" name="Oval 2113"/>
              <p:cNvSpPr>
                <a:spLocks noChangeArrowheads="1"/>
              </p:cNvSpPr>
              <p:nvPr/>
            </p:nvSpPr>
            <p:spPr bwMode="auto">
              <a:xfrm>
                <a:off x="44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8" name="Oval 2114"/>
              <p:cNvSpPr>
                <a:spLocks noChangeArrowheads="1"/>
              </p:cNvSpPr>
              <p:nvPr/>
            </p:nvSpPr>
            <p:spPr bwMode="auto">
              <a:xfrm>
                <a:off x="44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9" name="Oval 2115"/>
              <p:cNvSpPr>
                <a:spLocks noChangeArrowheads="1"/>
              </p:cNvSpPr>
              <p:nvPr/>
            </p:nvSpPr>
            <p:spPr bwMode="auto">
              <a:xfrm>
                <a:off x="44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0" name="Oval 2116"/>
              <p:cNvSpPr>
                <a:spLocks noChangeArrowheads="1"/>
              </p:cNvSpPr>
              <p:nvPr/>
            </p:nvSpPr>
            <p:spPr bwMode="auto">
              <a:xfrm>
                <a:off x="44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1" name="Oval 2117"/>
              <p:cNvSpPr>
                <a:spLocks noChangeArrowheads="1"/>
              </p:cNvSpPr>
              <p:nvPr/>
            </p:nvSpPr>
            <p:spPr bwMode="auto">
              <a:xfrm>
                <a:off x="44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2" name="Oval 2118"/>
              <p:cNvSpPr>
                <a:spLocks noChangeArrowheads="1"/>
              </p:cNvSpPr>
              <p:nvPr/>
            </p:nvSpPr>
            <p:spPr bwMode="auto">
              <a:xfrm>
                <a:off x="44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3" name="Oval 2119"/>
              <p:cNvSpPr>
                <a:spLocks noChangeArrowheads="1"/>
              </p:cNvSpPr>
              <p:nvPr/>
            </p:nvSpPr>
            <p:spPr bwMode="auto">
              <a:xfrm>
                <a:off x="44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4" name="Oval 2120"/>
              <p:cNvSpPr>
                <a:spLocks noChangeArrowheads="1"/>
              </p:cNvSpPr>
              <p:nvPr/>
            </p:nvSpPr>
            <p:spPr bwMode="auto">
              <a:xfrm>
                <a:off x="44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5" name="Oval 2121"/>
              <p:cNvSpPr>
                <a:spLocks noChangeArrowheads="1"/>
              </p:cNvSpPr>
              <p:nvPr/>
            </p:nvSpPr>
            <p:spPr bwMode="auto">
              <a:xfrm>
                <a:off x="44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6" name="Oval 2122"/>
              <p:cNvSpPr>
                <a:spLocks noChangeArrowheads="1"/>
              </p:cNvSpPr>
              <p:nvPr/>
            </p:nvSpPr>
            <p:spPr bwMode="auto">
              <a:xfrm>
                <a:off x="44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7" name="Oval 2123"/>
              <p:cNvSpPr>
                <a:spLocks noChangeArrowheads="1"/>
              </p:cNvSpPr>
              <p:nvPr/>
            </p:nvSpPr>
            <p:spPr bwMode="auto">
              <a:xfrm>
                <a:off x="44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8" name="Oval 2124"/>
              <p:cNvSpPr>
                <a:spLocks noChangeArrowheads="1"/>
              </p:cNvSpPr>
              <p:nvPr/>
            </p:nvSpPr>
            <p:spPr bwMode="auto">
              <a:xfrm>
                <a:off x="44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9" name="Oval 2125"/>
              <p:cNvSpPr>
                <a:spLocks noChangeArrowheads="1"/>
              </p:cNvSpPr>
              <p:nvPr/>
            </p:nvSpPr>
            <p:spPr bwMode="auto">
              <a:xfrm>
                <a:off x="44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0" name="Oval 2126"/>
              <p:cNvSpPr>
                <a:spLocks noChangeArrowheads="1"/>
              </p:cNvSpPr>
              <p:nvPr/>
            </p:nvSpPr>
            <p:spPr bwMode="auto">
              <a:xfrm>
                <a:off x="447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1" name="Oval 2127"/>
              <p:cNvSpPr>
                <a:spLocks noChangeArrowheads="1"/>
              </p:cNvSpPr>
              <p:nvPr/>
            </p:nvSpPr>
            <p:spPr bwMode="auto">
              <a:xfrm>
                <a:off x="4470"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2" name="Oval 2128"/>
              <p:cNvSpPr>
                <a:spLocks noChangeArrowheads="1"/>
              </p:cNvSpPr>
              <p:nvPr/>
            </p:nvSpPr>
            <p:spPr bwMode="auto">
              <a:xfrm>
                <a:off x="4474"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3" name="Oval 2129"/>
              <p:cNvSpPr>
                <a:spLocks noChangeArrowheads="1"/>
              </p:cNvSpPr>
              <p:nvPr/>
            </p:nvSpPr>
            <p:spPr bwMode="auto">
              <a:xfrm>
                <a:off x="4478"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4" name="Oval 2130"/>
              <p:cNvSpPr>
                <a:spLocks noChangeArrowheads="1"/>
              </p:cNvSpPr>
              <p:nvPr/>
            </p:nvSpPr>
            <p:spPr bwMode="auto">
              <a:xfrm>
                <a:off x="448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5" name="Oval 2131"/>
              <p:cNvSpPr>
                <a:spLocks noChangeArrowheads="1"/>
              </p:cNvSpPr>
              <p:nvPr/>
            </p:nvSpPr>
            <p:spPr bwMode="auto">
              <a:xfrm>
                <a:off x="448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6" name="Oval 2132"/>
              <p:cNvSpPr>
                <a:spLocks noChangeArrowheads="1"/>
              </p:cNvSpPr>
              <p:nvPr/>
            </p:nvSpPr>
            <p:spPr bwMode="auto">
              <a:xfrm>
                <a:off x="449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7" name="Oval 2133"/>
              <p:cNvSpPr>
                <a:spLocks noChangeArrowheads="1"/>
              </p:cNvSpPr>
              <p:nvPr/>
            </p:nvSpPr>
            <p:spPr bwMode="auto">
              <a:xfrm>
                <a:off x="449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8" name="Oval 2134"/>
              <p:cNvSpPr>
                <a:spLocks noChangeArrowheads="1"/>
              </p:cNvSpPr>
              <p:nvPr/>
            </p:nvSpPr>
            <p:spPr bwMode="auto">
              <a:xfrm>
                <a:off x="449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9" name="Oval 2135"/>
              <p:cNvSpPr>
                <a:spLocks noChangeArrowheads="1"/>
              </p:cNvSpPr>
              <p:nvPr/>
            </p:nvSpPr>
            <p:spPr bwMode="auto">
              <a:xfrm>
                <a:off x="450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0" name="Oval 2136"/>
              <p:cNvSpPr>
                <a:spLocks noChangeArrowheads="1"/>
              </p:cNvSpPr>
              <p:nvPr/>
            </p:nvSpPr>
            <p:spPr bwMode="auto">
              <a:xfrm>
                <a:off x="450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1" name="Oval 2137"/>
              <p:cNvSpPr>
                <a:spLocks noChangeArrowheads="1"/>
              </p:cNvSpPr>
              <p:nvPr/>
            </p:nvSpPr>
            <p:spPr bwMode="auto">
              <a:xfrm>
                <a:off x="451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2" name="Oval 2138"/>
              <p:cNvSpPr>
                <a:spLocks noChangeArrowheads="1"/>
              </p:cNvSpPr>
              <p:nvPr/>
            </p:nvSpPr>
            <p:spPr bwMode="auto">
              <a:xfrm>
                <a:off x="451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3" name="Oval 2139"/>
              <p:cNvSpPr>
                <a:spLocks noChangeArrowheads="1"/>
              </p:cNvSpPr>
              <p:nvPr/>
            </p:nvSpPr>
            <p:spPr bwMode="auto">
              <a:xfrm>
                <a:off x="451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4" name="Oval 2140"/>
              <p:cNvSpPr>
                <a:spLocks noChangeArrowheads="1"/>
              </p:cNvSpPr>
              <p:nvPr/>
            </p:nvSpPr>
            <p:spPr bwMode="auto">
              <a:xfrm>
                <a:off x="452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5" name="Oval 2141"/>
              <p:cNvSpPr>
                <a:spLocks noChangeArrowheads="1"/>
              </p:cNvSpPr>
              <p:nvPr/>
            </p:nvSpPr>
            <p:spPr bwMode="auto">
              <a:xfrm>
                <a:off x="452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6" name="Oval 2142"/>
              <p:cNvSpPr>
                <a:spLocks noChangeArrowheads="1"/>
              </p:cNvSpPr>
              <p:nvPr/>
            </p:nvSpPr>
            <p:spPr bwMode="auto">
              <a:xfrm>
                <a:off x="453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7" name="Oval 2143"/>
              <p:cNvSpPr>
                <a:spLocks noChangeArrowheads="1"/>
              </p:cNvSpPr>
              <p:nvPr/>
            </p:nvSpPr>
            <p:spPr bwMode="auto">
              <a:xfrm>
                <a:off x="453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8" name="Oval 2144"/>
              <p:cNvSpPr>
                <a:spLocks noChangeArrowheads="1"/>
              </p:cNvSpPr>
              <p:nvPr/>
            </p:nvSpPr>
            <p:spPr bwMode="auto">
              <a:xfrm>
                <a:off x="453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9" name="Oval 2145"/>
              <p:cNvSpPr>
                <a:spLocks noChangeArrowheads="1"/>
              </p:cNvSpPr>
              <p:nvPr/>
            </p:nvSpPr>
            <p:spPr bwMode="auto">
              <a:xfrm>
                <a:off x="454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0" name="Oval 2146"/>
              <p:cNvSpPr>
                <a:spLocks noChangeArrowheads="1"/>
              </p:cNvSpPr>
              <p:nvPr/>
            </p:nvSpPr>
            <p:spPr bwMode="auto">
              <a:xfrm>
                <a:off x="454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1" name="Oval 2147"/>
              <p:cNvSpPr>
                <a:spLocks noChangeArrowheads="1"/>
              </p:cNvSpPr>
              <p:nvPr/>
            </p:nvSpPr>
            <p:spPr bwMode="auto">
              <a:xfrm>
                <a:off x="4550"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2" name="Oval 2148"/>
              <p:cNvSpPr>
                <a:spLocks noChangeArrowheads="1"/>
              </p:cNvSpPr>
              <p:nvPr/>
            </p:nvSpPr>
            <p:spPr bwMode="auto">
              <a:xfrm>
                <a:off x="4554"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3" name="Oval 2149"/>
              <p:cNvSpPr>
                <a:spLocks noChangeArrowheads="1"/>
              </p:cNvSpPr>
              <p:nvPr/>
            </p:nvSpPr>
            <p:spPr bwMode="auto">
              <a:xfrm>
                <a:off x="4558"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4" name="Oval 2150"/>
              <p:cNvSpPr>
                <a:spLocks noChangeArrowheads="1"/>
              </p:cNvSpPr>
              <p:nvPr/>
            </p:nvSpPr>
            <p:spPr bwMode="auto">
              <a:xfrm>
                <a:off x="4562"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5" name="Oval 2151"/>
              <p:cNvSpPr>
                <a:spLocks noChangeArrowheads="1"/>
              </p:cNvSpPr>
              <p:nvPr/>
            </p:nvSpPr>
            <p:spPr bwMode="auto">
              <a:xfrm>
                <a:off x="4566"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6" name="Oval 2152"/>
              <p:cNvSpPr>
                <a:spLocks noChangeArrowheads="1"/>
              </p:cNvSpPr>
              <p:nvPr/>
            </p:nvSpPr>
            <p:spPr bwMode="auto">
              <a:xfrm>
                <a:off x="4566"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7" name="Oval 2153"/>
              <p:cNvSpPr>
                <a:spLocks noChangeArrowheads="1"/>
              </p:cNvSpPr>
              <p:nvPr/>
            </p:nvSpPr>
            <p:spPr bwMode="auto">
              <a:xfrm>
                <a:off x="4570"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8" name="Oval 2154"/>
              <p:cNvSpPr>
                <a:spLocks noChangeArrowheads="1"/>
              </p:cNvSpPr>
              <p:nvPr/>
            </p:nvSpPr>
            <p:spPr bwMode="auto">
              <a:xfrm>
                <a:off x="4574"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9" name="Oval 2155"/>
              <p:cNvSpPr>
                <a:spLocks noChangeArrowheads="1"/>
              </p:cNvSpPr>
              <p:nvPr/>
            </p:nvSpPr>
            <p:spPr bwMode="auto">
              <a:xfrm>
                <a:off x="4578"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0" name="Oval 2156"/>
              <p:cNvSpPr>
                <a:spLocks noChangeArrowheads="1"/>
              </p:cNvSpPr>
              <p:nvPr/>
            </p:nvSpPr>
            <p:spPr bwMode="auto">
              <a:xfrm>
                <a:off x="4582"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1" name="Oval 2157"/>
              <p:cNvSpPr>
                <a:spLocks noChangeArrowheads="1"/>
              </p:cNvSpPr>
              <p:nvPr/>
            </p:nvSpPr>
            <p:spPr bwMode="auto">
              <a:xfrm>
                <a:off x="4586" y="207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2" name="Oval 2158"/>
              <p:cNvSpPr>
                <a:spLocks noChangeArrowheads="1"/>
              </p:cNvSpPr>
              <p:nvPr/>
            </p:nvSpPr>
            <p:spPr bwMode="auto">
              <a:xfrm>
                <a:off x="459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3" name="Oval 2159"/>
              <p:cNvSpPr>
                <a:spLocks noChangeArrowheads="1"/>
              </p:cNvSpPr>
              <p:nvPr/>
            </p:nvSpPr>
            <p:spPr bwMode="auto">
              <a:xfrm>
                <a:off x="459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4" name="Oval 2160"/>
              <p:cNvSpPr>
                <a:spLocks noChangeArrowheads="1"/>
              </p:cNvSpPr>
              <p:nvPr/>
            </p:nvSpPr>
            <p:spPr bwMode="auto">
              <a:xfrm>
                <a:off x="459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5" name="Oval 2161"/>
              <p:cNvSpPr>
                <a:spLocks noChangeArrowheads="1"/>
              </p:cNvSpPr>
              <p:nvPr/>
            </p:nvSpPr>
            <p:spPr bwMode="auto">
              <a:xfrm>
                <a:off x="460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6" name="Oval 2162"/>
              <p:cNvSpPr>
                <a:spLocks noChangeArrowheads="1"/>
              </p:cNvSpPr>
              <p:nvPr/>
            </p:nvSpPr>
            <p:spPr bwMode="auto">
              <a:xfrm>
                <a:off x="460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7" name="Oval 2163"/>
              <p:cNvSpPr>
                <a:spLocks noChangeArrowheads="1"/>
              </p:cNvSpPr>
              <p:nvPr/>
            </p:nvSpPr>
            <p:spPr bwMode="auto">
              <a:xfrm>
                <a:off x="461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8" name="Oval 2164"/>
              <p:cNvSpPr>
                <a:spLocks noChangeArrowheads="1"/>
              </p:cNvSpPr>
              <p:nvPr/>
            </p:nvSpPr>
            <p:spPr bwMode="auto">
              <a:xfrm>
                <a:off x="461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9" name="Oval 2165"/>
              <p:cNvSpPr>
                <a:spLocks noChangeArrowheads="1"/>
              </p:cNvSpPr>
              <p:nvPr/>
            </p:nvSpPr>
            <p:spPr bwMode="auto">
              <a:xfrm>
                <a:off x="461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0" name="Oval 2166"/>
              <p:cNvSpPr>
                <a:spLocks noChangeArrowheads="1"/>
              </p:cNvSpPr>
              <p:nvPr/>
            </p:nvSpPr>
            <p:spPr bwMode="auto">
              <a:xfrm>
                <a:off x="461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1" name="Oval 2167"/>
              <p:cNvSpPr>
                <a:spLocks noChangeArrowheads="1"/>
              </p:cNvSpPr>
              <p:nvPr/>
            </p:nvSpPr>
            <p:spPr bwMode="auto">
              <a:xfrm>
                <a:off x="462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2" name="Oval 2168"/>
              <p:cNvSpPr>
                <a:spLocks noChangeArrowheads="1"/>
              </p:cNvSpPr>
              <p:nvPr/>
            </p:nvSpPr>
            <p:spPr bwMode="auto">
              <a:xfrm>
                <a:off x="462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3" name="Oval 2169"/>
              <p:cNvSpPr>
                <a:spLocks noChangeArrowheads="1"/>
              </p:cNvSpPr>
              <p:nvPr/>
            </p:nvSpPr>
            <p:spPr bwMode="auto">
              <a:xfrm>
                <a:off x="463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4" name="Oval 2170"/>
              <p:cNvSpPr>
                <a:spLocks noChangeArrowheads="1"/>
              </p:cNvSpPr>
              <p:nvPr/>
            </p:nvSpPr>
            <p:spPr bwMode="auto">
              <a:xfrm>
                <a:off x="463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5" name="Oval 2171"/>
              <p:cNvSpPr>
                <a:spLocks noChangeArrowheads="1"/>
              </p:cNvSpPr>
              <p:nvPr/>
            </p:nvSpPr>
            <p:spPr bwMode="auto">
              <a:xfrm>
                <a:off x="463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6" name="Oval 2172"/>
              <p:cNvSpPr>
                <a:spLocks noChangeArrowheads="1"/>
              </p:cNvSpPr>
              <p:nvPr/>
            </p:nvSpPr>
            <p:spPr bwMode="auto">
              <a:xfrm>
                <a:off x="464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7" name="Oval 2173"/>
              <p:cNvSpPr>
                <a:spLocks noChangeArrowheads="1"/>
              </p:cNvSpPr>
              <p:nvPr/>
            </p:nvSpPr>
            <p:spPr bwMode="auto">
              <a:xfrm>
                <a:off x="464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8" name="Oval 2174"/>
              <p:cNvSpPr>
                <a:spLocks noChangeArrowheads="1"/>
              </p:cNvSpPr>
              <p:nvPr/>
            </p:nvSpPr>
            <p:spPr bwMode="auto">
              <a:xfrm>
                <a:off x="465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9" name="Oval 2175"/>
              <p:cNvSpPr>
                <a:spLocks noChangeArrowheads="1"/>
              </p:cNvSpPr>
              <p:nvPr/>
            </p:nvSpPr>
            <p:spPr bwMode="auto">
              <a:xfrm>
                <a:off x="465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0" name="Oval 2176"/>
              <p:cNvSpPr>
                <a:spLocks noChangeArrowheads="1"/>
              </p:cNvSpPr>
              <p:nvPr/>
            </p:nvSpPr>
            <p:spPr bwMode="auto">
              <a:xfrm>
                <a:off x="465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1" name="Oval 2177"/>
              <p:cNvSpPr>
                <a:spLocks noChangeArrowheads="1"/>
              </p:cNvSpPr>
              <p:nvPr/>
            </p:nvSpPr>
            <p:spPr bwMode="auto">
              <a:xfrm>
                <a:off x="466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2" name="Oval 2178"/>
              <p:cNvSpPr>
                <a:spLocks noChangeArrowheads="1"/>
              </p:cNvSpPr>
              <p:nvPr/>
            </p:nvSpPr>
            <p:spPr bwMode="auto">
              <a:xfrm>
                <a:off x="466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3" name="Oval 2179"/>
              <p:cNvSpPr>
                <a:spLocks noChangeArrowheads="1"/>
              </p:cNvSpPr>
              <p:nvPr/>
            </p:nvSpPr>
            <p:spPr bwMode="auto">
              <a:xfrm>
                <a:off x="467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4" name="Oval 2180"/>
              <p:cNvSpPr>
                <a:spLocks noChangeArrowheads="1"/>
              </p:cNvSpPr>
              <p:nvPr/>
            </p:nvSpPr>
            <p:spPr bwMode="auto">
              <a:xfrm>
                <a:off x="467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5" name="Oval 2181"/>
              <p:cNvSpPr>
                <a:spLocks noChangeArrowheads="1"/>
              </p:cNvSpPr>
              <p:nvPr/>
            </p:nvSpPr>
            <p:spPr bwMode="auto">
              <a:xfrm>
                <a:off x="467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6" name="Oval 2182"/>
              <p:cNvSpPr>
                <a:spLocks noChangeArrowheads="1"/>
              </p:cNvSpPr>
              <p:nvPr/>
            </p:nvSpPr>
            <p:spPr bwMode="auto">
              <a:xfrm>
                <a:off x="468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7" name="Oval 2183"/>
              <p:cNvSpPr>
                <a:spLocks noChangeArrowheads="1"/>
              </p:cNvSpPr>
              <p:nvPr/>
            </p:nvSpPr>
            <p:spPr bwMode="auto">
              <a:xfrm>
                <a:off x="468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8" name="Oval 2184"/>
              <p:cNvSpPr>
                <a:spLocks noChangeArrowheads="1"/>
              </p:cNvSpPr>
              <p:nvPr/>
            </p:nvSpPr>
            <p:spPr bwMode="auto">
              <a:xfrm>
                <a:off x="469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9" name="Oval 2185"/>
              <p:cNvSpPr>
                <a:spLocks noChangeArrowheads="1"/>
              </p:cNvSpPr>
              <p:nvPr/>
            </p:nvSpPr>
            <p:spPr bwMode="auto">
              <a:xfrm>
                <a:off x="469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0" name="Oval 2186"/>
              <p:cNvSpPr>
                <a:spLocks noChangeArrowheads="1"/>
              </p:cNvSpPr>
              <p:nvPr/>
            </p:nvSpPr>
            <p:spPr bwMode="auto">
              <a:xfrm>
                <a:off x="469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1" name="Oval 2187"/>
              <p:cNvSpPr>
                <a:spLocks noChangeArrowheads="1"/>
              </p:cNvSpPr>
              <p:nvPr/>
            </p:nvSpPr>
            <p:spPr bwMode="auto">
              <a:xfrm>
                <a:off x="469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2" name="Oval 2188"/>
              <p:cNvSpPr>
                <a:spLocks noChangeArrowheads="1"/>
              </p:cNvSpPr>
              <p:nvPr/>
            </p:nvSpPr>
            <p:spPr bwMode="auto">
              <a:xfrm>
                <a:off x="470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3" name="Oval 2189"/>
              <p:cNvSpPr>
                <a:spLocks noChangeArrowheads="1"/>
              </p:cNvSpPr>
              <p:nvPr/>
            </p:nvSpPr>
            <p:spPr bwMode="auto">
              <a:xfrm>
                <a:off x="470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4" name="Oval 2190"/>
              <p:cNvSpPr>
                <a:spLocks noChangeArrowheads="1"/>
              </p:cNvSpPr>
              <p:nvPr/>
            </p:nvSpPr>
            <p:spPr bwMode="auto">
              <a:xfrm>
                <a:off x="471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5" name="Oval 2191"/>
              <p:cNvSpPr>
                <a:spLocks noChangeArrowheads="1"/>
              </p:cNvSpPr>
              <p:nvPr/>
            </p:nvSpPr>
            <p:spPr bwMode="auto">
              <a:xfrm>
                <a:off x="471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6" name="Oval 2192"/>
              <p:cNvSpPr>
                <a:spLocks noChangeArrowheads="1"/>
              </p:cNvSpPr>
              <p:nvPr/>
            </p:nvSpPr>
            <p:spPr bwMode="auto">
              <a:xfrm>
                <a:off x="471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7" name="Oval 2193"/>
              <p:cNvSpPr>
                <a:spLocks noChangeArrowheads="1"/>
              </p:cNvSpPr>
              <p:nvPr/>
            </p:nvSpPr>
            <p:spPr bwMode="auto">
              <a:xfrm>
                <a:off x="472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8" name="Oval 2194"/>
              <p:cNvSpPr>
                <a:spLocks noChangeArrowheads="1"/>
              </p:cNvSpPr>
              <p:nvPr/>
            </p:nvSpPr>
            <p:spPr bwMode="auto">
              <a:xfrm>
                <a:off x="472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9" name="Oval 2195"/>
              <p:cNvSpPr>
                <a:spLocks noChangeArrowheads="1"/>
              </p:cNvSpPr>
              <p:nvPr/>
            </p:nvSpPr>
            <p:spPr bwMode="auto">
              <a:xfrm>
                <a:off x="473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0" name="Oval 2196"/>
              <p:cNvSpPr>
                <a:spLocks noChangeArrowheads="1"/>
              </p:cNvSpPr>
              <p:nvPr/>
            </p:nvSpPr>
            <p:spPr bwMode="auto">
              <a:xfrm>
                <a:off x="473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1" name="Oval 2197"/>
              <p:cNvSpPr>
                <a:spLocks noChangeArrowheads="1"/>
              </p:cNvSpPr>
              <p:nvPr/>
            </p:nvSpPr>
            <p:spPr bwMode="auto">
              <a:xfrm>
                <a:off x="473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2" name="Oval 2198"/>
              <p:cNvSpPr>
                <a:spLocks noChangeArrowheads="1"/>
              </p:cNvSpPr>
              <p:nvPr/>
            </p:nvSpPr>
            <p:spPr bwMode="auto">
              <a:xfrm>
                <a:off x="474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3" name="Oval 2199"/>
              <p:cNvSpPr>
                <a:spLocks noChangeArrowheads="1"/>
              </p:cNvSpPr>
              <p:nvPr/>
            </p:nvSpPr>
            <p:spPr bwMode="auto">
              <a:xfrm>
                <a:off x="474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4" name="Oval 2200"/>
              <p:cNvSpPr>
                <a:spLocks noChangeArrowheads="1"/>
              </p:cNvSpPr>
              <p:nvPr/>
            </p:nvSpPr>
            <p:spPr bwMode="auto">
              <a:xfrm>
                <a:off x="475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5" name="Oval 2201"/>
              <p:cNvSpPr>
                <a:spLocks noChangeArrowheads="1"/>
              </p:cNvSpPr>
              <p:nvPr/>
            </p:nvSpPr>
            <p:spPr bwMode="auto">
              <a:xfrm>
                <a:off x="475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6" name="Oval 2202"/>
              <p:cNvSpPr>
                <a:spLocks noChangeArrowheads="1"/>
              </p:cNvSpPr>
              <p:nvPr/>
            </p:nvSpPr>
            <p:spPr bwMode="auto">
              <a:xfrm>
                <a:off x="475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7" name="Oval 2203"/>
              <p:cNvSpPr>
                <a:spLocks noChangeArrowheads="1"/>
              </p:cNvSpPr>
              <p:nvPr/>
            </p:nvSpPr>
            <p:spPr bwMode="auto">
              <a:xfrm>
                <a:off x="476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8" name="Oval 2204"/>
              <p:cNvSpPr>
                <a:spLocks noChangeArrowheads="1"/>
              </p:cNvSpPr>
              <p:nvPr/>
            </p:nvSpPr>
            <p:spPr bwMode="auto">
              <a:xfrm>
                <a:off x="476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9" name="Oval 2205"/>
              <p:cNvSpPr>
                <a:spLocks noChangeArrowheads="1"/>
              </p:cNvSpPr>
              <p:nvPr/>
            </p:nvSpPr>
            <p:spPr bwMode="auto">
              <a:xfrm>
                <a:off x="477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0" name="Oval 2206"/>
              <p:cNvSpPr>
                <a:spLocks noChangeArrowheads="1"/>
              </p:cNvSpPr>
              <p:nvPr/>
            </p:nvSpPr>
            <p:spPr bwMode="auto">
              <a:xfrm>
                <a:off x="477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1" name="Oval 2207"/>
              <p:cNvSpPr>
                <a:spLocks noChangeArrowheads="1"/>
              </p:cNvSpPr>
              <p:nvPr/>
            </p:nvSpPr>
            <p:spPr bwMode="auto">
              <a:xfrm>
                <a:off x="4779"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2" name="Oval 2208"/>
              <p:cNvSpPr>
                <a:spLocks noChangeArrowheads="1"/>
              </p:cNvSpPr>
              <p:nvPr/>
            </p:nvSpPr>
            <p:spPr bwMode="auto">
              <a:xfrm>
                <a:off x="4783"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3" name="Oval 2209"/>
              <p:cNvSpPr>
                <a:spLocks noChangeArrowheads="1"/>
              </p:cNvSpPr>
              <p:nvPr/>
            </p:nvSpPr>
            <p:spPr bwMode="auto">
              <a:xfrm>
                <a:off x="4787"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4" name="Oval 2210"/>
              <p:cNvSpPr>
                <a:spLocks noChangeArrowheads="1"/>
              </p:cNvSpPr>
              <p:nvPr/>
            </p:nvSpPr>
            <p:spPr bwMode="auto">
              <a:xfrm>
                <a:off x="4791"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5" name="Oval 2211"/>
              <p:cNvSpPr>
                <a:spLocks noChangeArrowheads="1"/>
              </p:cNvSpPr>
              <p:nvPr/>
            </p:nvSpPr>
            <p:spPr bwMode="auto">
              <a:xfrm>
                <a:off x="4795" y="187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6" name="Oval 2212"/>
              <p:cNvSpPr>
                <a:spLocks noChangeArrowheads="1"/>
              </p:cNvSpPr>
              <p:nvPr/>
            </p:nvSpPr>
            <p:spPr bwMode="auto">
              <a:xfrm>
                <a:off x="479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7" name="Oval 2213"/>
              <p:cNvSpPr>
                <a:spLocks noChangeArrowheads="1"/>
              </p:cNvSpPr>
              <p:nvPr/>
            </p:nvSpPr>
            <p:spPr bwMode="auto">
              <a:xfrm>
                <a:off x="480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8" name="Oval 2214"/>
              <p:cNvSpPr>
                <a:spLocks noChangeArrowheads="1"/>
              </p:cNvSpPr>
              <p:nvPr/>
            </p:nvSpPr>
            <p:spPr bwMode="auto">
              <a:xfrm>
                <a:off x="480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6" name="Group 2416"/>
            <p:cNvGrpSpPr>
              <a:grpSpLocks/>
            </p:cNvGrpSpPr>
            <p:nvPr/>
          </p:nvGrpSpPr>
          <p:grpSpPr bwMode="auto">
            <a:xfrm>
              <a:off x="753" y="1683"/>
              <a:ext cx="4446" cy="1078"/>
              <a:chOff x="753" y="1683"/>
              <a:chExt cx="4446" cy="1078"/>
            </a:xfrm>
          </p:grpSpPr>
          <p:sp>
            <p:nvSpPr>
              <p:cNvPr id="6789" name="Oval 2216"/>
              <p:cNvSpPr>
                <a:spLocks noChangeArrowheads="1"/>
              </p:cNvSpPr>
              <p:nvPr/>
            </p:nvSpPr>
            <p:spPr bwMode="auto">
              <a:xfrm>
                <a:off x="481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0" name="Oval 2217"/>
              <p:cNvSpPr>
                <a:spLocks noChangeArrowheads="1"/>
              </p:cNvSpPr>
              <p:nvPr/>
            </p:nvSpPr>
            <p:spPr bwMode="auto">
              <a:xfrm>
                <a:off x="481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1" name="Oval 2218"/>
              <p:cNvSpPr>
                <a:spLocks noChangeArrowheads="1"/>
              </p:cNvSpPr>
              <p:nvPr/>
            </p:nvSpPr>
            <p:spPr bwMode="auto">
              <a:xfrm>
                <a:off x="481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2" name="Oval 2219"/>
              <p:cNvSpPr>
                <a:spLocks noChangeArrowheads="1"/>
              </p:cNvSpPr>
              <p:nvPr/>
            </p:nvSpPr>
            <p:spPr bwMode="auto">
              <a:xfrm>
                <a:off x="4823"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3" name="Oval 2220"/>
              <p:cNvSpPr>
                <a:spLocks noChangeArrowheads="1"/>
              </p:cNvSpPr>
              <p:nvPr/>
            </p:nvSpPr>
            <p:spPr bwMode="auto">
              <a:xfrm>
                <a:off x="4827"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4" name="Oval 2221"/>
              <p:cNvSpPr>
                <a:spLocks noChangeArrowheads="1"/>
              </p:cNvSpPr>
              <p:nvPr/>
            </p:nvSpPr>
            <p:spPr bwMode="auto">
              <a:xfrm>
                <a:off x="4831"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5" name="Oval 2222"/>
              <p:cNvSpPr>
                <a:spLocks noChangeArrowheads="1"/>
              </p:cNvSpPr>
              <p:nvPr/>
            </p:nvSpPr>
            <p:spPr bwMode="auto">
              <a:xfrm>
                <a:off x="4835"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6" name="Oval 2223"/>
              <p:cNvSpPr>
                <a:spLocks noChangeArrowheads="1"/>
              </p:cNvSpPr>
              <p:nvPr/>
            </p:nvSpPr>
            <p:spPr bwMode="auto">
              <a:xfrm>
                <a:off x="4839" y="207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7" name="Line 2224"/>
              <p:cNvSpPr>
                <a:spLocks noChangeShapeType="1"/>
              </p:cNvSpPr>
              <p:nvPr/>
            </p:nvSpPr>
            <p:spPr bwMode="auto">
              <a:xfrm flipV="1">
                <a:off x="4631" y="1791"/>
                <a:ext cx="0" cy="293"/>
              </a:xfrm>
              <a:prstGeom prst="line">
                <a:avLst/>
              </a:prstGeom>
              <a:noFill/>
              <a:ln w="0">
                <a:solidFill>
                  <a:srgbClr val="FF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798" name="Oval 2225"/>
              <p:cNvSpPr>
                <a:spLocks noChangeArrowheads="1"/>
              </p:cNvSpPr>
              <p:nvPr/>
            </p:nvSpPr>
            <p:spPr bwMode="auto">
              <a:xfrm>
                <a:off x="885"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799" name="Oval 2226"/>
              <p:cNvSpPr>
                <a:spLocks noChangeArrowheads="1"/>
              </p:cNvSpPr>
              <p:nvPr/>
            </p:nvSpPr>
            <p:spPr bwMode="auto">
              <a:xfrm>
                <a:off x="941"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0" name="Oval 2227"/>
              <p:cNvSpPr>
                <a:spLocks noChangeArrowheads="1"/>
              </p:cNvSpPr>
              <p:nvPr/>
            </p:nvSpPr>
            <p:spPr bwMode="auto">
              <a:xfrm>
                <a:off x="1169" y="1871"/>
                <a:ext cx="33"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1" name="Oval 2228"/>
              <p:cNvSpPr>
                <a:spLocks noChangeArrowheads="1"/>
              </p:cNvSpPr>
              <p:nvPr/>
            </p:nvSpPr>
            <p:spPr bwMode="auto">
              <a:xfrm>
                <a:off x="1398"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2" name="Oval 2229"/>
              <p:cNvSpPr>
                <a:spLocks noChangeArrowheads="1"/>
              </p:cNvSpPr>
              <p:nvPr/>
            </p:nvSpPr>
            <p:spPr bwMode="auto">
              <a:xfrm>
                <a:off x="1630"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3" name="Oval 2230"/>
              <p:cNvSpPr>
                <a:spLocks noChangeArrowheads="1"/>
              </p:cNvSpPr>
              <p:nvPr/>
            </p:nvSpPr>
            <p:spPr bwMode="auto">
              <a:xfrm>
                <a:off x="1859"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4" name="Oval 2231"/>
              <p:cNvSpPr>
                <a:spLocks noChangeArrowheads="1"/>
              </p:cNvSpPr>
              <p:nvPr/>
            </p:nvSpPr>
            <p:spPr bwMode="auto">
              <a:xfrm>
                <a:off x="2087"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5" name="Oval 2232"/>
              <p:cNvSpPr>
                <a:spLocks noChangeArrowheads="1"/>
              </p:cNvSpPr>
              <p:nvPr/>
            </p:nvSpPr>
            <p:spPr bwMode="auto">
              <a:xfrm>
                <a:off x="2315"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6" name="Oval 2233"/>
              <p:cNvSpPr>
                <a:spLocks noChangeArrowheads="1"/>
              </p:cNvSpPr>
              <p:nvPr/>
            </p:nvSpPr>
            <p:spPr bwMode="auto">
              <a:xfrm>
                <a:off x="2544"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7" name="Oval 2234"/>
              <p:cNvSpPr>
                <a:spLocks noChangeArrowheads="1"/>
              </p:cNvSpPr>
              <p:nvPr/>
            </p:nvSpPr>
            <p:spPr bwMode="auto">
              <a:xfrm>
                <a:off x="2772"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8" name="Oval 2235"/>
              <p:cNvSpPr>
                <a:spLocks noChangeArrowheads="1"/>
              </p:cNvSpPr>
              <p:nvPr/>
            </p:nvSpPr>
            <p:spPr bwMode="auto">
              <a:xfrm>
                <a:off x="3000"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09" name="Oval 2236"/>
              <p:cNvSpPr>
                <a:spLocks noChangeArrowheads="1"/>
              </p:cNvSpPr>
              <p:nvPr/>
            </p:nvSpPr>
            <p:spPr bwMode="auto">
              <a:xfrm>
                <a:off x="3233"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0" name="Oval 2237"/>
              <p:cNvSpPr>
                <a:spLocks noChangeArrowheads="1"/>
              </p:cNvSpPr>
              <p:nvPr/>
            </p:nvSpPr>
            <p:spPr bwMode="auto">
              <a:xfrm>
                <a:off x="3461"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1" name="Oval 2238"/>
              <p:cNvSpPr>
                <a:spLocks noChangeArrowheads="1"/>
              </p:cNvSpPr>
              <p:nvPr/>
            </p:nvSpPr>
            <p:spPr bwMode="auto">
              <a:xfrm>
                <a:off x="3689"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2" name="Oval 2239"/>
              <p:cNvSpPr>
                <a:spLocks noChangeArrowheads="1"/>
              </p:cNvSpPr>
              <p:nvPr/>
            </p:nvSpPr>
            <p:spPr bwMode="auto">
              <a:xfrm>
                <a:off x="3918"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3" name="Oval 2240"/>
              <p:cNvSpPr>
                <a:spLocks noChangeArrowheads="1"/>
              </p:cNvSpPr>
              <p:nvPr/>
            </p:nvSpPr>
            <p:spPr bwMode="auto">
              <a:xfrm>
                <a:off x="4146"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4" name="Oval 2241"/>
              <p:cNvSpPr>
                <a:spLocks noChangeArrowheads="1"/>
              </p:cNvSpPr>
              <p:nvPr/>
            </p:nvSpPr>
            <p:spPr bwMode="auto">
              <a:xfrm>
                <a:off x="4374"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5" name="Oval 2242"/>
              <p:cNvSpPr>
                <a:spLocks noChangeArrowheads="1"/>
              </p:cNvSpPr>
              <p:nvPr/>
            </p:nvSpPr>
            <p:spPr bwMode="auto">
              <a:xfrm>
                <a:off x="4603" y="187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6" name="Rectangle 2243"/>
              <p:cNvSpPr>
                <a:spLocks noChangeArrowheads="1"/>
              </p:cNvSpPr>
              <p:nvPr/>
            </p:nvSpPr>
            <p:spPr bwMode="auto">
              <a:xfrm>
                <a:off x="2203" y="1683"/>
                <a:ext cx="1540" cy="7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 2460</a:t>
                </a:r>
                <a:r>
                  <a:rPr kumimoji="0" lang="en-US" sz="800" b="1" i="0" u="none" strike="noStrike" cap="none" normalizeH="0" dirty="0" smtClean="0">
                    <a:ln>
                      <a:noFill/>
                    </a:ln>
                    <a:solidFill>
                      <a:srgbClr val="000000"/>
                    </a:solidFill>
                    <a:effectLst/>
                    <a:latin typeface="Arial" pitchFamily="34" charset="0"/>
                    <a:cs typeface="Arial" pitchFamily="34" charset="0"/>
                  </a:rPr>
                  <a:t>+</a:t>
                </a:r>
                <a:r>
                  <a:rPr kumimoji="0" lang="en-US" sz="800" b="1" i="0" u="none" strike="noStrike" cap="none" normalizeH="0" baseline="0" dirty="0" smtClean="0">
                    <a:ln>
                      <a:noFill/>
                    </a:ln>
                    <a:solidFill>
                      <a:srgbClr val="000000"/>
                    </a:solidFill>
                    <a:effectLst/>
                    <a:latin typeface="Arial" pitchFamily="34" charset="0"/>
                    <a:cs typeface="Arial" pitchFamily="34" charset="0"/>
                  </a:rPr>
                  <a:t>1 pilot "25ns_2460b_18inj_2012spare"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817" name="Rectangle 2244"/>
              <p:cNvSpPr>
                <a:spLocks noChangeArrowheads="1"/>
              </p:cNvSpPr>
              <p:nvPr/>
            </p:nvSpPr>
            <p:spPr bwMode="auto">
              <a:xfrm>
                <a:off x="857" y="2364"/>
                <a:ext cx="4238" cy="293"/>
              </a:xfrm>
              <a:prstGeom prst="rect">
                <a:avLst/>
              </a:prstGeom>
              <a:solidFill>
                <a:srgbClr val="FFFF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18" name="Rectangle 2245"/>
              <p:cNvSpPr>
                <a:spLocks noChangeArrowheads="1"/>
              </p:cNvSpPr>
              <p:nvPr/>
            </p:nvSpPr>
            <p:spPr bwMode="auto">
              <a:xfrm>
                <a:off x="857" y="2364"/>
                <a:ext cx="4238" cy="293"/>
              </a:xfrm>
              <a:prstGeom prst="rect">
                <a:avLst/>
              </a:prstGeom>
              <a:noFill/>
              <a:ln w="0">
                <a:solidFill>
                  <a:srgbClr val="FFFFFF"/>
                </a:solidFill>
                <a:prstDash val="solid"/>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19" name="Line 2246"/>
              <p:cNvSpPr>
                <a:spLocks noChangeShapeType="1"/>
              </p:cNvSpPr>
              <p:nvPr/>
            </p:nvSpPr>
            <p:spPr bwMode="auto">
              <a:xfrm>
                <a:off x="857" y="236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0" name="Line 2247"/>
              <p:cNvSpPr>
                <a:spLocks noChangeShapeType="1"/>
              </p:cNvSpPr>
              <p:nvPr/>
            </p:nvSpPr>
            <p:spPr bwMode="auto">
              <a:xfrm>
                <a:off x="857" y="265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1" name="Line 2248"/>
              <p:cNvSpPr>
                <a:spLocks noChangeShapeType="1"/>
              </p:cNvSpPr>
              <p:nvPr/>
            </p:nvSpPr>
            <p:spPr bwMode="auto">
              <a:xfrm flipV="1">
                <a:off x="5095" y="236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2" name="Line 2249"/>
              <p:cNvSpPr>
                <a:spLocks noChangeShapeType="1"/>
              </p:cNvSpPr>
              <p:nvPr/>
            </p:nvSpPr>
            <p:spPr bwMode="auto">
              <a:xfrm flipV="1">
                <a:off x="857" y="236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3" name="Line 2250"/>
              <p:cNvSpPr>
                <a:spLocks noChangeShapeType="1"/>
              </p:cNvSpPr>
              <p:nvPr/>
            </p:nvSpPr>
            <p:spPr bwMode="auto">
              <a:xfrm>
                <a:off x="857" y="265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4" name="Line 2251"/>
              <p:cNvSpPr>
                <a:spLocks noChangeShapeType="1"/>
              </p:cNvSpPr>
              <p:nvPr/>
            </p:nvSpPr>
            <p:spPr bwMode="auto">
              <a:xfrm flipV="1">
                <a:off x="857" y="236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5" name="Line 2252"/>
              <p:cNvSpPr>
                <a:spLocks noChangeShapeType="1"/>
              </p:cNvSpPr>
              <p:nvPr/>
            </p:nvSpPr>
            <p:spPr bwMode="auto">
              <a:xfrm flipV="1">
                <a:off x="857" y="261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6" name="Line 2253"/>
              <p:cNvSpPr>
                <a:spLocks noChangeShapeType="1"/>
              </p:cNvSpPr>
              <p:nvPr/>
            </p:nvSpPr>
            <p:spPr bwMode="auto">
              <a:xfrm>
                <a:off x="857" y="2364"/>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7" name="Rectangle 2254"/>
              <p:cNvSpPr>
                <a:spLocks noChangeArrowheads="1"/>
              </p:cNvSpPr>
              <p:nvPr/>
            </p:nvSpPr>
            <p:spPr bwMode="auto">
              <a:xfrm>
                <a:off x="841" y="2669"/>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28" name="Line 2255"/>
              <p:cNvSpPr>
                <a:spLocks noChangeShapeType="1"/>
              </p:cNvSpPr>
              <p:nvPr/>
            </p:nvSpPr>
            <p:spPr bwMode="auto">
              <a:xfrm flipV="1">
                <a:off x="1462" y="261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29" name="Line 2256"/>
              <p:cNvSpPr>
                <a:spLocks noChangeShapeType="1"/>
              </p:cNvSpPr>
              <p:nvPr/>
            </p:nvSpPr>
            <p:spPr bwMode="auto">
              <a:xfrm>
                <a:off x="1462" y="2364"/>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0" name="Rectangle 2257"/>
              <p:cNvSpPr>
                <a:spLocks noChangeArrowheads="1"/>
              </p:cNvSpPr>
              <p:nvPr/>
            </p:nvSpPr>
            <p:spPr bwMode="auto">
              <a:xfrm>
                <a:off x="1410" y="2669"/>
                <a:ext cx="14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31" name="Line 2258"/>
              <p:cNvSpPr>
                <a:spLocks noChangeShapeType="1"/>
              </p:cNvSpPr>
              <p:nvPr/>
            </p:nvSpPr>
            <p:spPr bwMode="auto">
              <a:xfrm flipV="1">
                <a:off x="2067" y="261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2" name="Line 2259"/>
              <p:cNvSpPr>
                <a:spLocks noChangeShapeType="1"/>
              </p:cNvSpPr>
              <p:nvPr/>
            </p:nvSpPr>
            <p:spPr bwMode="auto">
              <a:xfrm>
                <a:off x="2067" y="2364"/>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3" name="Rectangle 2260"/>
              <p:cNvSpPr>
                <a:spLocks noChangeArrowheads="1"/>
              </p:cNvSpPr>
              <p:nvPr/>
            </p:nvSpPr>
            <p:spPr bwMode="auto">
              <a:xfrm>
                <a:off x="1995" y="266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34" name="Line 2261"/>
              <p:cNvSpPr>
                <a:spLocks noChangeShapeType="1"/>
              </p:cNvSpPr>
              <p:nvPr/>
            </p:nvSpPr>
            <p:spPr bwMode="auto">
              <a:xfrm flipV="1">
                <a:off x="2672" y="261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5" name="Line 2262"/>
              <p:cNvSpPr>
                <a:spLocks noChangeShapeType="1"/>
              </p:cNvSpPr>
              <p:nvPr/>
            </p:nvSpPr>
            <p:spPr bwMode="auto">
              <a:xfrm>
                <a:off x="2672" y="2364"/>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6" name="Rectangle 2263"/>
              <p:cNvSpPr>
                <a:spLocks noChangeArrowheads="1"/>
              </p:cNvSpPr>
              <p:nvPr/>
            </p:nvSpPr>
            <p:spPr bwMode="auto">
              <a:xfrm>
                <a:off x="2600" y="266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37" name="Line 2264"/>
              <p:cNvSpPr>
                <a:spLocks noChangeShapeType="1"/>
              </p:cNvSpPr>
              <p:nvPr/>
            </p:nvSpPr>
            <p:spPr bwMode="auto">
              <a:xfrm flipV="1">
                <a:off x="3277" y="261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8" name="Line 2265"/>
              <p:cNvSpPr>
                <a:spLocks noChangeShapeType="1"/>
              </p:cNvSpPr>
              <p:nvPr/>
            </p:nvSpPr>
            <p:spPr bwMode="auto">
              <a:xfrm>
                <a:off x="3277" y="2364"/>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39" name="Rectangle 2266"/>
              <p:cNvSpPr>
                <a:spLocks noChangeArrowheads="1"/>
              </p:cNvSpPr>
              <p:nvPr/>
            </p:nvSpPr>
            <p:spPr bwMode="auto">
              <a:xfrm>
                <a:off x="3204" y="266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40" name="Line 2267"/>
              <p:cNvSpPr>
                <a:spLocks noChangeShapeType="1"/>
              </p:cNvSpPr>
              <p:nvPr/>
            </p:nvSpPr>
            <p:spPr bwMode="auto">
              <a:xfrm flipV="1">
                <a:off x="3881" y="261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1" name="Line 2268"/>
              <p:cNvSpPr>
                <a:spLocks noChangeShapeType="1"/>
              </p:cNvSpPr>
              <p:nvPr/>
            </p:nvSpPr>
            <p:spPr bwMode="auto">
              <a:xfrm>
                <a:off x="3881" y="2364"/>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2" name="Rectangle 2269"/>
              <p:cNvSpPr>
                <a:spLocks noChangeArrowheads="1"/>
              </p:cNvSpPr>
              <p:nvPr/>
            </p:nvSpPr>
            <p:spPr bwMode="auto">
              <a:xfrm>
                <a:off x="3809" y="266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43" name="Line 2270"/>
              <p:cNvSpPr>
                <a:spLocks noChangeShapeType="1"/>
              </p:cNvSpPr>
              <p:nvPr/>
            </p:nvSpPr>
            <p:spPr bwMode="auto">
              <a:xfrm flipV="1">
                <a:off x="4486" y="261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4" name="Line 2271"/>
              <p:cNvSpPr>
                <a:spLocks noChangeShapeType="1"/>
              </p:cNvSpPr>
              <p:nvPr/>
            </p:nvSpPr>
            <p:spPr bwMode="auto">
              <a:xfrm>
                <a:off x="4486" y="2364"/>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5" name="Rectangle 2272"/>
              <p:cNvSpPr>
                <a:spLocks noChangeArrowheads="1"/>
              </p:cNvSpPr>
              <p:nvPr/>
            </p:nvSpPr>
            <p:spPr bwMode="auto">
              <a:xfrm>
                <a:off x="4414" y="266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46" name="Line 2273"/>
              <p:cNvSpPr>
                <a:spLocks noChangeShapeType="1"/>
              </p:cNvSpPr>
              <p:nvPr/>
            </p:nvSpPr>
            <p:spPr bwMode="auto">
              <a:xfrm flipV="1">
                <a:off x="5095" y="261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7" name="Line 2274"/>
              <p:cNvSpPr>
                <a:spLocks noChangeShapeType="1"/>
              </p:cNvSpPr>
              <p:nvPr/>
            </p:nvSpPr>
            <p:spPr bwMode="auto">
              <a:xfrm>
                <a:off x="5095" y="2364"/>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48" name="Rectangle 2275"/>
              <p:cNvSpPr>
                <a:spLocks noChangeArrowheads="1"/>
              </p:cNvSpPr>
              <p:nvPr/>
            </p:nvSpPr>
            <p:spPr bwMode="auto">
              <a:xfrm>
                <a:off x="5023" y="266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49" name="Line 2276"/>
              <p:cNvSpPr>
                <a:spLocks noChangeShapeType="1"/>
              </p:cNvSpPr>
              <p:nvPr/>
            </p:nvSpPr>
            <p:spPr bwMode="auto">
              <a:xfrm>
                <a:off x="857" y="2657"/>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0" name="Line 2277"/>
              <p:cNvSpPr>
                <a:spLocks noChangeShapeType="1"/>
              </p:cNvSpPr>
              <p:nvPr/>
            </p:nvSpPr>
            <p:spPr bwMode="auto">
              <a:xfrm flipH="1">
                <a:off x="5051" y="2657"/>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1" name="Rectangle 2278"/>
              <p:cNvSpPr>
                <a:spLocks noChangeArrowheads="1"/>
              </p:cNvSpPr>
              <p:nvPr/>
            </p:nvSpPr>
            <p:spPr bwMode="auto">
              <a:xfrm>
                <a:off x="805" y="2621"/>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52" name="Line 2279"/>
              <p:cNvSpPr>
                <a:spLocks noChangeShapeType="1"/>
              </p:cNvSpPr>
              <p:nvPr/>
            </p:nvSpPr>
            <p:spPr bwMode="auto">
              <a:xfrm>
                <a:off x="857" y="2557"/>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3" name="Line 2280"/>
              <p:cNvSpPr>
                <a:spLocks noChangeShapeType="1"/>
              </p:cNvSpPr>
              <p:nvPr/>
            </p:nvSpPr>
            <p:spPr bwMode="auto">
              <a:xfrm flipH="1">
                <a:off x="5051" y="2557"/>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4" name="Rectangle 2281"/>
              <p:cNvSpPr>
                <a:spLocks noChangeArrowheads="1"/>
              </p:cNvSpPr>
              <p:nvPr/>
            </p:nvSpPr>
            <p:spPr bwMode="auto">
              <a:xfrm>
                <a:off x="753" y="2521"/>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55" name="Line 2282"/>
              <p:cNvSpPr>
                <a:spLocks noChangeShapeType="1"/>
              </p:cNvSpPr>
              <p:nvPr/>
            </p:nvSpPr>
            <p:spPr bwMode="auto">
              <a:xfrm>
                <a:off x="857" y="2460"/>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6" name="Line 2283"/>
              <p:cNvSpPr>
                <a:spLocks noChangeShapeType="1"/>
              </p:cNvSpPr>
              <p:nvPr/>
            </p:nvSpPr>
            <p:spPr bwMode="auto">
              <a:xfrm flipH="1">
                <a:off x="5051" y="2460"/>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7" name="Rectangle 2284"/>
              <p:cNvSpPr>
                <a:spLocks noChangeArrowheads="1"/>
              </p:cNvSpPr>
              <p:nvPr/>
            </p:nvSpPr>
            <p:spPr bwMode="auto">
              <a:xfrm>
                <a:off x="805" y="2424"/>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58" name="Line 2285"/>
              <p:cNvSpPr>
                <a:spLocks noChangeShapeType="1"/>
              </p:cNvSpPr>
              <p:nvPr/>
            </p:nvSpPr>
            <p:spPr bwMode="auto">
              <a:xfrm>
                <a:off x="857" y="2364"/>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59" name="Line 2286"/>
              <p:cNvSpPr>
                <a:spLocks noChangeShapeType="1"/>
              </p:cNvSpPr>
              <p:nvPr/>
            </p:nvSpPr>
            <p:spPr bwMode="auto">
              <a:xfrm flipH="1">
                <a:off x="5051" y="2364"/>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0" name="Rectangle 2287"/>
              <p:cNvSpPr>
                <a:spLocks noChangeArrowheads="1"/>
              </p:cNvSpPr>
              <p:nvPr/>
            </p:nvSpPr>
            <p:spPr bwMode="auto">
              <a:xfrm>
                <a:off x="753" y="2328"/>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1" name="Line 2288"/>
              <p:cNvSpPr>
                <a:spLocks noChangeShapeType="1"/>
              </p:cNvSpPr>
              <p:nvPr/>
            </p:nvSpPr>
            <p:spPr bwMode="auto">
              <a:xfrm>
                <a:off x="857" y="236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2" name="Line 2289"/>
              <p:cNvSpPr>
                <a:spLocks noChangeShapeType="1"/>
              </p:cNvSpPr>
              <p:nvPr/>
            </p:nvSpPr>
            <p:spPr bwMode="auto">
              <a:xfrm>
                <a:off x="857" y="265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3" name="Line 2290"/>
              <p:cNvSpPr>
                <a:spLocks noChangeShapeType="1"/>
              </p:cNvSpPr>
              <p:nvPr/>
            </p:nvSpPr>
            <p:spPr bwMode="auto">
              <a:xfrm flipV="1">
                <a:off x="5095" y="236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4" name="Line 2291"/>
              <p:cNvSpPr>
                <a:spLocks noChangeShapeType="1"/>
              </p:cNvSpPr>
              <p:nvPr/>
            </p:nvSpPr>
            <p:spPr bwMode="auto">
              <a:xfrm flipV="1">
                <a:off x="857" y="236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5" name="Freeform 2292"/>
              <p:cNvSpPr>
                <a:spLocks/>
              </p:cNvSpPr>
              <p:nvPr/>
            </p:nvSpPr>
            <p:spPr bwMode="auto">
              <a:xfrm>
                <a:off x="857" y="2460"/>
                <a:ext cx="477" cy="197"/>
              </a:xfrm>
              <a:custGeom>
                <a:avLst/>
                <a:gdLst>
                  <a:gd name="T0" fmla="*/ 4 w 477"/>
                  <a:gd name="T1" fmla="*/ 197 h 197"/>
                  <a:gd name="T2" fmla="*/ 16 w 477"/>
                  <a:gd name="T3" fmla="*/ 197 h 197"/>
                  <a:gd name="T4" fmla="*/ 28 w 477"/>
                  <a:gd name="T5" fmla="*/ 197 h 197"/>
                  <a:gd name="T6" fmla="*/ 40 w 477"/>
                  <a:gd name="T7" fmla="*/ 197 h 197"/>
                  <a:gd name="T8" fmla="*/ 52 w 477"/>
                  <a:gd name="T9" fmla="*/ 0 h 197"/>
                  <a:gd name="T10" fmla="*/ 60 w 477"/>
                  <a:gd name="T11" fmla="*/ 197 h 197"/>
                  <a:gd name="T12" fmla="*/ 72 w 477"/>
                  <a:gd name="T13" fmla="*/ 197 h 197"/>
                  <a:gd name="T14" fmla="*/ 84 w 477"/>
                  <a:gd name="T15" fmla="*/ 197 h 197"/>
                  <a:gd name="T16" fmla="*/ 96 w 477"/>
                  <a:gd name="T17" fmla="*/ 197 h 197"/>
                  <a:gd name="T18" fmla="*/ 104 w 477"/>
                  <a:gd name="T19" fmla="*/ 0 h 197"/>
                  <a:gd name="T20" fmla="*/ 116 w 477"/>
                  <a:gd name="T21" fmla="*/ 0 h 197"/>
                  <a:gd name="T22" fmla="*/ 128 w 477"/>
                  <a:gd name="T23" fmla="*/ 0 h 197"/>
                  <a:gd name="T24" fmla="*/ 140 w 477"/>
                  <a:gd name="T25" fmla="*/ 0 h 197"/>
                  <a:gd name="T26" fmla="*/ 152 w 477"/>
                  <a:gd name="T27" fmla="*/ 0 h 197"/>
                  <a:gd name="T28" fmla="*/ 164 w 477"/>
                  <a:gd name="T29" fmla="*/ 0 h 197"/>
                  <a:gd name="T30" fmla="*/ 176 w 477"/>
                  <a:gd name="T31" fmla="*/ 0 h 197"/>
                  <a:gd name="T32" fmla="*/ 188 w 477"/>
                  <a:gd name="T33" fmla="*/ 0 h 197"/>
                  <a:gd name="T34" fmla="*/ 196 w 477"/>
                  <a:gd name="T35" fmla="*/ 197 h 197"/>
                  <a:gd name="T36" fmla="*/ 208 w 477"/>
                  <a:gd name="T37" fmla="*/ 0 h 197"/>
                  <a:gd name="T38" fmla="*/ 220 w 477"/>
                  <a:gd name="T39" fmla="*/ 0 h 197"/>
                  <a:gd name="T40" fmla="*/ 232 w 477"/>
                  <a:gd name="T41" fmla="*/ 0 h 197"/>
                  <a:gd name="T42" fmla="*/ 244 w 477"/>
                  <a:gd name="T43" fmla="*/ 0 h 197"/>
                  <a:gd name="T44" fmla="*/ 256 w 477"/>
                  <a:gd name="T45" fmla="*/ 0 h 197"/>
                  <a:gd name="T46" fmla="*/ 268 w 477"/>
                  <a:gd name="T47" fmla="*/ 0 h 197"/>
                  <a:gd name="T48" fmla="*/ 280 w 477"/>
                  <a:gd name="T49" fmla="*/ 0 h 197"/>
                  <a:gd name="T50" fmla="*/ 288 w 477"/>
                  <a:gd name="T51" fmla="*/ 197 h 197"/>
                  <a:gd name="T52" fmla="*/ 296 w 477"/>
                  <a:gd name="T53" fmla="*/ 0 h 197"/>
                  <a:gd name="T54" fmla="*/ 308 w 477"/>
                  <a:gd name="T55" fmla="*/ 0 h 197"/>
                  <a:gd name="T56" fmla="*/ 321 w 477"/>
                  <a:gd name="T57" fmla="*/ 0 h 197"/>
                  <a:gd name="T58" fmla="*/ 333 w 477"/>
                  <a:gd name="T59" fmla="*/ 0 h 197"/>
                  <a:gd name="T60" fmla="*/ 345 w 477"/>
                  <a:gd name="T61" fmla="*/ 0 h 197"/>
                  <a:gd name="T62" fmla="*/ 357 w 477"/>
                  <a:gd name="T63" fmla="*/ 0 h 197"/>
                  <a:gd name="T64" fmla="*/ 369 w 477"/>
                  <a:gd name="T65" fmla="*/ 0 h 197"/>
                  <a:gd name="T66" fmla="*/ 381 w 477"/>
                  <a:gd name="T67" fmla="*/ 0 h 197"/>
                  <a:gd name="T68" fmla="*/ 389 w 477"/>
                  <a:gd name="T69" fmla="*/ 197 h 197"/>
                  <a:gd name="T70" fmla="*/ 401 w 477"/>
                  <a:gd name="T71" fmla="*/ 197 h 197"/>
                  <a:gd name="T72" fmla="*/ 413 w 477"/>
                  <a:gd name="T73" fmla="*/ 197 h 197"/>
                  <a:gd name="T74" fmla="*/ 425 w 477"/>
                  <a:gd name="T75" fmla="*/ 197 h 197"/>
                  <a:gd name="T76" fmla="*/ 433 w 477"/>
                  <a:gd name="T77" fmla="*/ 0 h 197"/>
                  <a:gd name="T78" fmla="*/ 445 w 477"/>
                  <a:gd name="T79" fmla="*/ 0 h 197"/>
                  <a:gd name="T80" fmla="*/ 457 w 477"/>
                  <a:gd name="T81" fmla="*/ 0 h 197"/>
                  <a:gd name="T82" fmla="*/ 469 w 477"/>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7" h="197">
                    <a:moveTo>
                      <a:pt x="0" y="177"/>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0"/>
                    </a:lnTo>
                    <a:lnTo>
                      <a:pt x="48" y="0"/>
                    </a:lnTo>
                    <a:lnTo>
                      <a:pt x="52" y="0"/>
                    </a:lnTo>
                    <a:lnTo>
                      <a:pt x="56" y="0"/>
                    </a:lnTo>
                    <a:lnTo>
                      <a:pt x="56" y="197"/>
                    </a:lnTo>
                    <a:lnTo>
                      <a:pt x="60" y="197"/>
                    </a:lnTo>
                    <a:lnTo>
                      <a:pt x="64" y="197"/>
                    </a:lnTo>
                    <a:lnTo>
                      <a:pt x="68" y="197"/>
                    </a:lnTo>
                    <a:lnTo>
                      <a:pt x="72" y="197"/>
                    </a:lnTo>
                    <a:lnTo>
                      <a:pt x="76" y="197"/>
                    </a:lnTo>
                    <a:lnTo>
                      <a:pt x="80" y="197"/>
                    </a:lnTo>
                    <a:lnTo>
                      <a:pt x="84" y="197"/>
                    </a:lnTo>
                    <a:lnTo>
                      <a:pt x="88" y="197"/>
                    </a:lnTo>
                    <a:lnTo>
                      <a:pt x="92" y="197"/>
                    </a:lnTo>
                    <a:lnTo>
                      <a:pt x="96" y="197"/>
                    </a:lnTo>
                    <a:lnTo>
                      <a:pt x="100"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7"/>
                    </a:lnTo>
                    <a:lnTo>
                      <a:pt x="389" y="197"/>
                    </a:lnTo>
                    <a:lnTo>
                      <a:pt x="393" y="197"/>
                    </a:lnTo>
                    <a:lnTo>
                      <a:pt x="397" y="197"/>
                    </a:lnTo>
                    <a:lnTo>
                      <a:pt x="401" y="197"/>
                    </a:lnTo>
                    <a:lnTo>
                      <a:pt x="405" y="197"/>
                    </a:lnTo>
                    <a:lnTo>
                      <a:pt x="409" y="197"/>
                    </a:lnTo>
                    <a:lnTo>
                      <a:pt x="413" y="197"/>
                    </a:lnTo>
                    <a:lnTo>
                      <a:pt x="417" y="197"/>
                    </a:lnTo>
                    <a:lnTo>
                      <a:pt x="421" y="197"/>
                    </a:lnTo>
                    <a:lnTo>
                      <a:pt x="425" y="197"/>
                    </a:lnTo>
                    <a:lnTo>
                      <a:pt x="429" y="197"/>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6" name="Freeform 2293"/>
              <p:cNvSpPr>
                <a:spLocks/>
              </p:cNvSpPr>
              <p:nvPr/>
            </p:nvSpPr>
            <p:spPr bwMode="auto">
              <a:xfrm>
                <a:off x="1334" y="2460"/>
                <a:ext cx="484" cy="197"/>
              </a:xfrm>
              <a:custGeom>
                <a:avLst/>
                <a:gdLst>
                  <a:gd name="T0" fmla="*/ 8 w 484"/>
                  <a:gd name="T1" fmla="*/ 0 h 197"/>
                  <a:gd name="T2" fmla="*/ 20 w 484"/>
                  <a:gd name="T3" fmla="*/ 0 h 197"/>
                  <a:gd name="T4" fmla="*/ 32 w 484"/>
                  <a:gd name="T5" fmla="*/ 0 h 197"/>
                  <a:gd name="T6" fmla="*/ 44 w 484"/>
                  <a:gd name="T7" fmla="*/ 197 h 197"/>
                  <a:gd name="T8" fmla="*/ 52 w 484"/>
                  <a:gd name="T9" fmla="*/ 0 h 197"/>
                  <a:gd name="T10" fmla="*/ 64 w 484"/>
                  <a:gd name="T11" fmla="*/ 0 h 197"/>
                  <a:gd name="T12" fmla="*/ 76 w 484"/>
                  <a:gd name="T13" fmla="*/ 0 h 197"/>
                  <a:gd name="T14" fmla="*/ 88 w 484"/>
                  <a:gd name="T15" fmla="*/ 0 h 197"/>
                  <a:gd name="T16" fmla="*/ 100 w 484"/>
                  <a:gd name="T17" fmla="*/ 0 h 197"/>
                  <a:gd name="T18" fmla="*/ 112 w 484"/>
                  <a:gd name="T19" fmla="*/ 0 h 197"/>
                  <a:gd name="T20" fmla="*/ 124 w 484"/>
                  <a:gd name="T21" fmla="*/ 0 h 197"/>
                  <a:gd name="T22" fmla="*/ 136 w 484"/>
                  <a:gd name="T23" fmla="*/ 0 h 197"/>
                  <a:gd name="T24" fmla="*/ 144 w 484"/>
                  <a:gd name="T25" fmla="*/ 197 h 197"/>
                  <a:gd name="T26" fmla="*/ 156 w 484"/>
                  <a:gd name="T27" fmla="*/ 0 h 197"/>
                  <a:gd name="T28" fmla="*/ 168 w 484"/>
                  <a:gd name="T29" fmla="*/ 0 h 197"/>
                  <a:gd name="T30" fmla="*/ 180 w 484"/>
                  <a:gd name="T31" fmla="*/ 0 h 197"/>
                  <a:gd name="T32" fmla="*/ 192 w 484"/>
                  <a:gd name="T33" fmla="*/ 0 h 197"/>
                  <a:gd name="T34" fmla="*/ 204 w 484"/>
                  <a:gd name="T35" fmla="*/ 0 h 197"/>
                  <a:gd name="T36" fmla="*/ 216 w 484"/>
                  <a:gd name="T37" fmla="*/ 0 h 197"/>
                  <a:gd name="T38" fmla="*/ 228 w 484"/>
                  <a:gd name="T39" fmla="*/ 0 h 197"/>
                  <a:gd name="T40" fmla="*/ 240 w 484"/>
                  <a:gd name="T41" fmla="*/ 197 h 197"/>
                  <a:gd name="T42" fmla="*/ 252 w 484"/>
                  <a:gd name="T43" fmla="*/ 197 h 197"/>
                  <a:gd name="T44" fmla="*/ 264 w 484"/>
                  <a:gd name="T45" fmla="*/ 197 h 197"/>
                  <a:gd name="T46" fmla="*/ 276 w 484"/>
                  <a:gd name="T47" fmla="*/ 197 h 197"/>
                  <a:gd name="T48" fmla="*/ 284 w 484"/>
                  <a:gd name="T49" fmla="*/ 0 h 197"/>
                  <a:gd name="T50" fmla="*/ 296 w 484"/>
                  <a:gd name="T51" fmla="*/ 0 h 197"/>
                  <a:gd name="T52" fmla="*/ 308 w 484"/>
                  <a:gd name="T53" fmla="*/ 0 h 197"/>
                  <a:gd name="T54" fmla="*/ 320 w 484"/>
                  <a:gd name="T55" fmla="*/ 0 h 197"/>
                  <a:gd name="T56" fmla="*/ 332 w 484"/>
                  <a:gd name="T57" fmla="*/ 0 h 197"/>
                  <a:gd name="T58" fmla="*/ 344 w 484"/>
                  <a:gd name="T59" fmla="*/ 0 h 197"/>
                  <a:gd name="T60" fmla="*/ 356 w 484"/>
                  <a:gd name="T61" fmla="*/ 0 h 197"/>
                  <a:gd name="T62" fmla="*/ 364 w 484"/>
                  <a:gd name="T63" fmla="*/ 197 h 197"/>
                  <a:gd name="T64" fmla="*/ 376 w 484"/>
                  <a:gd name="T65" fmla="*/ 197 h 197"/>
                  <a:gd name="T66" fmla="*/ 384 w 484"/>
                  <a:gd name="T67" fmla="*/ 0 h 197"/>
                  <a:gd name="T68" fmla="*/ 396 w 484"/>
                  <a:gd name="T69" fmla="*/ 0 h 197"/>
                  <a:gd name="T70" fmla="*/ 408 w 484"/>
                  <a:gd name="T71" fmla="*/ 0 h 197"/>
                  <a:gd name="T72" fmla="*/ 420 w 484"/>
                  <a:gd name="T73" fmla="*/ 0 h 197"/>
                  <a:gd name="T74" fmla="*/ 432 w 484"/>
                  <a:gd name="T75" fmla="*/ 0 h 197"/>
                  <a:gd name="T76" fmla="*/ 444 w 484"/>
                  <a:gd name="T77" fmla="*/ 0 h 197"/>
                  <a:gd name="T78" fmla="*/ 456 w 484"/>
                  <a:gd name="T79" fmla="*/ 0 h 197"/>
                  <a:gd name="T80" fmla="*/ 468 w 484"/>
                  <a:gd name="T81" fmla="*/ 197 h 197"/>
                  <a:gd name="T82" fmla="*/ 476 w 484"/>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7">
                    <a:moveTo>
                      <a:pt x="0" y="0"/>
                    </a:moveTo>
                    <a:lnTo>
                      <a:pt x="4" y="0"/>
                    </a:lnTo>
                    <a:lnTo>
                      <a:pt x="8" y="0"/>
                    </a:lnTo>
                    <a:lnTo>
                      <a:pt x="12" y="0"/>
                    </a:lnTo>
                    <a:lnTo>
                      <a:pt x="16" y="0"/>
                    </a:lnTo>
                    <a:lnTo>
                      <a:pt x="20" y="0"/>
                    </a:lnTo>
                    <a:lnTo>
                      <a:pt x="24" y="0"/>
                    </a:lnTo>
                    <a:lnTo>
                      <a:pt x="28" y="0"/>
                    </a:lnTo>
                    <a:lnTo>
                      <a:pt x="32" y="0"/>
                    </a:lnTo>
                    <a:lnTo>
                      <a:pt x="36" y="0"/>
                    </a:lnTo>
                    <a:lnTo>
                      <a:pt x="40" y="197"/>
                    </a:lnTo>
                    <a:lnTo>
                      <a:pt x="44" y="197"/>
                    </a:lnTo>
                    <a:lnTo>
                      <a:pt x="48" y="197"/>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36" y="197"/>
                    </a:lnTo>
                    <a:lnTo>
                      <a:pt x="140" y="197"/>
                    </a:lnTo>
                    <a:lnTo>
                      <a:pt x="144" y="197"/>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197"/>
                    </a:lnTo>
                    <a:lnTo>
                      <a:pt x="240" y="197"/>
                    </a:lnTo>
                    <a:lnTo>
                      <a:pt x="244" y="197"/>
                    </a:lnTo>
                    <a:lnTo>
                      <a:pt x="248" y="197"/>
                    </a:lnTo>
                    <a:lnTo>
                      <a:pt x="252" y="197"/>
                    </a:lnTo>
                    <a:lnTo>
                      <a:pt x="256" y="197"/>
                    </a:lnTo>
                    <a:lnTo>
                      <a:pt x="260" y="197"/>
                    </a:lnTo>
                    <a:lnTo>
                      <a:pt x="264" y="197"/>
                    </a:lnTo>
                    <a:lnTo>
                      <a:pt x="268" y="197"/>
                    </a:lnTo>
                    <a:lnTo>
                      <a:pt x="272" y="197"/>
                    </a:lnTo>
                    <a:lnTo>
                      <a:pt x="276" y="197"/>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4" y="197"/>
                    </a:lnTo>
                    <a:lnTo>
                      <a:pt x="368" y="197"/>
                    </a:lnTo>
                    <a:lnTo>
                      <a:pt x="372" y="197"/>
                    </a:lnTo>
                    <a:lnTo>
                      <a:pt x="376" y="197"/>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197"/>
                    </a:lnTo>
                    <a:lnTo>
                      <a:pt x="468" y="197"/>
                    </a:lnTo>
                    <a:lnTo>
                      <a:pt x="472" y="197"/>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7" name="Freeform 2294"/>
              <p:cNvSpPr>
                <a:spLocks/>
              </p:cNvSpPr>
              <p:nvPr/>
            </p:nvSpPr>
            <p:spPr bwMode="auto">
              <a:xfrm>
                <a:off x="1818" y="2460"/>
                <a:ext cx="489" cy="197"/>
              </a:xfrm>
              <a:custGeom>
                <a:avLst/>
                <a:gdLst>
                  <a:gd name="T0" fmla="*/ 8 w 489"/>
                  <a:gd name="T1" fmla="*/ 0 h 197"/>
                  <a:gd name="T2" fmla="*/ 20 w 489"/>
                  <a:gd name="T3" fmla="*/ 0 h 197"/>
                  <a:gd name="T4" fmla="*/ 32 w 489"/>
                  <a:gd name="T5" fmla="*/ 0 h 197"/>
                  <a:gd name="T6" fmla="*/ 45 w 489"/>
                  <a:gd name="T7" fmla="*/ 0 h 197"/>
                  <a:gd name="T8" fmla="*/ 57 w 489"/>
                  <a:gd name="T9" fmla="*/ 0 h 197"/>
                  <a:gd name="T10" fmla="*/ 69 w 489"/>
                  <a:gd name="T11" fmla="*/ 0 h 197"/>
                  <a:gd name="T12" fmla="*/ 77 w 489"/>
                  <a:gd name="T13" fmla="*/ 197 h 197"/>
                  <a:gd name="T14" fmla="*/ 89 w 489"/>
                  <a:gd name="T15" fmla="*/ 197 h 197"/>
                  <a:gd name="T16" fmla="*/ 101 w 489"/>
                  <a:gd name="T17" fmla="*/ 197 h 197"/>
                  <a:gd name="T18" fmla="*/ 113 w 489"/>
                  <a:gd name="T19" fmla="*/ 197 h 197"/>
                  <a:gd name="T20" fmla="*/ 121 w 489"/>
                  <a:gd name="T21" fmla="*/ 0 h 197"/>
                  <a:gd name="T22" fmla="*/ 133 w 489"/>
                  <a:gd name="T23" fmla="*/ 0 h 197"/>
                  <a:gd name="T24" fmla="*/ 145 w 489"/>
                  <a:gd name="T25" fmla="*/ 0 h 197"/>
                  <a:gd name="T26" fmla="*/ 157 w 489"/>
                  <a:gd name="T27" fmla="*/ 0 h 197"/>
                  <a:gd name="T28" fmla="*/ 169 w 489"/>
                  <a:gd name="T29" fmla="*/ 0 h 197"/>
                  <a:gd name="T30" fmla="*/ 181 w 489"/>
                  <a:gd name="T31" fmla="*/ 0 h 197"/>
                  <a:gd name="T32" fmla="*/ 193 w 489"/>
                  <a:gd name="T33" fmla="*/ 0 h 197"/>
                  <a:gd name="T34" fmla="*/ 205 w 489"/>
                  <a:gd name="T35" fmla="*/ 0 h 197"/>
                  <a:gd name="T36" fmla="*/ 213 w 489"/>
                  <a:gd name="T37" fmla="*/ 197 h 197"/>
                  <a:gd name="T38" fmla="*/ 225 w 489"/>
                  <a:gd name="T39" fmla="*/ 0 h 197"/>
                  <a:gd name="T40" fmla="*/ 237 w 489"/>
                  <a:gd name="T41" fmla="*/ 0 h 197"/>
                  <a:gd name="T42" fmla="*/ 249 w 489"/>
                  <a:gd name="T43" fmla="*/ 0 h 197"/>
                  <a:gd name="T44" fmla="*/ 261 w 489"/>
                  <a:gd name="T45" fmla="*/ 0 h 197"/>
                  <a:gd name="T46" fmla="*/ 273 w 489"/>
                  <a:gd name="T47" fmla="*/ 0 h 197"/>
                  <a:gd name="T48" fmla="*/ 285 w 489"/>
                  <a:gd name="T49" fmla="*/ 0 h 197"/>
                  <a:gd name="T50" fmla="*/ 297 w 489"/>
                  <a:gd name="T51" fmla="*/ 0 h 197"/>
                  <a:gd name="T52" fmla="*/ 305 w 489"/>
                  <a:gd name="T53" fmla="*/ 197 h 197"/>
                  <a:gd name="T54" fmla="*/ 317 w 489"/>
                  <a:gd name="T55" fmla="*/ 197 h 197"/>
                  <a:gd name="T56" fmla="*/ 325 w 489"/>
                  <a:gd name="T57" fmla="*/ 0 h 197"/>
                  <a:gd name="T58" fmla="*/ 337 w 489"/>
                  <a:gd name="T59" fmla="*/ 0 h 197"/>
                  <a:gd name="T60" fmla="*/ 349 w 489"/>
                  <a:gd name="T61" fmla="*/ 0 h 197"/>
                  <a:gd name="T62" fmla="*/ 361 w 489"/>
                  <a:gd name="T63" fmla="*/ 0 h 197"/>
                  <a:gd name="T64" fmla="*/ 373 w 489"/>
                  <a:gd name="T65" fmla="*/ 0 h 197"/>
                  <a:gd name="T66" fmla="*/ 385 w 489"/>
                  <a:gd name="T67" fmla="*/ 0 h 197"/>
                  <a:gd name="T68" fmla="*/ 397 w 489"/>
                  <a:gd name="T69" fmla="*/ 0 h 197"/>
                  <a:gd name="T70" fmla="*/ 409 w 489"/>
                  <a:gd name="T71" fmla="*/ 197 h 197"/>
                  <a:gd name="T72" fmla="*/ 421 w 489"/>
                  <a:gd name="T73" fmla="*/ 197 h 197"/>
                  <a:gd name="T74" fmla="*/ 433 w 489"/>
                  <a:gd name="T75" fmla="*/ 197 h 197"/>
                  <a:gd name="T76" fmla="*/ 445 w 489"/>
                  <a:gd name="T77" fmla="*/ 197 h 197"/>
                  <a:gd name="T78" fmla="*/ 457 w 489"/>
                  <a:gd name="T79" fmla="*/ 0 h 197"/>
                  <a:gd name="T80" fmla="*/ 469 w 489"/>
                  <a:gd name="T81" fmla="*/ 0 h 197"/>
                  <a:gd name="T82" fmla="*/ 481 w 489"/>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7">
                    <a:moveTo>
                      <a:pt x="0" y="0"/>
                    </a:moveTo>
                    <a:lnTo>
                      <a:pt x="4" y="0"/>
                    </a:lnTo>
                    <a:lnTo>
                      <a:pt x="8" y="0"/>
                    </a:lnTo>
                    <a:lnTo>
                      <a:pt x="12" y="0"/>
                    </a:lnTo>
                    <a:lnTo>
                      <a:pt x="16" y="0"/>
                    </a:lnTo>
                    <a:lnTo>
                      <a:pt x="20" y="0"/>
                    </a:lnTo>
                    <a:lnTo>
                      <a:pt x="24" y="0"/>
                    </a:lnTo>
                    <a:lnTo>
                      <a:pt x="28" y="0"/>
                    </a:lnTo>
                    <a:lnTo>
                      <a:pt x="32" y="0"/>
                    </a:lnTo>
                    <a:lnTo>
                      <a:pt x="37" y="0"/>
                    </a:lnTo>
                    <a:lnTo>
                      <a:pt x="41" y="0"/>
                    </a:lnTo>
                    <a:lnTo>
                      <a:pt x="45" y="0"/>
                    </a:lnTo>
                    <a:lnTo>
                      <a:pt x="49" y="0"/>
                    </a:lnTo>
                    <a:lnTo>
                      <a:pt x="53" y="0"/>
                    </a:lnTo>
                    <a:lnTo>
                      <a:pt x="57" y="0"/>
                    </a:lnTo>
                    <a:lnTo>
                      <a:pt x="61" y="0"/>
                    </a:lnTo>
                    <a:lnTo>
                      <a:pt x="65" y="0"/>
                    </a:lnTo>
                    <a:lnTo>
                      <a:pt x="69" y="0"/>
                    </a:lnTo>
                    <a:lnTo>
                      <a:pt x="73" y="0"/>
                    </a:lnTo>
                    <a:lnTo>
                      <a:pt x="77" y="0"/>
                    </a:lnTo>
                    <a:lnTo>
                      <a:pt x="77" y="197"/>
                    </a:lnTo>
                    <a:lnTo>
                      <a:pt x="81" y="197"/>
                    </a:lnTo>
                    <a:lnTo>
                      <a:pt x="85" y="197"/>
                    </a:lnTo>
                    <a:lnTo>
                      <a:pt x="89" y="197"/>
                    </a:lnTo>
                    <a:lnTo>
                      <a:pt x="93" y="197"/>
                    </a:lnTo>
                    <a:lnTo>
                      <a:pt x="97" y="197"/>
                    </a:lnTo>
                    <a:lnTo>
                      <a:pt x="101" y="197"/>
                    </a:lnTo>
                    <a:lnTo>
                      <a:pt x="105" y="197"/>
                    </a:lnTo>
                    <a:lnTo>
                      <a:pt x="109" y="197"/>
                    </a:lnTo>
                    <a:lnTo>
                      <a:pt x="113" y="197"/>
                    </a:lnTo>
                    <a:lnTo>
                      <a:pt x="117" y="197"/>
                    </a:lnTo>
                    <a:lnTo>
                      <a:pt x="121" y="197"/>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09" y="197"/>
                    </a:lnTo>
                    <a:lnTo>
                      <a:pt x="213" y="197"/>
                    </a:lnTo>
                    <a:lnTo>
                      <a:pt x="217" y="197"/>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5" y="197"/>
                    </a:lnTo>
                    <a:lnTo>
                      <a:pt x="309" y="197"/>
                    </a:lnTo>
                    <a:lnTo>
                      <a:pt x="313" y="197"/>
                    </a:lnTo>
                    <a:lnTo>
                      <a:pt x="317" y="197"/>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197"/>
                    </a:lnTo>
                    <a:lnTo>
                      <a:pt x="409" y="197"/>
                    </a:lnTo>
                    <a:lnTo>
                      <a:pt x="413" y="197"/>
                    </a:lnTo>
                    <a:lnTo>
                      <a:pt x="417" y="197"/>
                    </a:lnTo>
                    <a:lnTo>
                      <a:pt x="421" y="197"/>
                    </a:lnTo>
                    <a:lnTo>
                      <a:pt x="425" y="197"/>
                    </a:lnTo>
                    <a:lnTo>
                      <a:pt x="429" y="197"/>
                    </a:lnTo>
                    <a:lnTo>
                      <a:pt x="433" y="197"/>
                    </a:lnTo>
                    <a:lnTo>
                      <a:pt x="437" y="197"/>
                    </a:lnTo>
                    <a:lnTo>
                      <a:pt x="441" y="197"/>
                    </a:lnTo>
                    <a:lnTo>
                      <a:pt x="445" y="197"/>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8" name="Freeform 2295"/>
              <p:cNvSpPr>
                <a:spLocks/>
              </p:cNvSpPr>
              <p:nvPr/>
            </p:nvSpPr>
            <p:spPr bwMode="auto">
              <a:xfrm>
                <a:off x="2307" y="2460"/>
                <a:ext cx="481" cy="197"/>
              </a:xfrm>
              <a:custGeom>
                <a:avLst/>
                <a:gdLst>
                  <a:gd name="T0" fmla="*/ 8 w 481"/>
                  <a:gd name="T1" fmla="*/ 0 h 197"/>
                  <a:gd name="T2" fmla="*/ 20 w 481"/>
                  <a:gd name="T3" fmla="*/ 0 h 197"/>
                  <a:gd name="T4" fmla="*/ 32 w 481"/>
                  <a:gd name="T5" fmla="*/ 0 h 197"/>
                  <a:gd name="T6" fmla="*/ 44 w 481"/>
                  <a:gd name="T7" fmla="*/ 0 h 197"/>
                  <a:gd name="T8" fmla="*/ 52 w 481"/>
                  <a:gd name="T9" fmla="*/ 197 h 197"/>
                  <a:gd name="T10" fmla="*/ 60 w 481"/>
                  <a:gd name="T11" fmla="*/ 0 h 197"/>
                  <a:gd name="T12" fmla="*/ 72 w 481"/>
                  <a:gd name="T13" fmla="*/ 0 h 197"/>
                  <a:gd name="T14" fmla="*/ 84 w 481"/>
                  <a:gd name="T15" fmla="*/ 0 h 197"/>
                  <a:gd name="T16" fmla="*/ 96 w 481"/>
                  <a:gd name="T17" fmla="*/ 0 h 197"/>
                  <a:gd name="T18" fmla="*/ 108 w 481"/>
                  <a:gd name="T19" fmla="*/ 0 h 197"/>
                  <a:gd name="T20" fmla="*/ 120 w 481"/>
                  <a:gd name="T21" fmla="*/ 0 h 197"/>
                  <a:gd name="T22" fmla="*/ 132 w 481"/>
                  <a:gd name="T23" fmla="*/ 0 h 197"/>
                  <a:gd name="T24" fmla="*/ 144 w 481"/>
                  <a:gd name="T25" fmla="*/ 0 h 197"/>
                  <a:gd name="T26" fmla="*/ 152 w 481"/>
                  <a:gd name="T27" fmla="*/ 197 h 197"/>
                  <a:gd name="T28" fmla="*/ 164 w 481"/>
                  <a:gd name="T29" fmla="*/ 0 h 197"/>
                  <a:gd name="T30" fmla="*/ 176 w 481"/>
                  <a:gd name="T31" fmla="*/ 0 h 197"/>
                  <a:gd name="T32" fmla="*/ 188 w 481"/>
                  <a:gd name="T33" fmla="*/ 0 h 197"/>
                  <a:gd name="T34" fmla="*/ 200 w 481"/>
                  <a:gd name="T35" fmla="*/ 0 h 197"/>
                  <a:gd name="T36" fmla="*/ 212 w 481"/>
                  <a:gd name="T37" fmla="*/ 0 h 197"/>
                  <a:gd name="T38" fmla="*/ 224 w 481"/>
                  <a:gd name="T39" fmla="*/ 0 h 197"/>
                  <a:gd name="T40" fmla="*/ 237 w 481"/>
                  <a:gd name="T41" fmla="*/ 0 h 197"/>
                  <a:gd name="T42" fmla="*/ 245 w 481"/>
                  <a:gd name="T43" fmla="*/ 197 h 197"/>
                  <a:gd name="T44" fmla="*/ 257 w 481"/>
                  <a:gd name="T45" fmla="*/ 197 h 197"/>
                  <a:gd name="T46" fmla="*/ 269 w 481"/>
                  <a:gd name="T47" fmla="*/ 197 h 197"/>
                  <a:gd name="T48" fmla="*/ 281 w 481"/>
                  <a:gd name="T49" fmla="*/ 197 h 197"/>
                  <a:gd name="T50" fmla="*/ 289 w 481"/>
                  <a:gd name="T51" fmla="*/ 0 h 197"/>
                  <a:gd name="T52" fmla="*/ 301 w 481"/>
                  <a:gd name="T53" fmla="*/ 0 h 197"/>
                  <a:gd name="T54" fmla="*/ 313 w 481"/>
                  <a:gd name="T55" fmla="*/ 0 h 197"/>
                  <a:gd name="T56" fmla="*/ 325 w 481"/>
                  <a:gd name="T57" fmla="*/ 0 h 197"/>
                  <a:gd name="T58" fmla="*/ 337 w 481"/>
                  <a:gd name="T59" fmla="*/ 0 h 197"/>
                  <a:gd name="T60" fmla="*/ 349 w 481"/>
                  <a:gd name="T61" fmla="*/ 0 h 197"/>
                  <a:gd name="T62" fmla="*/ 361 w 481"/>
                  <a:gd name="T63" fmla="*/ 0 h 197"/>
                  <a:gd name="T64" fmla="*/ 373 w 481"/>
                  <a:gd name="T65" fmla="*/ 0 h 197"/>
                  <a:gd name="T66" fmla="*/ 381 w 481"/>
                  <a:gd name="T67" fmla="*/ 197 h 197"/>
                  <a:gd name="T68" fmla="*/ 393 w 481"/>
                  <a:gd name="T69" fmla="*/ 0 h 197"/>
                  <a:gd name="T70" fmla="*/ 405 w 481"/>
                  <a:gd name="T71" fmla="*/ 0 h 197"/>
                  <a:gd name="T72" fmla="*/ 417 w 481"/>
                  <a:gd name="T73" fmla="*/ 0 h 197"/>
                  <a:gd name="T74" fmla="*/ 429 w 481"/>
                  <a:gd name="T75" fmla="*/ 0 h 197"/>
                  <a:gd name="T76" fmla="*/ 441 w 481"/>
                  <a:gd name="T77" fmla="*/ 0 h 197"/>
                  <a:gd name="T78" fmla="*/ 453 w 481"/>
                  <a:gd name="T79" fmla="*/ 0 h 197"/>
                  <a:gd name="T80" fmla="*/ 465 w 481"/>
                  <a:gd name="T81" fmla="*/ 0 h 197"/>
                  <a:gd name="T82" fmla="*/ 477 w 481"/>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4" y="197"/>
                    </a:lnTo>
                    <a:lnTo>
                      <a:pt x="48" y="197"/>
                    </a:lnTo>
                    <a:lnTo>
                      <a:pt x="52" y="197"/>
                    </a:lnTo>
                    <a:lnTo>
                      <a:pt x="56" y="197"/>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4" y="197"/>
                    </a:lnTo>
                    <a:lnTo>
                      <a:pt x="148" y="197"/>
                    </a:lnTo>
                    <a:lnTo>
                      <a:pt x="152" y="197"/>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3" y="0"/>
                    </a:lnTo>
                    <a:lnTo>
                      <a:pt x="237" y="0"/>
                    </a:lnTo>
                    <a:lnTo>
                      <a:pt x="241" y="0"/>
                    </a:lnTo>
                    <a:lnTo>
                      <a:pt x="241" y="197"/>
                    </a:lnTo>
                    <a:lnTo>
                      <a:pt x="245" y="197"/>
                    </a:lnTo>
                    <a:lnTo>
                      <a:pt x="249" y="197"/>
                    </a:lnTo>
                    <a:lnTo>
                      <a:pt x="253" y="197"/>
                    </a:lnTo>
                    <a:lnTo>
                      <a:pt x="257" y="197"/>
                    </a:lnTo>
                    <a:lnTo>
                      <a:pt x="261" y="197"/>
                    </a:lnTo>
                    <a:lnTo>
                      <a:pt x="265" y="197"/>
                    </a:lnTo>
                    <a:lnTo>
                      <a:pt x="269" y="197"/>
                    </a:lnTo>
                    <a:lnTo>
                      <a:pt x="273" y="197"/>
                    </a:lnTo>
                    <a:lnTo>
                      <a:pt x="277" y="197"/>
                    </a:lnTo>
                    <a:lnTo>
                      <a:pt x="281" y="197"/>
                    </a:lnTo>
                    <a:lnTo>
                      <a:pt x="285" y="197"/>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3" y="197"/>
                    </a:lnTo>
                    <a:lnTo>
                      <a:pt x="377" y="197"/>
                    </a:lnTo>
                    <a:lnTo>
                      <a:pt x="381" y="197"/>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197"/>
                    </a:lnTo>
                    <a:lnTo>
                      <a:pt x="477" y="197"/>
                    </a:lnTo>
                    <a:lnTo>
                      <a:pt x="481" y="197"/>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69" name="Freeform 2296"/>
              <p:cNvSpPr>
                <a:spLocks/>
              </p:cNvSpPr>
              <p:nvPr/>
            </p:nvSpPr>
            <p:spPr bwMode="auto">
              <a:xfrm>
                <a:off x="2788" y="2460"/>
                <a:ext cx="489" cy="197"/>
              </a:xfrm>
              <a:custGeom>
                <a:avLst/>
                <a:gdLst>
                  <a:gd name="T0" fmla="*/ 8 w 489"/>
                  <a:gd name="T1" fmla="*/ 0 h 197"/>
                  <a:gd name="T2" fmla="*/ 20 w 489"/>
                  <a:gd name="T3" fmla="*/ 0 h 197"/>
                  <a:gd name="T4" fmla="*/ 32 w 489"/>
                  <a:gd name="T5" fmla="*/ 0 h 197"/>
                  <a:gd name="T6" fmla="*/ 44 w 489"/>
                  <a:gd name="T7" fmla="*/ 0 h 197"/>
                  <a:gd name="T8" fmla="*/ 56 w 489"/>
                  <a:gd name="T9" fmla="*/ 0 h 197"/>
                  <a:gd name="T10" fmla="*/ 68 w 489"/>
                  <a:gd name="T11" fmla="*/ 0 h 197"/>
                  <a:gd name="T12" fmla="*/ 80 w 489"/>
                  <a:gd name="T13" fmla="*/ 0 h 197"/>
                  <a:gd name="T14" fmla="*/ 88 w 489"/>
                  <a:gd name="T15" fmla="*/ 197 h 197"/>
                  <a:gd name="T16" fmla="*/ 100 w 489"/>
                  <a:gd name="T17" fmla="*/ 197 h 197"/>
                  <a:gd name="T18" fmla="*/ 112 w 489"/>
                  <a:gd name="T19" fmla="*/ 197 h 197"/>
                  <a:gd name="T20" fmla="*/ 124 w 489"/>
                  <a:gd name="T21" fmla="*/ 197 h 197"/>
                  <a:gd name="T22" fmla="*/ 132 w 489"/>
                  <a:gd name="T23" fmla="*/ 0 h 197"/>
                  <a:gd name="T24" fmla="*/ 144 w 489"/>
                  <a:gd name="T25" fmla="*/ 0 h 197"/>
                  <a:gd name="T26" fmla="*/ 156 w 489"/>
                  <a:gd name="T27" fmla="*/ 0 h 197"/>
                  <a:gd name="T28" fmla="*/ 168 w 489"/>
                  <a:gd name="T29" fmla="*/ 0 h 197"/>
                  <a:gd name="T30" fmla="*/ 180 w 489"/>
                  <a:gd name="T31" fmla="*/ 0 h 197"/>
                  <a:gd name="T32" fmla="*/ 192 w 489"/>
                  <a:gd name="T33" fmla="*/ 0 h 197"/>
                  <a:gd name="T34" fmla="*/ 204 w 489"/>
                  <a:gd name="T35" fmla="*/ 0 h 197"/>
                  <a:gd name="T36" fmla="*/ 216 w 489"/>
                  <a:gd name="T37" fmla="*/ 0 h 197"/>
                  <a:gd name="T38" fmla="*/ 228 w 489"/>
                  <a:gd name="T39" fmla="*/ 197 h 197"/>
                  <a:gd name="T40" fmla="*/ 236 w 489"/>
                  <a:gd name="T41" fmla="*/ 0 h 197"/>
                  <a:gd name="T42" fmla="*/ 248 w 489"/>
                  <a:gd name="T43" fmla="*/ 0 h 197"/>
                  <a:gd name="T44" fmla="*/ 260 w 489"/>
                  <a:gd name="T45" fmla="*/ 0 h 197"/>
                  <a:gd name="T46" fmla="*/ 272 w 489"/>
                  <a:gd name="T47" fmla="*/ 0 h 197"/>
                  <a:gd name="T48" fmla="*/ 284 w 489"/>
                  <a:gd name="T49" fmla="*/ 0 h 197"/>
                  <a:gd name="T50" fmla="*/ 296 w 489"/>
                  <a:gd name="T51" fmla="*/ 0 h 197"/>
                  <a:gd name="T52" fmla="*/ 308 w 489"/>
                  <a:gd name="T53" fmla="*/ 0 h 197"/>
                  <a:gd name="T54" fmla="*/ 316 w 489"/>
                  <a:gd name="T55" fmla="*/ 197 h 197"/>
                  <a:gd name="T56" fmla="*/ 328 w 489"/>
                  <a:gd name="T57" fmla="*/ 197 h 197"/>
                  <a:gd name="T58" fmla="*/ 336 w 489"/>
                  <a:gd name="T59" fmla="*/ 0 h 197"/>
                  <a:gd name="T60" fmla="*/ 348 w 489"/>
                  <a:gd name="T61" fmla="*/ 0 h 197"/>
                  <a:gd name="T62" fmla="*/ 360 w 489"/>
                  <a:gd name="T63" fmla="*/ 0 h 197"/>
                  <a:gd name="T64" fmla="*/ 372 w 489"/>
                  <a:gd name="T65" fmla="*/ 0 h 197"/>
                  <a:gd name="T66" fmla="*/ 384 w 489"/>
                  <a:gd name="T67" fmla="*/ 0 h 197"/>
                  <a:gd name="T68" fmla="*/ 396 w 489"/>
                  <a:gd name="T69" fmla="*/ 0 h 197"/>
                  <a:gd name="T70" fmla="*/ 408 w 489"/>
                  <a:gd name="T71" fmla="*/ 0 h 197"/>
                  <a:gd name="T72" fmla="*/ 420 w 489"/>
                  <a:gd name="T73" fmla="*/ 197 h 197"/>
                  <a:gd name="T74" fmla="*/ 432 w 489"/>
                  <a:gd name="T75" fmla="*/ 197 h 197"/>
                  <a:gd name="T76" fmla="*/ 445 w 489"/>
                  <a:gd name="T77" fmla="*/ 197 h 197"/>
                  <a:gd name="T78" fmla="*/ 457 w 489"/>
                  <a:gd name="T79" fmla="*/ 197 h 197"/>
                  <a:gd name="T80" fmla="*/ 469 w 489"/>
                  <a:gd name="T81" fmla="*/ 0 h 197"/>
                  <a:gd name="T82" fmla="*/ 481 w 489"/>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88" y="197"/>
                    </a:lnTo>
                    <a:lnTo>
                      <a:pt x="92" y="197"/>
                    </a:lnTo>
                    <a:lnTo>
                      <a:pt x="96" y="197"/>
                    </a:lnTo>
                    <a:lnTo>
                      <a:pt x="100" y="197"/>
                    </a:lnTo>
                    <a:lnTo>
                      <a:pt x="104" y="197"/>
                    </a:lnTo>
                    <a:lnTo>
                      <a:pt x="108" y="197"/>
                    </a:lnTo>
                    <a:lnTo>
                      <a:pt x="112" y="197"/>
                    </a:lnTo>
                    <a:lnTo>
                      <a:pt x="116" y="197"/>
                    </a:lnTo>
                    <a:lnTo>
                      <a:pt x="120" y="197"/>
                    </a:lnTo>
                    <a:lnTo>
                      <a:pt x="124" y="197"/>
                    </a:lnTo>
                    <a:lnTo>
                      <a:pt x="128" y="197"/>
                    </a:lnTo>
                    <a:lnTo>
                      <a:pt x="132" y="197"/>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197"/>
                    </a:lnTo>
                    <a:lnTo>
                      <a:pt x="224" y="197"/>
                    </a:lnTo>
                    <a:lnTo>
                      <a:pt x="228" y="197"/>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16" y="197"/>
                    </a:lnTo>
                    <a:lnTo>
                      <a:pt x="320" y="197"/>
                    </a:lnTo>
                    <a:lnTo>
                      <a:pt x="324" y="197"/>
                    </a:lnTo>
                    <a:lnTo>
                      <a:pt x="328" y="197"/>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197"/>
                    </a:lnTo>
                    <a:lnTo>
                      <a:pt x="420" y="197"/>
                    </a:lnTo>
                    <a:lnTo>
                      <a:pt x="424" y="197"/>
                    </a:lnTo>
                    <a:lnTo>
                      <a:pt x="428" y="197"/>
                    </a:lnTo>
                    <a:lnTo>
                      <a:pt x="432" y="197"/>
                    </a:lnTo>
                    <a:lnTo>
                      <a:pt x="437" y="197"/>
                    </a:lnTo>
                    <a:lnTo>
                      <a:pt x="441" y="197"/>
                    </a:lnTo>
                    <a:lnTo>
                      <a:pt x="445" y="197"/>
                    </a:lnTo>
                    <a:lnTo>
                      <a:pt x="449" y="197"/>
                    </a:lnTo>
                    <a:lnTo>
                      <a:pt x="453" y="197"/>
                    </a:lnTo>
                    <a:lnTo>
                      <a:pt x="457" y="197"/>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0" name="Freeform 2297"/>
              <p:cNvSpPr>
                <a:spLocks/>
              </p:cNvSpPr>
              <p:nvPr/>
            </p:nvSpPr>
            <p:spPr bwMode="auto">
              <a:xfrm>
                <a:off x="3277" y="2460"/>
                <a:ext cx="480" cy="197"/>
              </a:xfrm>
              <a:custGeom>
                <a:avLst/>
                <a:gdLst>
                  <a:gd name="T0" fmla="*/ 8 w 480"/>
                  <a:gd name="T1" fmla="*/ 0 h 197"/>
                  <a:gd name="T2" fmla="*/ 20 w 480"/>
                  <a:gd name="T3" fmla="*/ 0 h 197"/>
                  <a:gd name="T4" fmla="*/ 32 w 480"/>
                  <a:gd name="T5" fmla="*/ 0 h 197"/>
                  <a:gd name="T6" fmla="*/ 44 w 480"/>
                  <a:gd name="T7" fmla="*/ 0 h 197"/>
                  <a:gd name="T8" fmla="*/ 56 w 480"/>
                  <a:gd name="T9" fmla="*/ 0 h 197"/>
                  <a:gd name="T10" fmla="*/ 64 w 480"/>
                  <a:gd name="T11" fmla="*/ 197 h 197"/>
                  <a:gd name="T12" fmla="*/ 72 w 480"/>
                  <a:gd name="T13" fmla="*/ 0 h 197"/>
                  <a:gd name="T14" fmla="*/ 84 w 480"/>
                  <a:gd name="T15" fmla="*/ 0 h 197"/>
                  <a:gd name="T16" fmla="*/ 96 w 480"/>
                  <a:gd name="T17" fmla="*/ 0 h 197"/>
                  <a:gd name="T18" fmla="*/ 108 w 480"/>
                  <a:gd name="T19" fmla="*/ 0 h 197"/>
                  <a:gd name="T20" fmla="*/ 120 w 480"/>
                  <a:gd name="T21" fmla="*/ 0 h 197"/>
                  <a:gd name="T22" fmla="*/ 132 w 480"/>
                  <a:gd name="T23" fmla="*/ 0 h 197"/>
                  <a:gd name="T24" fmla="*/ 144 w 480"/>
                  <a:gd name="T25" fmla="*/ 0 h 197"/>
                  <a:gd name="T26" fmla="*/ 156 w 480"/>
                  <a:gd name="T27" fmla="*/ 197 h 197"/>
                  <a:gd name="T28" fmla="*/ 164 w 480"/>
                  <a:gd name="T29" fmla="*/ 0 h 197"/>
                  <a:gd name="T30" fmla="*/ 176 w 480"/>
                  <a:gd name="T31" fmla="*/ 0 h 197"/>
                  <a:gd name="T32" fmla="*/ 188 w 480"/>
                  <a:gd name="T33" fmla="*/ 0 h 197"/>
                  <a:gd name="T34" fmla="*/ 200 w 480"/>
                  <a:gd name="T35" fmla="*/ 0 h 197"/>
                  <a:gd name="T36" fmla="*/ 212 w 480"/>
                  <a:gd name="T37" fmla="*/ 0 h 197"/>
                  <a:gd name="T38" fmla="*/ 224 w 480"/>
                  <a:gd name="T39" fmla="*/ 0 h 197"/>
                  <a:gd name="T40" fmla="*/ 236 w 480"/>
                  <a:gd name="T41" fmla="*/ 0 h 197"/>
                  <a:gd name="T42" fmla="*/ 248 w 480"/>
                  <a:gd name="T43" fmla="*/ 0 h 197"/>
                  <a:gd name="T44" fmla="*/ 256 w 480"/>
                  <a:gd name="T45" fmla="*/ 197 h 197"/>
                  <a:gd name="T46" fmla="*/ 268 w 480"/>
                  <a:gd name="T47" fmla="*/ 197 h 197"/>
                  <a:gd name="T48" fmla="*/ 280 w 480"/>
                  <a:gd name="T49" fmla="*/ 197 h 197"/>
                  <a:gd name="T50" fmla="*/ 292 w 480"/>
                  <a:gd name="T51" fmla="*/ 197 h 197"/>
                  <a:gd name="T52" fmla="*/ 300 w 480"/>
                  <a:gd name="T53" fmla="*/ 0 h 197"/>
                  <a:gd name="T54" fmla="*/ 312 w 480"/>
                  <a:gd name="T55" fmla="*/ 0 h 197"/>
                  <a:gd name="T56" fmla="*/ 324 w 480"/>
                  <a:gd name="T57" fmla="*/ 0 h 197"/>
                  <a:gd name="T58" fmla="*/ 336 w 480"/>
                  <a:gd name="T59" fmla="*/ 0 h 197"/>
                  <a:gd name="T60" fmla="*/ 348 w 480"/>
                  <a:gd name="T61" fmla="*/ 0 h 197"/>
                  <a:gd name="T62" fmla="*/ 360 w 480"/>
                  <a:gd name="T63" fmla="*/ 0 h 197"/>
                  <a:gd name="T64" fmla="*/ 372 w 480"/>
                  <a:gd name="T65" fmla="*/ 0 h 197"/>
                  <a:gd name="T66" fmla="*/ 384 w 480"/>
                  <a:gd name="T67" fmla="*/ 0 h 197"/>
                  <a:gd name="T68" fmla="*/ 392 w 480"/>
                  <a:gd name="T69" fmla="*/ 197 h 197"/>
                  <a:gd name="T70" fmla="*/ 404 w 480"/>
                  <a:gd name="T71" fmla="*/ 0 h 197"/>
                  <a:gd name="T72" fmla="*/ 416 w 480"/>
                  <a:gd name="T73" fmla="*/ 0 h 197"/>
                  <a:gd name="T74" fmla="*/ 428 w 480"/>
                  <a:gd name="T75" fmla="*/ 0 h 197"/>
                  <a:gd name="T76" fmla="*/ 440 w 480"/>
                  <a:gd name="T77" fmla="*/ 0 h 197"/>
                  <a:gd name="T78" fmla="*/ 452 w 480"/>
                  <a:gd name="T79" fmla="*/ 0 h 197"/>
                  <a:gd name="T80" fmla="*/ 464 w 480"/>
                  <a:gd name="T81" fmla="*/ 0 h 197"/>
                  <a:gd name="T82" fmla="*/ 476 w 480"/>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0"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56" y="197"/>
                    </a:lnTo>
                    <a:lnTo>
                      <a:pt x="60" y="197"/>
                    </a:lnTo>
                    <a:lnTo>
                      <a:pt x="64" y="197"/>
                    </a:lnTo>
                    <a:lnTo>
                      <a:pt x="68" y="197"/>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197"/>
                    </a:lnTo>
                    <a:lnTo>
                      <a:pt x="160" y="197"/>
                    </a:lnTo>
                    <a:lnTo>
                      <a:pt x="164" y="197"/>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2" y="197"/>
                    </a:lnTo>
                    <a:lnTo>
                      <a:pt x="256" y="197"/>
                    </a:lnTo>
                    <a:lnTo>
                      <a:pt x="260" y="197"/>
                    </a:lnTo>
                    <a:lnTo>
                      <a:pt x="264" y="197"/>
                    </a:lnTo>
                    <a:lnTo>
                      <a:pt x="268" y="197"/>
                    </a:lnTo>
                    <a:lnTo>
                      <a:pt x="272" y="197"/>
                    </a:lnTo>
                    <a:lnTo>
                      <a:pt x="276" y="197"/>
                    </a:lnTo>
                    <a:lnTo>
                      <a:pt x="280" y="197"/>
                    </a:lnTo>
                    <a:lnTo>
                      <a:pt x="284" y="197"/>
                    </a:lnTo>
                    <a:lnTo>
                      <a:pt x="288" y="197"/>
                    </a:lnTo>
                    <a:lnTo>
                      <a:pt x="292" y="197"/>
                    </a:lnTo>
                    <a:lnTo>
                      <a:pt x="296" y="197"/>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4" y="197"/>
                    </a:lnTo>
                    <a:lnTo>
                      <a:pt x="388" y="197"/>
                    </a:lnTo>
                    <a:lnTo>
                      <a:pt x="392" y="197"/>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0"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1" name="Freeform 2298"/>
              <p:cNvSpPr>
                <a:spLocks/>
              </p:cNvSpPr>
              <p:nvPr/>
            </p:nvSpPr>
            <p:spPr bwMode="auto">
              <a:xfrm>
                <a:off x="3757" y="2460"/>
                <a:ext cx="485" cy="197"/>
              </a:xfrm>
              <a:custGeom>
                <a:avLst/>
                <a:gdLst>
                  <a:gd name="T0" fmla="*/ 8 w 485"/>
                  <a:gd name="T1" fmla="*/ 197 h 197"/>
                  <a:gd name="T2" fmla="*/ 16 w 485"/>
                  <a:gd name="T3" fmla="*/ 0 h 197"/>
                  <a:gd name="T4" fmla="*/ 28 w 485"/>
                  <a:gd name="T5" fmla="*/ 0 h 197"/>
                  <a:gd name="T6" fmla="*/ 40 w 485"/>
                  <a:gd name="T7" fmla="*/ 0 h 197"/>
                  <a:gd name="T8" fmla="*/ 52 w 485"/>
                  <a:gd name="T9" fmla="*/ 0 h 197"/>
                  <a:gd name="T10" fmla="*/ 64 w 485"/>
                  <a:gd name="T11" fmla="*/ 0 h 197"/>
                  <a:gd name="T12" fmla="*/ 76 w 485"/>
                  <a:gd name="T13" fmla="*/ 0 h 197"/>
                  <a:gd name="T14" fmla="*/ 88 w 485"/>
                  <a:gd name="T15" fmla="*/ 0 h 197"/>
                  <a:gd name="T16" fmla="*/ 100 w 485"/>
                  <a:gd name="T17" fmla="*/ 0 h 197"/>
                  <a:gd name="T18" fmla="*/ 108 w 485"/>
                  <a:gd name="T19" fmla="*/ 197 h 197"/>
                  <a:gd name="T20" fmla="*/ 120 w 485"/>
                  <a:gd name="T21" fmla="*/ 197 h 197"/>
                  <a:gd name="T22" fmla="*/ 132 w 485"/>
                  <a:gd name="T23" fmla="*/ 197 h 197"/>
                  <a:gd name="T24" fmla="*/ 144 w 485"/>
                  <a:gd name="T25" fmla="*/ 0 h 197"/>
                  <a:gd name="T26" fmla="*/ 157 w 485"/>
                  <a:gd name="T27" fmla="*/ 0 h 197"/>
                  <a:gd name="T28" fmla="*/ 169 w 485"/>
                  <a:gd name="T29" fmla="*/ 0 h 197"/>
                  <a:gd name="T30" fmla="*/ 181 w 485"/>
                  <a:gd name="T31" fmla="*/ 0 h 197"/>
                  <a:gd name="T32" fmla="*/ 193 w 485"/>
                  <a:gd name="T33" fmla="*/ 0 h 197"/>
                  <a:gd name="T34" fmla="*/ 205 w 485"/>
                  <a:gd name="T35" fmla="*/ 0 h 197"/>
                  <a:gd name="T36" fmla="*/ 217 w 485"/>
                  <a:gd name="T37" fmla="*/ 0 h 197"/>
                  <a:gd name="T38" fmla="*/ 229 w 485"/>
                  <a:gd name="T39" fmla="*/ 0 h 197"/>
                  <a:gd name="T40" fmla="*/ 241 w 485"/>
                  <a:gd name="T41" fmla="*/ 197 h 197"/>
                  <a:gd name="T42" fmla="*/ 249 w 485"/>
                  <a:gd name="T43" fmla="*/ 0 h 197"/>
                  <a:gd name="T44" fmla="*/ 261 w 485"/>
                  <a:gd name="T45" fmla="*/ 0 h 197"/>
                  <a:gd name="T46" fmla="*/ 273 w 485"/>
                  <a:gd name="T47" fmla="*/ 0 h 197"/>
                  <a:gd name="T48" fmla="*/ 285 w 485"/>
                  <a:gd name="T49" fmla="*/ 0 h 197"/>
                  <a:gd name="T50" fmla="*/ 297 w 485"/>
                  <a:gd name="T51" fmla="*/ 0 h 197"/>
                  <a:gd name="T52" fmla="*/ 309 w 485"/>
                  <a:gd name="T53" fmla="*/ 0 h 197"/>
                  <a:gd name="T54" fmla="*/ 321 w 485"/>
                  <a:gd name="T55" fmla="*/ 0 h 197"/>
                  <a:gd name="T56" fmla="*/ 329 w 485"/>
                  <a:gd name="T57" fmla="*/ 197 h 197"/>
                  <a:gd name="T58" fmla="*/ 341 w 485"/>
                  <a:gd name="T59" fmla="*/ 0 h 197"/>
                  <a:gd name="T60" fmla="*/ 353 w 485"/>
                  <a:gd name="T61" fmla="*/ 0 h 197"/>
                  <a:gd name="T62" fmla="*/ 365 w 485"/>
                  <a:gd name="T63" fmla="*/ 0 h 197"/>
                  <a:gd name="T64" fmla="*/ 377 w 485"/>
                  <a:gd name="T65" fmla="*/ 0 h 197"/>
                  <a:gd name="T66" fmla="*/ 389 w 485"/>
                  <a:gd name="T67" fmla="*/ 0 h 197"/>
                  <a:gd name="T68" fmla="*/ 401 w 485"/>
                  <a:gd name="T69" fmla="*/ 0 h 197"/>
                  <a:gd name="T70" fmla="*/ 413 w 485"/>
                  <a:gd name="T71" fmla="*/ 0 h 197"/>
                  <a:gd name="T72" fmla="*/ 425 w 485"/>
                  <a:gd name="T73" fmla="*/ 0 h 197"/>
                  <a:gd name="T74" fmla="*/ 433 w 485"/>
                  <a:gd name="T75" fmla="*/ 197 h 197"/>
                  <a:gd name="T76" fmla="*/ 445 w 485"/>
                  <a:gd name="T77" fmla="*/ 197 h 197"/>
                  <a:gd name="T78" fmla="*/ 457 w 485"/>
                  <a:gd name="T79" fmla="*/ 197 h 197"/>
                  <a:gd name="T80" fmla="*/ 469 w 485"/>
                  <a:gd name="T81" fmla="*/ 197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197"/>
                    </a:moveTo>
                    <a:lnTo>
                      <a:pt x="4" y="197"/>
                    </a:lnTo>
                    <a:lnTo>
                      <a:pt x="8" y="197"/>
                    </a:lnTo>
                    <a:lnTo>
                      <a:pt x="12" y="197"/>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0" y="197"/>
                    </a:lnTo>
                    <a:lnTo>
                      <a:pt x="104" y="197"/>
                    </a:lnTo>
                    <a:lnTo>
                      <a:pt x="108" y="197"/>
                    </a:lnTo>
                    <a:lnTo>
                      <a:pt x="112" y="197"/>
                    </a:lnTo>
                    <a:lnTo>
                      <a:pt x="116" y="197"/>
                    </a:lnTo>
                    <a:lnTo>
                      <a:pt x="120" y="197"/>
                    </a:lnTo>
                    <a:lnTo>
                      <a:pt x="124" y="197"/>
                    </a:lnTo>
                    <a:lnTo>
                      <a:pt x="128" y="197"/>
                    </a:lnTo>
                    <a:lnTo>
                      <a:pt x="132" y="197"/>
                    </a:lnTo>
                    <a:lnTo>
                      <a:pt x="136" y="197"/>
                    </a:lnTo>
                    <a:lnTo>
                      <a:pt x="140" y="197"/>
                    </a:lnTo>
                    <a:lnTo>
                      <a:pt x="144" y="0"/>
                    </a:lnTo>
                    <a:lnTo>
                      <a:pt x="148"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197"/>
                    </a:lnTo>
                    <a:lnTo>
                      <a:pt x="237" y="197"/>
                    </a:lnTo>
                    <a:lnTo>
                      <a:pt x="241" y="197"/>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29" y="197"/>
                    </a:lnTo>
                    <a:lnTo>
                      <a:pt x="333" y="197"/>
                    </a:lnTo>
                    <a:lnTo>
                      <a:pt x="337" y="197"/>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5" y="197"/>
                    </a:lnTo>
                    <a:lnTo>
                      <a:pt x="429" y="197"/>
                    </a:lnTo>
                    <a:lnTo>
                      <a:pt x="433" y="197"/>
                    </a:lnTo>
                    <a:lnTo>
                      <a:pt x="437" y="197"/>
                    </a:lnTo>
                    <a:lnTo>
                      <a:pt x="441" y="197"/>
                    </a:lnTo>
                    <a:lnTo>
                      <a:pt x="445" y="197"/>
                    </a:lnTo>
                    <a:lnTo>
                      <a:pt x="449" y="197"/>
                    </a:lnTo>
                    <a:lnTo>
                      <a:pt x="453" y="197"/>
                    </a:lnTo>
                    <a:lnTo>
                      <a:pt x="457" y="197"/>
                    </a:lnTo>
                    <a:lnTo>
                      <a:pt x="461" y="197"/>
                    </a:lnTo>
                    <a:lnTo>
                      <a:pt x="465" y="197"/>
                    </a:lnTo>
                    <a:lnTo>
                      <a:pt x="469" y="197"/>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2" name="Freeform 2299"/>
              <p:cNvSpPr>
                <a:spLocks/>
              </p:cNvSpPr>
              <p:nvPr/>
            </p:nvSpPr>
            <p:spPr bwMode="auto">
              <a:xfrm>
                <a:off x="4242" y="2460"/>
                <a:ext cx="485" cy="197"/>
              </a:xfrm>
              <a:custGeom>
                <a:avLst/>
                <a:gdLst>
                  <a:gd name="T0" fmla="*/ 8 w 485"/>
                  <a:gd name="T1" fmla="*/ 0 h 197"/>
                  <a:gd name="T2" fmla="*/ 20 w 485"/>
                  <a:gd name="T3" fmla="*/ 0 h 197"/>
                  <a:gd name="T4" fmla="*/ 32 w 485"/>
                  <a:gd name="T5" fmla="*/ 0 h 197"/>
                  <a:gd name="T6" fmla="*/ 44 w 485"/>
                  <a:gd name="T7" fmla="*/ 0 h 197"/>
                  <a:gd name="T8" fmla="*/ 56 w 485"/>
                  <a:gd name="T9" fmla="*/ 0 h 197"/>
                  <a:gd name="T10" fmla="*/ 68 w 485"/>
                  <a:gd name="T11" fmla="*/ 0 h 197"/>
                  <a:gd name="T12" fmla="*/ 76 w 485"/>
                  <a:gd name="T13" fmla="*/ 197 h 197"/>
                  <a:gd name="T14" fmla="*/ 84 w 485"/>
                  <a:gd name="T15" fmla="*/ 0 h 197"/>
                  <a:gd name="T16" fmla="*/ 96 w 485"/>
                  <a:gd name="T17" fmla="*/ 0 h 197"/>
                  <a:gd name="T18" fmla="*/ 108 w 485"/>
                  <a:gd name="T19" fmla="*/ 0 h 197"/>
                  <a:gd name="T20" fmla="*/ 120 w 485"/>
                  <a:gd name="T21" fmla="*/ 0 h 197"/>
                  <a:gd name="T22" fmla="*/ 132 w 485"/>
                  <a:gd name="T23" fmla="*/ 0 h 197"/>
                  <a:gd name="T24" fmla="*/ 144 w 485"/>
                  <a:gd name="T25" fmla="*/ 0 h 197"/>
                  <a:gd name="T26" fmla="*/ 156 w 485"/>
                  <a:gd name="T27" fmla="*/ 0 h 197"/>
                  <a:gd name="T28" fmla="*/ 168 w 485"/>
                  <a:gd name="T29" fmla="*/ 0 h 197"/>
                  <a:gd name="T30" fmla="*/ 180 w 485"/>
                  <a:gd name="T31" fmla="*/ 197 h 197"/>
                  <a:gd name="T32" fmla="*/ 188 w 485"/>
                  <a:gd name="T33" fmla="*/ 0 h 197"/>
                  <a:gd name="T34" fmla="*/ 200 w 485"/>
                  <a:gd name="T35" fmla="*/ 0 h 197"/>
                  <a:gd name="T36" fmla="*/ 212 w 485"/>
                  <a:gd name="T37" fmla="*/ 0 h 197"/>
                  <a:gd name="T38" fmla="*/ 224 w 485"/>
                  <a:gd name="T39" fmla="*/ 0 h 197"/>
                  <a:gd name="T40" fmla="*/ 236 w 485"/>
                  <a:gd name="T41" fmla="*/ 0 h 197"/>
                  <a:gd name="T42" fmla="*/ 248 w 485"/>
                  <a:gd name="T43" fmla="*/ 0 h 197"/>
                  <a:gd name="T44" fmla="*/ 260 w 485"/>
                  <a:gd name="T45" fmla="*/ 0 h 197"/>
                  <a:gd name="T46" fmla="*/ 268 w 485"/>
                  <a:gd name="T47" fmla="*/ 197 h 197"/>
                  <a:gd name="T48" fmla="*/ 280 w 485"/>
                  <a:gd name="T49" fmla="*/ 197 h 197"/>
                  <a:gd name="T50" fmla="*/ 292 w 485"/>
                  <a:gd name="T51" fmla="*/ 197 h 197"/>
                  <a:gd name="T52" fmla="*/ 304 w 485"/>
                  <a:gd name="T53" fmla="*/ 197 h 197"/>
                  <a:gd name="T54" fmla="*/ 312 w 485"/>
                  <a:gd name="T55" fmla="*/ 0 h 197"/>
                  <a:gd name="T56" fmla="*/ 324 w 485"/>
                  <a:gd name="T57" fmla="*/ 0 h 197"/>
                  <a:gd name="T58" fmla="*/ 336 w 485"/>
                  <a:gd name="T59" fmla="*/ 0 h 197"/>
                  <a:gd name="T60" fmla="*/ 349 w 485"/>
                  <a:gd name="T61" fmla="*/ 0 h 197"/>
                  <a:gd name="T62" fmla="*/ 361 w 485"/>
                  <a:gd name="T63" fmla="*/ 0 h 197"/>
                  <a:gd name="T64" fmla="*/ 373 w 485"/>
                  <a:gd name="T65" fmla="*/ 0 h 197"/>
                  <a:gd name="T66" fmla="*/ 385 w 485"/>
                  <a:gd name="T67" fmla="*/ 0 h 197"/>
                  <a:gd name="T68" fmla="*/ 397 w 485"/>
                  <a:gd name="T69" fmla="*/ 0 h 197"/>
                  <a:gd name="T70" fmla="*/ 409 w 485"/>
                  <a:gd name="T71" fmla="*/ 197 h 197"/>
                  <a:gd name="T72" fmla="*/ 417 w 485"/>
                  <a:gd name="T73" fmla="*/ 0 h 197"/>
                  <a:gd name="T74" fmla="*/ 429 w 485"/>
                  <a:gd name="T75" fmla="*/ 0 h 197"/>
                  <a:gd name="T76" fmla="*/ 441 w 485"/>
                  <a:gd name="T77" fmla="*/ 0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2" y="197"/>
                    </a:lnTo>
                    <a:lnTo>
                      <a:pt x="76" y="197"/>
                    </a:lnTo>
                    <a:lnTo>
                      <a:pt x="80" y="197"/>
                    </a:lnTo>
                    <a:lnTo>
                      <a:pt x="84" y="197"/>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197"/>
                    </a:lnTo>
                    <a:lnTo>
                      <a:pt x="176" y="197"/>
                    </a:lnTo>
                    <a:lnTo>
                      <a:pt x="180" y="197"/>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68" y="197"/>
                    </a:lnTo>
                    <a:lnTo>
                      <a:pt x="272" y="197"/>
                    </a:lnTo>
                    <a:lnTo>
                      <a:pt x="276" y="197"/>
                    </a:lnTo>
                    <a:lnTo>
                      <a:pt x="280" y="197"/>
                    </a:lnTo>
                    <a:lnTo>
                      <a:pt x="284" y="197"/>
                    </a:lnTo>
                    <a:lnTo>
                      <a:pt x="288" y="197"/>
                    </a:lnTo>
                    <a:lnTo>
                      <a:pt x="292" y="197"/>
                    </a:lnTo>
                    <a:lnTo>
                      <a:pt x="296" y="197"/>
                    </a:lnTo>
                    <a:lnTo>
                      <a:pt x="300" y="197"/>
                    </a:lnTo>
                    <a:lnTo>
                      <a:pt x="304" y="197"/>
                    </a:lnTo>
                    <a:lnTo>
                      <a:pt x="308" y="197"/>
                    </a:lnTo>
                    <a:lnTo>
                      <a:pt x="312" y="197"/>
                    </a:lnTo>
                    <a:lnTo>
                      <a:pt x="312" y="0"/>
                    </a:lnTo>
                    <a:lnTo>
                      <a:pt x="316" y="0"/>
                    </a:lnTo>
                    <a:lnTo>
                      <a:pt x="320" y="0"/>
                    </a:lnTo>
                    <a:lnTo>
                      <a:pt x="324" y="0"/>
                    </a:lnTo>
                    <a:lnTo>
                      <a:pt x="328" y="0"/>
                    </a:lnTo>
                    <a:lnTo>
                      <a:pt x="332" y="0"/>
                    </a:lnTo>
                    <a:lnTo>
                      <a:pt x="336" y="0"/>
                    </a:lnTo>
                    <a:lnTo>
                      <a:pt x="340" y="0"/>
                    </a:lnTo>
                    <a:lnTo>
                      <a:pt x="344"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197"/>
                    </a:lnTo>
                    <a:lnTo>
                      <a:pt x="405" y="197"/>
                    </a:lnTo>
                    <a:lnTo>
                      <a:pt x="409" y="197"/>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3" name="Freeform 2300"/>
              <p:cNvSpPr>
                <a:spLocks/>
              </p:cNvSpPr>
              <p:nvPr/>
            </p:nvSpPr>
            <p:spPr bwMode="auto">
              <a:xfrm>
                <a:off x="4727" y="2460"/>
                <a:ext cx="152" cy="197"/>
              </a:xfrm>
              <a:custGeom>
                <a:avLst/>
                <a:gdLst>
                  <a:gd name="T0" fmla="*/ 0 w 152"/>
                  <a:gd name="T1" fmla="*/ 0 h 197"/>
                  <a:gd name="T2" fmla="*/ 4 w 152"/>
                  <a:gd name="T3" fmla="*/ 0 h 197"/>
                  <a:gd name="T4" fmla="*/ 8 w 152"/>
                  <a:gd name="T5" fmla="*/ 0 h 197"/>
                  <a:gd name="T6" fmla="*/ 12 w 152"/>
                  <a:gd name="T7" fmla="*/ 0 h 197"/>
                  <a:gd name="T8" fmla="*/ 12 w 152"/>
                  <a:gd name="T9" fmla="*/ 197 h 197"/>
                  <a:gd name="T10" fmla="*/ 16 w 152"/>
                  <a:gd name="T11" fmla="*/ 197 h 197"/>
                  <a:gd name="T12" fmla="*/ 20 w 152"/>
                  <a:gd name="T13" fmla="*/ 197 h 197"/>
                  <a:gd name="T14" fmla="*/ 24 w 152"/>
                  <a:gd name="T15" fmla="*/ 197 h 197"/>
                  <a:gd name="T16" fmla="*/ 24 w 152"/>
                  <a:gd name="T17" fmla="*/ 0 h 197"/>
                  <a:gd name="T18" fmla="*/ 28 w 152"/>
                  <a:gd name="T19" fmla="*/ 0 h 197"/>
                  <a:gd name="T20" fmla="*/ 32 w 152"/>
                  <a:gd name="T21" fmla="*/ 0 h 197"/>
                  <a:gd name="T22" fmla="*/ 36 w 152"/>
                  <a:gd name="T23" fmla="*/ 0 h 197"/>
                  <a:gd name="T24" fmla="*/ 40 w 152"/>
                  <a:gd name="T25" fmla="*/ 0 h 197"/>
                  <a:gd name="T26" fmla="*/ 44 w 152"/>
                  <a:gd name="T27" fmla="*/ 0 h 197"/>
                  <a:gd name="T28" fmla="*/ 48 w 152"/>
                  <a:gd name="T29" fmla="*/ 0 h 197"/>
                  <a:gd name="T30" fmla="*/ 52 w 152"/>
                  <a:gd name="T31" fmla="*/ 0 h 197"/>
                  <a:gd name="T32" fmla="*/ 56 w 152"/>
                  <a:gd name="T33" fmla="*/ 0 h 197"/>
                  <a:gd name="T34" fmla="*/ 60 w 152"/>
                  <a:gd name="T35" fmla="*/ 0 h 197"/>
                  <a:gd name="T36" fmla="*/ 64 w 152"/>
                  <a:gd name="T37" fmla="*/ 0 h 197"/>
                  <a:gd name="T38" fmla="*/ 68 w 152"/>
                  <a:gd name="T39" fmla="*/ 0 h 197"/>
                  <a:gd name="T40" fmla="*/ 72 w 152"/>
                  <a:gd name="T41" fmla="*/ 0 h 197"/>
                  <a:gd name="T42" fmla="*/ 76 w 152"/>
                  <a:gd name="T43" fmla="*/ 0 h 197"/>
                  <a:gd name="T44" fmla="*/ 80 w 152"/>
                  <a:gd name="T45" fmla="*/ 0 h 197"/>
                  <a:gd name="T46" fmla="*/ 84 w 152"/>
                  <a:gd name="T47" fmla="*/ 0 h 197"/>
                  <a:gd name="T48" fmla="*/ 88 w 152"/>
                  <a:gd name="T49" fmla="*/ 0 h 197"/>
                  <a:gd name="T50" fmla="*/ 92 w 152"/>
                  <a:gd name="T51" fmla="*/ 0 h 197"/>
                  <a:gd name="T52" fmla="*/ 96 w 152"/>
                  <a:gd name="T53" fmla="*/ 0 h 197"/>
                  <a:gd name="T54" fmla="*/ 100 w 152"/>
                  <a:gd name="T55" fmla="*/ 0 h 197"/>
                  <a:gd name="T56" fmla="*/ 104 w 152"/>
                  <a:gd name="T57" fmla="*/ 0 h 197"/>
                  <a:gd name="T58" fmla="*/ 108 w 152"/>
                  <a:gd name="T59" fmla="*/ 0 h 197"/>
                  <a:gd name="T60" fmla="*/ 112 w 152"/>
                  <a:gd name="T61" fmla="*/ 197 h 197"/>
                  <a:gd name="T62" fmla="*/ 116 w 152"/>
                  <a:gd name="T63" fmla="*/ 197 h 197"/>
                  <a:gd name="T64" fmla="*/ 120 w 152"/>
                  <a:gd name="T65" fmla="*/ 197 h 197"/>
                  <a:gd name="T66" fmla="*/ 124 w 152"/>
                  <a:gd name="T67" fmla="*/ 197 h 197"/>
                  <a:gd name="T68" fmla="*/ 128 w 152"/>
                  <a:gd name="T69" fmla="*/ 197 h 197"/>
                  <a:gd name="T70" fmla="*/ 132 w 152"/>
                  <a:gd name="T71" fmla="*/ 197 h 197"/>
                  <a:gd name="T72" fmla="*/ 136 w 152"/>
                  <a:gd name="T73" fmla="*/ 197 h 197"/>
                  <a:gd name="T74" fmla="*/ 140 w 152"/>
                  <a:gd name="T75" fmla="*/ 197 h 197"/>
                  <a:gd name="T76" fmla="*/ 144 w 152"/>
                  <a:gd name="T77" fmla="*/ 197 h 197"/>
                  <a:gd name="T78" fmla="*/ 148 w 152"/>
                  <a:gd name="T79" fmla="*/ 197 h 197"/>
                  <a:gd name="T80" fmla="*/ 152 w 152"/>
                  <a:gd name="T81"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52" h="197">
                    <a:moveTo>
                      <a:pt x="0" y="0"/>
                    </a:moveTo>
                    <a:lnTo>
                      <a:pt x="4" y="0"/>
                    </a:lnTo>
                    <a:lnTo>
                      <a:pt x="8" y="0"/>
                    </a:lnTo>
                    <a:lnTo>
                      <a:pt x="12" y="0"/>
                    </a:lnTo>
                    <a:lnTo>
                      <a:pt x="12" y="197"/>
                    </a:lnTo>
                    <a:lnTo>
                      <a:pt x="16" y="197"/>
                    </a:lnTo>
                    <a:lnTo>
                      <a:pt x="20" y="197"/>
                    </a:lnTo>
                    <a:lnTo>
                      <a:pt x="24" y="197"/>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197"/>
                    </a:lnTo>
                    <a:lnTo>
                      <a:pt x="116" y="197"/>
                    </a:lnTo>
                    <a:lnTo>
                      <a:pt x="120" y="197"/>
                    </a:lnTo>
                    <a:lnTo>
                      <a:pt x="124" y="197"/>
                    </a:lnTo>
                    <a:lnTo>
                      <a:pt x="128" y="197"/>
                    </a:lnTo>
                    <a:lnTo>
                      <a:pt x="132" y="197"/>
                    </a:lnTo>
                    <a:lnTo>
                      <a:pt x="136" y="197"/>
                    </a:lnTo>
                    <a:lnTo>
                      <a:pt x="140" y="197"/>
                    </a:lnTo>
                    <a:lnTo>
                      <a:pt x="144" y="197"/>
                    </a:lnTo>
                    <a:lnTo>
                      <a:pt x="148" y="197"/>
                    </a:lnTo>
                    <a:lnTo>
                      <a:pt x="152"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74" name="Oval 2301"/>
              <p:cNvSpPr>
                <a:spLocks noChangeArrowheads="1"/>
              </p:cNvSpPr>
              <p:nvPr/>
            </p:nvSpPr>
            <p:spPr bwMode="auto">
              <a:xfrm>
                <a:off x="849" y="26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5" name="Oval 2302"/>
              <p:cNvSpPr>
                <a:spLocks noChangeArrowheads="1"/>
              </p:cNvSpPr>
              <p:nvPr/>
            </p:nvSpPr>
            <p:spPr bwMode="auto">
              <a:xfrm>
                <a:off x="84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6" name="Oval 2303"/>
              <p:cNvSpPr>
                <a:spLocks noChangeArrowheads="1"/>
              </p:cNvSpPr>
              <p:nvPr/>
            </p:nvSpPr>
            <p:spPr bwMode="auto">
              <a:xfrm>
                <a:off x="85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7" name="Oval 2304"/>
              <p:cNvSpPr>
                <a:spLocks noChangeArrowheads="1"/>
              </p:cNvSpPr>
              <p:nvPr/>
            </p:nvSpPr>
            <p:spPr bwMode="auto">
              <a:xfrm>
                <a:off x="85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8" name="Oval 2305"/>
              <p:cNvSpPr>
                <a:spLocks noChangeArrowheads="1"/>
              </p:cNvSpPr>
              <p:nvPr/>
            </p:nvSpPr>
            <p:spPr bwMode="auto">
              <a:xfrm>
                <a:off x="86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9" name="Oval 2306"/>
              <p:cNvSpPr>
                <a:spLocks noChangeArrowheads="1"/>
              </p:cNvSpPr>
              <p:nvPr/>
            </p:nvSpPr>
            <p:spPr bwMode="auto">
              <a:xfrm>
                <a:off x="86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0" name="Oval 2307"/>
              <p:cNvSpPr>
                <a:spLocks noChangeArrowheads="1"/>
              </p:cNvSpPr>
              <p:nvPr/>
            </p:nvSpPr>
            <p:spPr bwMode="auto">
              <a:xfrm>
                <a:off x="86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1" name="Oval 2308"/>
              <p:cNvSpPr>
                <a:spLocks noChangeArrowheads="1"/>
              </p:cNvSpPr>
              <p:nvPr/>
            </p:nvSpPr>
            <p:spPr bwMode="auto">
              <a:xfrm>
                <a:off x="87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2" name="Oval 2309"/>
              <p:cNvSpPr>
                <a:spLocks noChangeArrowheads="1"/>
              </p:cNvSpPr>
              <p:nvPr/>
            </p:nvSpPr>
            <p:spPr bwMode="auto">
              <a:xfrm>
                <a:off x="87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3" name="Oval 2310"/>
              <p:cNvSpPr>
                <a:spLocks noChangeArrowheads="1"/>
              </p:cNvSpPr>
              <p:nvPr/>
            </p:nvSpPr>
            <p:spPr bwMode="auto">
              <a:xfrm>
                <a:off x="88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4" name="Oval 2311"/>
              <p:cNvSpPr>
                <a:spLocks noChangeArrowheads="1"/>
              </p:cNvSpPr>
              <p:nvPr/>
            </p:nvSpPr>
            <p:spPr bwMode="auto">
              <a:xfrm>
                <a:off x="88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5" name="Oval 2312"/>
              <p:cNvSpPr>
                <a:spLocks noChangeArrowheads="1"/>
              </p:cNvSpPr>
              <p:nvPr/>
            </p:nvSpPr>
            <p:spPr bwMode="auto">
              <a:xfrm>
                <a:off x="88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6" name="Oval 2313"/>
              <p:cNvSpPr>
                <a:spLocks noChangeArrowheads="1"/>
              </p:cNvSpPr>
              <p:nvPr/>
            </p:nvSpPr>
            <p:spPr bwMode="auto">
              <a:xfrm>
                <a:off x="89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7" name="Oval 2314"/>
              <p:cNvSpPr>
                <a:spLocks noChangeArrowheads="1"/>
              </p:cNvSpPr>
              <p:nvPr/>
            </p:nvSpPr>
            <p:spPr bwMode="auto">
              <a:xfrm>
                <a:off x="89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8" name="Oval 2315"/>
              <p:cNvSpPr>
                <a:spLocks noChangeArrowheads="1"/>
              </p:cNvSpPr>
              <p:nvPr/>
            </p:nvSpPr>
            <p:spPr bwMode="auto">
              <a:xfrm>
                <a:off x="90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9" name="Oval 2316"/>
              <p:cNvSpPr>
                <a:spLocks noChangeArrowheads="1"/>
              </p:cNvSpPr>
              <p:nvPr/>
            </p:nvSpPr>
            <p:spPr bwMode="auto">
              <a:xfrm>
                <a:off x="90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0" name="Oval 2317"/>
              <p:cNvSpPr>
                <a:spLocks noChangeArrowheads="1"/>
              </p:cNvSpPr>
              <p:nvPr/>
            </p:nvSpPr>
            <p:spPr bwMode="auto">
              <a:xfrm>
                <a:off x="90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1" name="Oval 2318"/>
              <p:cNvSpPr>
                <a:spLocks noChangeArrowheads="1"/>
              </p:cNvSpPr>
              <p:nvPr/>
            </p:nvSpPr>
            <p:spPr bwMode="auto">
              <a:xfrm>
                <a:off x="90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2" name="Oval 2319"/>
              <p:cNvSpPr>
                <a:spLocks noChangeArrowheads="1"/>
              </p:cNvSpPr>
              <p:nvPr/>
            </p:nvSpPr>
            <p:spPr bwMode="auto">
              <a:xfrm>
                <a:off x="91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3" name="Oval 2320"/>
              <p:cNvSpPr>
                <a:spLocks noChangeArrowheads="1"/>
              </p:cNvSpPr>
              <p:nvPr/>
            </p:nvSpPr>
            <p:spPr bwMode="auto">
              <a:xfrm>
                <a:off x="91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4" name="Oval 2321"/>
              <p:cNvSpPr>
                <a:spLocks noChangeArrowheads="1"/>
              </p:cNvSpPr>
              <p:nvPr/>
            </p:nvSpPr>
            <p:spPr bwMode="auto">
              <a:xfrm>
                <a:off x="92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5" name="Oval 2322"/>
              <p:cNvSpPr>
                <a:spLocks noChangeArrowheads="1"/>
              </p:cNvSpPr>
              <p:nvPr/>
            </p:nvSpPr>
            <p:spPr bwMode="auto">
              <a:xfrm>
                <a:off x="92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6" name="Oval 2323"/>
              <p:cNvSpPr>
                <a:spLocks noChangeArrowheads="1"/>
              </p:cNvSpPr>
              <p:nvPr/>
            </p:nvSpPr>
            <p:spPr bwMode="auto">
              <a:xfrm>
                <a:off x="92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7" name="Oval 2324"/>
              <p:cNvSpPr>
                <a:spLocks noChangeArrowheads="1"/>
              </p:cNvSpPr>
              <p:nvPr/>
            </p:nvSpPr>
            <p:spPr bwMode="auto">
              <a:xfrm>
                <a:off x="93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8" name="Oval 2325"/>
              <p:cNvSpPr>
                <a:spLocks noChangeArrowheads="1"/>
              </p:cNvSpPr>
              <p:nvPr/>
            </p:nvSpPr>
            <p:spPr bwMode="auto">
              <a:xfrm>
                <a:off x="93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9" name="Oval 2326"/>
              <p:cNvSpPr>
                <a:spLocks noChangeArrowheads="1"/>
              </p:cNvSpPr>
              <p:nvPr/>
            </p:nvSpPr>
            <p:spPr bwMode="auto">
              <a:xfrm>
                <a:off x="94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0" name="Oval 2327"/>
              <p:cNvSpPr>
                <a:spLocks noChangeArrowheads="1"/>
              </p:cNvSpPr>
              <p:nvPr/>
            </p:nvSpPr>
            <p:spPr bwMode="auto">
              <a:xfrm>
                <a:off x="94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1" name="Oval 2328"/>
              <p:cNvSpPr>
                <a:spLocks noChangeArrowheads="1"/>
              </p:cNvSpPr>
              <p:nvPr/>
            </p:nvSpPr>
            <p:spPr bwMode="auto">
              <a:xfrm>
                <a:off x="94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2" name="Oval 2329"/>
              <p:cNvSpPr>
                <a:spLocks noChangeArrowheads="1"/>
              </p:cNvSpPr>
              <p:nvPr/>
            </p:nvSpPr>
            <p:spPr bwMode="auto">
              <a:xfrm>
                <a:off x="94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3" name="Oval 2330"/>
              <p:cNvSpPr>
                <a:spLocks noChangeArrowheads="1"/>
              </p:cNvSpPr>
              <p:nvPr/>
            </p:nvSpPr>
            <p:spPr bwMode="auto">
              <a:xfrm>
                <a:off x="95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4" name="Oval 2331"/>
              <p:cNvSpPr>
                <a:spLocks noChangeArrowheads="1"/>
              </p:cNvSpPr>
              <p:nvPr/>
            </p:nvSpPr>
            <p:spPr bwMode="auto">
              <a:xfrm>
                <a:off x="95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5" name="Oval 2332"/>
              <p:cNvSpPr>
                <a:spLocks noChangeArrowheads="1"/>
              </p:cNvSpPr>
              <p:nvPr/>
            </p:nvSpPr>
            <p:spPr bwMode="auto">
              <a:xfrm>
                <a:off x="96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6" name="Oval 2333"/>
              <p:cNvSpPr>
                <a:spLocks noChangeArrowheads="1"/>
              </p:cNvSpPr>
              <p:nvPr/>
            </p:nvSpPr>
            <p:spPr bwMode="auto">
              <a:xfrm>
                <a:off x="96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7" name="Oval 2334"/>
              <p:cNvSpPr>
                <a:spLocks noChangeArrowheads="1"/>
              </p:cNvSpPr>
              <p:nvPr/>
            </p:nvSpPr>
            <p:spPr bwMode="auto">
              <a:xfrm>
                <a:off x="96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8" name="Oval 2335"/>
              <p:cNvSpPr>
                <a:spLocks noChangeArrowheads="1"/>
              </p:cNvSpPr>
              <p:nvPr/>
            </p:nvSpPr>
            <p:spPr bwMode="auto">
              <a:xfrm>
                <a:off x="97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9" name="Oval 2336"/>
              <p:cNvSpPr>
                <a:spLocks noChangeArrowheads="1"/>
              </p:cNvSpPr>
              <p:nvPr/>
            </p:nvSpPr>
            <p:spPr bwMode="auto">
              <a:xfrm>
                <a:off x="97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0" name="Oval 2337"/>
              <p:cNvSpPr>
                <a:spLocks noChangeArrowheads="1"/>
              </p:cNvSpPr>
              <p:nvPr/>
            </p:nvSpPr>
            <p:spPr bwMode="auto">
              <a:xfrm>
                <a:off x="98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1" name="Oval 2338"/>
              <p:cNvSpPr>
                <a:spLocks noChangeArrowheads="1"/>
              </p:cNvSpPr>
              <p:nvPr/>
            </p:nvSpPr>
            <p:spPr bwMode="auto">
              <a:xfrm>
                <a:off x="98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2" name="Oval 2339"/>
              <p:cNvSpPr>
                <a:spLocks noChangeArrowheads="1"/>
              </p:cNvSpPr>
              <p:nvPr/>
            </p:nvSpPr>
            <p:spPr bwMode="auto">
              <a:xfrm>
                <a:off x="98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3" name="Oval 2340"/>
              <p:cNvSpPr>
                <a:spLocks noChangeArrowheads="1"/>
              </p:cNvSpPr>
              <p:nvPr/>
            </p:nvSpPr>
            <p:spPr bwMode="auto">
              <a:xfrm>
                <a:off x="99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4" name="Oval 2341"/>
              <p:cNvSpPr>
                <a:spLocks noChangeArrowheads="1"/>
              </p:cNvSpPr>
              <p:nvPr/>
            </p:nvSpPr>
            <p:spPr bwMode="auto">
              <a:xfrm>
                <a:off x="99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5" name="Oval 2342"/>
              <p:cNvSpPr>
                <a:spLocks noChangeArrowheads="1"/>
              </p:cNvSpPr>
              <p:nvPr/>
            </p:nvSpPr>
            <p:spPr bwMode="auto">
              <a:xfrm>
                <a:off x="100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6" name="Oval 2343"/>
              <p:cNvSpPr>
                <a:spLocks noChangeArrowheads="1"/>
              </p:cNvSpPr>
              <p:nvPr/>
            </p:nvSpPr>
            <p:spPr bwMode="auto">
              <a:xfrm>
                <a:off x="100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7" name="Oval 2344"/>
              <p:cNvSpPr>
                <a:spLocks noChangeArrowheads="1"/>
              </p:cNvSpPr>
              <p:nvPr/>
            </p:nvSpPr>
            <p:spPr bwMode="auto">
              <a:xfrm>
                <a:off x="100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8" name="Oval 2345"/>
              <p:cNvSpPr>
                <a:spLocks noChangeArrowheads="1"/>
              </p:cNvSpPr>
              <p:nvPr/>
            </p:nvSpPr>
            <p:spPr bwMode="auto">
              <a:xfrm>
                <a:off x="101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9" name="Oval 2346"/>
              <p:cNvSpPr>
                <a:spLocks noChangeArrowheads="1"/>
              </p:cNvSpPr>
              <p:nvPr/>
            </p:nvSpPr>
            <p:spPr bwMode="auto">
              <a:xfrm>
                <a:off x="101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0" name="Oval 2347"/>
              <p:cNvSpPr>
                <a:spLocks noChangeArrowheads="1"/>
              </p:cNvSpPr>
              <p:nvPr/>
            </p:nvSpPr>
            <p:spPr bwMode="auto">
              <a:xfrm>
                <a:off x="102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1" name="Oval 2348"/>
              <p:cNvSpPr>
                <a:spLocks noChangeArrowheads="1"/>
              </p:cNvSpPr>
              <p:nvPr/>
            </p:nvSpPr>
            <p:spPr bwMode="auto">
              <a:xfrm>
                <a:off x="102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2" name="Oval 2349"/>
              <p:cNvSpPr>
                <a:spLocks noChangeArrowheads="1"/>
              </p:cNvSpPr>
              <p:nvPr/>
            </p:nvSpPr>
            <p:spPr bwMode="auto">
              <a:xfrm>
                <a:off x="102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3" name="Oval 2350"/>
              <p:cNvSpPr>
                <a:spLocks noChangeArrowheads="1"/>
              </p:cNvSpPr>
              <p:nvPr/>
            </p:nvSpPr>
            <p:spPr bwMode="auto">
              <a:xfrm>
                <a:off x="103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4" name="Oval 2351"/>
              <p:cNvSpPr>
                <a:spLocks noChangeArrowheads="1"/>
              </p:cNvSpPr>
              <p:nvPr/>
            </p:nvSpPr>
            <p:spPr bwMode="auto">
              <a:xfrm>
                <a:off x="103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5" name="Oval 2352"/>
              <p:cNvSpPr>
                <a:spLocks noChangeArrowheads="1"/>
              </p:cNvSpPr>
              <p:nvPr/>
            </p:nvSpPr>
            <p:spPr bwMode="auto">
              <a:xfrm>
                <a:off x="103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6" name="Oval 2353"/>
              <p:cNvSpPr>
                <a:spLocks noChangeArrowheads="1"/>
              </p:cNvSpPr>
              <p:nvPr/>
            </p:nvSpPr>
            <p:spPr bwMode="auto">
              <a:xfrm>
                <a:off x="104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7" name="Oval 2354"/>
              <p:cNvSpPr>
                <a:spLocks noChangeArrowheads="1"/>
              </p:cNvSpPr>
              <p:nvPr/>
            </p:nvSpPr>
            <p:spPr bwMode="auto">
              <a:xfrm>
                <a:off x="104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8" name="Oval 2355"/>
              <p:cNvSpPr>
                <a:spLocks noChangeArrowheads="1"/>
              </p:cNvSpPr>
              <p:nvPr/>
            </p:nvSpPr>
            <p:spPr bwMode="auto">
              <a:xfrm>
                <a:off x="104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9" name="Oval 2356"/>
              <p:cNvSpPr>
                <a:spLocks noChangeArrowheads="1"/>
              </p:cNvSpPr>
              <p:nvPr/>
            </p:nvSpPr>
            <p:spPr bwMode="auto">
              <a:xfrm>
                <a:off x="105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0" name="Oval 2357"/>
              <p:cNvSpPr>
                <a:spLocks noChangeArrowheads="1"/>
              </p:cNvSpPr>
              <p:nvPr/>
            </p:nvSpPr>
            <p:spPr bwMode="auto">
              <a:xfrm>
                <a:off x="105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1" name="Oval 2358"/>
              <p:cNvSpPr>
                <a:spLocks noChangeArrowheads="1"/>
              </p:cNvSpPr>
              <p:nvPr/>
            </p:nvSpPr>
            <p:spPr bwMode="auto">
              <a:xfrm>
                <a:off x="106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2" name="Oval 2359"/>
              <p:cNvSpPr>
                <a:spLocks noChangeArrowheads="1"/>
              </p:cNvSpPr>
              <p:nvPr/>
            </p:nvSpPr>
            <p:spPr bwMode="auto">
              <a:xfrm>
                <a:off x="106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3" name="Oval 2360"/>
              <p:cNvSpPr>
                <a:spLocks noChangeArrowheads="1"/>
              </p:cNvSpPr>
              <p:nvPr/>
            </p:nvSpPr>
            <p:spPr bwMode="auto">
              <a:xfrm>
                <a:off x="106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4" name="Oval 2361"/>
              <p:cNvSpPr>
                <a:spLocks noChangeArrowheads="1"/>
              </p:cNvSpPr>
              <p:nvPr/>
            </p:nvSpPr>
            <p:spPr bwMode="auto">
              <a:xfrm>
                <a:off x="107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5" name="Oval 2362"/>
              <p:cNvSpPr>
                <a:spLocks noChangeArrowheads="1"/>
              </p:cNvSpPr>
              <p:nvPr/>
            </p:nvSpPr>
            <p:spPr bwMode="auto">
              <a:xfrm>
                <a:off x="107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6" name="Oval 2363"/>
              <p:cNvSpPr>
                <a:spLocks noChangeArrowheads="1"/>
              </p:cNvSpPr>
              <p:nvPr/>
            </p:nvSpPr>
            <p:spPr bwMode="auto">
              <a:xfrm>
                <a:off x="108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7" name="Oval 2364"/>
              <p:cNvSpPr>
                <a:spLocks noChangeArrowheads="1"/>
              </p:cNvSpPr>
              <p:nvPr/>
            </p:nvSpPr>
            <p:spPr bwMode="auto">
              <a:xfrm>
                <a:off x="108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8" name="Oval 2365"/>
              <p:cNvSpPr>
                <a:spLocks noChangeArrowheads="1"/>
              </p:cNvSpPr>
              <p:nvPr/>
            </p:nvSpPr>
            <p:spPr bwMode="auto">
              <a:xfrm>
                <a:off x="108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9" name="Oval 2366"/>
              <p:cNvSpPr>
                <a:spLocks noChangeArrowheads="1"/>
              </p:cNvSpPr>
              <p:nvPr/>
            </p:nvSpPr>
            <p:spPr bwMode="auto">
              <a:xfrm>
                <a:off x="109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0" name="Oval 2367"/>
              <p:cNvSpPr>
                <a:spLocks noChangeArrowheads="1"/>
              </p:cNvSpPr>
              <p:nvPr/>
            </p:nvSpPr>
            <p:spPr bwMode="auto">
              <a:xfrm>
                <a:off x="109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1" name="Oval 2368"/>
              <p:cNvSpPr>
                <a:spLocks noChangeArrowheads="1"/>
              </p:cNvSpPr>
              <p:nvPr/>
            </p:nvSpPr>
            <p:spPr bwMode="auto">
              <a:xfrm>
                <a:off x="110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2" name="Oval 2369"/>
              <p:cNvSpPr>
                <a:spLocks noChangeArrowheads="1"/>
              </p:cNvSpPr>
              <p:nvPr/>
            </p:nvSpPr>
            <p:spPr bwMode="auto">
              <a:xfrm>
                <a:off x="110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3" name="Oval 2370"/>
              <p:cNvSpPr>
                <a:spLocks noChangeArrowheads="1"/>
              </p:cNvSpPr>
              <p:nvPr/>
            </p:nvSpPr>
            <p:spPr bwMode="auto">
              <a:xfrm>
                <a:off x="110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4" name="Oval 2371"/>
              <p:cNvSpPr>
                <a:spLocks noChangeArrowheads="1"/>
              </p:cNvSpPr>
              <p:nvPr/>
            </p:nvSpPr>
            <p:spPr bwMode="auto">
              <a:xfrm>
                <a:off x="111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5" name="Oval 2372"/>
              <p:cNvSpPr>
                <a:spLocks noChangeArrowheads="1"/>
              </p:cNvSpPr>
              <p:nvPr/>
            </p:nvSpPr>
            <p:spPr bwMode="auto">
              <a:xfrm>
                <a:off x="111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6" name="Oval 2373"/>
              <p:cNvSpPr>
                <a:spLocks noChangeArrowheads="1"/>
              </p:cNvSpPr>
              <p:nvPr/>
            </p:nvSpPr>
            <p:spPr bwMode="auto">
              <a:xfrm>
                <a:off x="112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7" name="Oval 2374"/>
              <p:cNvSpPr>
                <a:spLocks noChangeArrowheads="1"/>
              </p:cNvSpPr>
              <p:nvPr/>
            </p:nvSpPr>
            <p:spPr bwMode="auto">
              <a:xfrm>
                <a:off x="112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8" name="Oval 2375"/>
              <p:cNvSpPr>
                <a:spLocks noChangeArrowheads="1"/>
              </p:cNvSpPr>
              <p:nvPr/>
            </p:nvSpPr>
            <p:spPr bwMode="auto">
              <a:xfrm>
                <a:off x="112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9" name="Oval 2376"/>
              <p:cNvSpPr>
                <a:spLocks noChangeArrowheads="1"/>
              </p:cNvSpPr>
              <p:nvPr/>
            </p:nvSpPr>
            <p:spPr bwMode="auto">
              <a:xfrm>
                <a:off x="113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0" name="Oval 2377"/>
              <p:cNvSpPr>
                <a:spLocks noChangeArrowheads="1"/>
              </p:cNvSpPr>
              <p:nvPr/>
            </p:nvSpPr>
            <p:spPr bwMode="auto">
              <a:xfrm>
                <a:off x="113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1" name="Oval 2378"/>
              <p:cNvSpPr>
                <a:spLocks noChangeArrowheads="1"/>
              </p:cNvSpPr>
              <p:nvPr/>
            </p:nvSpPr>
            <p:spPr bwMode="auto">
              <a:xfrm>
                <a:off x="113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2" name="Oval 2379"/>
              <p:cNvSpPr>
                <a:spLocks noChangeArrowheads="1"/>
              </p:cNvSpPr>
              <p:nvPr/>
            </p:nvSpPr>
            <p:spPr bwMode="auto">
              <a:xfrm>
                <a:off x="114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3" name="Oval 2380"/>
              <p:cNvSpPr>
                <a:spLocks noChangeArrowheads="1"/>
              </p:cNvSpPr>
              <p:nvPr/>
            </p:nvSpPr>
            <p:spPr bwMode="auto">
              <a:xfrm>
                <a:off x="114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4" name="Oval 2381"/>
              <p:cNvSpPr>
                <a:spLocks noChangeArrowheads="1"/>
              </p:cNvSpPr>
              <p:nvPr/>
            </p:nvSpPr>
            <p:spPr bwMode="auto">
              <a:xfrm>
                <a:off x="114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5" name="Oval 2382"/>
              <p:cNvSpPr>
                <a:spLocks noChangeArrowheads="1"/>
              </p:cNvSpPr>
              <p:nvPr/>
            </p:nvSpPr>
            <p:spPr bwMode="auto">
              <a:xfrm>
                <a:off x="114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6" name="Oval 2383"/>
              <p:cNvSpPr>
                <a:spLocks noChangeArrowheads="1"/>
              </p:cNvSpPr>
              <p:nvPr/>
            </p:nvSpPr>
            <p:spPr bwMode="auto">
              <a:xfrm>
                <a:off x="1153"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7" name="Oval 2384"/>
              <p:cNvSpPr>
                <a:spLocks noChangeArrowheads="1"/>
              </p:cNvSpPr>
              <p:nvPr/>
            </p:nvSpPr>
            <p:spPr bwMode="auto">
              <a:xfrm>
                <a:off x="1157"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8" name="Oval 2385"/>
              <p:cNvSpPr>
                <a:spLocks noChangeArrowheads="1"/>
              </p:cNvSpPr>
              <p:nvPr/>
            </p:nvSpPr>
            <p:spPr bwMode="auto">
              <a:xfrm>
                <a:off x="1161"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9" name="Oval 2386"/>
              <p:cNvSpPr>
                <a:spLocks noChangeArrowheads="1"/>
              </p:cNvSpPr>
              <p:nvPr/>
            </p:nvSpPr>
            <p:spPr bwMode="auto">
              <a:xfrm>
                <a:off x="1165"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0" name="Oval 2387"/>
              <p:cNvSpPr>
                <a:spLocks noChangeArrowheads="1"/>
              </p:cNvSpPr>
              <p:nvPr/>
            </p:nvSpPr>
            <p:spPr bwMode="auto">
              <a:xfrm>
                <a:off x="1169"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1" name="Oval 2388"/>
              <p:cNvSpPr>
                <a:spLocks noChangeArrowheads="1"/>
              </p:cNvSpPr>
              <p:nvPr/>
            </p:nvSpPr>
            <p:spPr bwMode="auto">
              <a:xfrm>
                <a:off x="11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2" name="Oval 2389"/>
              <p:cNvSpPr>
                <a:spLocks noChangeArrowheads="1"/>
              </p:cNvSpPr>
              <p:nvPr/>
            </p:nvSpPr>
            <p:spPr bwMode="auto">
              <a:xfrm>
                <a:off x="11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3" name="Oval 2390"/>
              <p:cNvSpPr>
                <a:spLocks noChangeArrowheads="1"/>
              </p:cNvSpPr>
              <p:nvPr/>
            </p:nvSpPr>
            <p:spPr bwMode="auto">
              <a:xfrm>
                <a:off x="118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4" name="Oval 2391"/>
              <p:cNvSpPr>
                <a:spLocks noChangeArrowheads="1"/>
              </p:cNvSpPr>
              <p:nvPr/>
            </p:nvSpPr>
            <p:spPr bwMode="auto">
              <a:xfrm>
                <a:off x="118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5" name="Oval 2392"/>
              <p:cNvSpPr>
                <a:spLocks noChangeArrowheads="1"/>
              </p:cNvSpPr>
              <p:nvPr/>
            </p:nvSpPr>
            <p:spPr bwMode="auto">
              <a:xfrm>
                <a:off x="11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6" name="Oval 2393"/>
              <p:cNvSpPr>
                <a:spLocks noChangeArrowheads="1"/>
              </p:cNvSpPr>
              <p:nvPr/>
            </p:nvSpPr>
            <p:spPr bwMode="auto">
              <a:xfrm>
                <a:off x="119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7" name="Oval 2394"/>
              <p:cNvSpPr>
                <a:spLocks noChangeArrowheads="1"/>
              </p:cNvSpPr>
              <p:nvPr/>
            </p:nvSpPr>
            <p:spPr bwMode="auto">
              <a:xfrm>
                <a:off x="11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8" name="Oval 2395"/>
              <p:cNvSpPr>
                <a:spLocks noChangeArrowheads="1"/>
              </p:cNvSpPr>
              <p:nvPr/>
            </p:nvSpPr>
            <p:spPr bwMode="auto">
              <a:xfrm>
                <a:off x="12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9" name="Oval 2396"/>
              <p:cNvSpPr>
                <a:spLocks noChangeArrowheads="1"/>
              </p:cNvSpPr>
              <p:nvPr/>
            </p:nvSpPr>
            <p:spPr bwMode="auto">
              <a:xfrm>
                <a:off x="12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0" name="Oval 2397"/>
              <p:cNvSpPr>
                <a:spLocks noChangeArrowheads="1"/>
              </p:cNvSpPr>
              <p:nvPr/>
            </p:nvSpPr>
            <p:spPr bwMode="auto">
              <a:xfrm>
                <a:off x="12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1" name="Oval 2398"/>
              <p:cNvSpPr>
                <a:spLocks noChangeArrowheads="1"/>
              </p:cNvSpPr>
              <p:nvPr/>
            </p:nvSpPr>
            <p:spPr bwMode="auto">
              <a:xfrm>
                <a:off x="12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2" name="Oval 2399"/>
              <p:cNvSpPr>
                <a:spLocks noChangeArrowheads="1"/>
              </p:cNvSpPr>
              <p:nvPr/>
            </p:nvSpPr>
            <p:spPr bwMode="auto">
              <a:xfrm>
                <a:off x="12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3" name="Oval 2400"/>
              <p:cNvSpPr>
                <a:spLocks noChangeArrowheads="1"/>
              </p:cNvSpPr>
              <p:nvPr/>
            </p:nvSpPr>
            <p:spPr bwMode="auto">
              <a:xfrm>
                <a:off x="12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4" name="Oval 2401"/>
              <p:cNvSpPr>
                <a:spLocks noChangeArrowheads="1"/>
              </p:cNvSpPr>
              <p:nvPr/>
            </p:nvSpPr>
            <p:spPr bwMode="auto">
              <a:xfrm>
                <a:off x="12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5" name="Oval 2402"/>
              <p:cNvSpPr>
                <a:spLocks noChangeArrowheads="1"/>
              </p:cNvSpPr>
              <p:nvPr/>
            </p:nvSpPr>
            <p:spPr bwMode="auto">
              <a:xfrm>
                <a:off x="12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6" name="Oval 2403"/>
              <p:cNvSpPr>
                <a:spLocks noChangeArrowheads="1"/>
              </p:cNvSpPr>
              <p:nvPr/>
            </p:nvSpPr>
            <p:spPr bwMode="auto">
              <a:xfrm>
                <a:off x="12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7" name="Oval 2404"/>
              <p:cNvSpPr>
                <a:spLocks noChangeArrowheads="1"/>
              </p:cNvSpPr>
              <p:nvPr/>
            </p:nvSpPr>
            <p:spPr bwMode="auto">
              <a:xfrm>
                <a:off x="123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8" name="Oval 2405"/>
              <p:cNvSpPr>
                <a:spLocks noChangeArrowheads="1"/>
              </p:cNvSpPr>
              <p:nvPr/>
            </p:nvSpPr>
            <p:spPr bwMode="auto">
              <a:xfrm>
                <a:off x="123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9" name="Oval 2406"/>
              <p:cNvSpPr>
                <a:spLocks noChangeArrowheads="1"/>
              </p:cNvSpPr>
              <p:nvPr/>
            </p:nvSpPr>
            <p:spPr bwMode="auto">
              <a:xfrm>
                <a:off x="124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0" name="Oval 2407"/>
              <p:cNvSpPr>
                <a:spLocks noChangeArrowheads="1"/>
              </p:cNvSpPr>
              <p:nvPr/>
            </p:nvSpPr>
            <p:spPr bwMode="auto">
              <a:xfrm>
                <a:off x="124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1" name="Oval 2408"/>
              <p:cNvSpPr>
                <a:spLocks noChangeArrowheads="1"/>
              </p:cNvSpPr>
              <p:nvPr/>
            </p:nvSpPr>
            <p:spPr bwMode="auto">
              <a:xfrm>
                <a:off x="125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2" name="Oval 2409"/>
              <p:cNvSpPr>
                <a:spLocks noChangeArrowheads="1"/>
              </p:cNvSpPr>
              <p:nvPr/>
            </p:nvSpPr>
            <p:spPr bwMode="auto">
              <a:xfrm>
                <a:off x="125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3" name="Oval 2410"/>
              <p:cNvSpPr>
                <a:spLocks noChangeArrowheads="1"/>
              </p:cNvSpPr>
              <p:nvPr/>
            </p:nvSpPr>
            <p:spPr bwMode="auto">
              <a:xfrm>
                <a:off x="125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4" name="Oval 2411"/>
              <p:cNvSpPr>
                <a:spLocks noChangeArrowheads="1"/>
              </p:cNvSpPr>
              <p:nvPr/>
            </p:nvSpPr>
            <p:spPr bwMode="auto">
              <a:xfrm>
                <a:off x="126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5" name="Oval 2412"/>
              <p:cNvSpPr>
                <a:spLocks noChangeArrowheads="1"/>
              </p:cNvSpPr>
              <p:nvPr/>
            </p:nvSpPr>
            <p:spPr bwMode="auto">
              <a:xfrm>
                <a:off x="126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6" name="Oval 2413"/>
              <p:cNvSpPr>
                <a:spLocks noChangeArrowheads="1"/>
              </p:cNvSpPr>
              <p:nvPr/>
            </p:nvSpPr>
            <p:spPr bwMode="auto">
              <a:xfrm>
                <a:off x="127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7" name="Oval 2414"/>
              <p:cNvSpPr>
                <a:spLocks noChangeArrowheads="1"/>
              </p:cNvSpPr>
              <p:nvPr/>
            </p:nvSpPr>
            <p:spPr bwMode="auto">
              <a:xfrm>
                <a:off x="127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8" name="Oval 2415"/>
              <p:cNvSpPr>
                <a:spLocks noChangeArrowheads="1"/>
              </p:cNvSpPr>
              <p:nvPr/>
            </p:nvSpPr>
            <p:spPr bwMode="auto">
              <a:xfrm>
                <a:off x="127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7" name="Group 2617"/>
            <p:cNvGrpSpPr>
              <a:grpSpLocks/>
            </p:cNvGrpSpPr>
            <p:nvPr/>
          </p:nvGrpSpPr>
          <p:grpSpPr bwMode="auto">
            <a:xfrm>
              <a:off x="1278" y="2452"/>
              <a:ext cx="781" cy="217"/>
              <a:chOff x="1278" y="2452"/>
              <a:chExt cx="781" cy="217"/>
            </a:xfrm>
          </p:grpSpPr>
          <p:sp>
            <p:nvSpPr>
              <p:cNvPr id="6589" name="Oval 2417"/>
              <p:cNvSpPr>
                <a:spLocks noChangeArrowheads="1"/>
              </p:cNvSpPr>
              <p:nvPr/>
            </p:nvSpPr>
            <p:spPr bwMode="auto">
              <a:xfrm>
                <a:off x="12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0" name="Oval 2418"/>
              <p:cNvSpPr>
                <a:spLocks noChangeArrowheads="1"/>
              </p:cNvSpPr>
              <p:nvPr/>
            </p:nvSpPr>
            <p:spPr bwMode="auto">
              <a:xfrm>
                <a:off x="128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1" name="Oval 2419"/>
              <p:cNvSpPr>
                <a:spLocks noChangeArrowheads="1"/>
              </p:cNvSpPr>
              <p:nvPr/>
            </p:nvSpPr>
            <p:spPr bwMode="auto">
              <a:xfrm>
                <a:off x="128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2" name="Oval 2420"/>
              <p:cNvSpPr>
                <a:spLocks noChangeArrowheads="1"/>
              </p:cNvSpPr>
              <p:nvPr/>
            </p:nvSpPr>
            <p:spPr bwMode="auto">
              <a:xfrm>
                <a:off x="12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3" name="Oval 2421"/>
              <p:cNvSpPr>
                <a:spLocks noChangeArrowheads="1"/>
              </p:cNvSpPr>
              <p:nvPr/>
            </p:nvSpPr>
            <p:spPr bwMode="auto">
              <a:xfrm>
                <a:off x="129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4" name="Oval 2422"/>
              <p:cNvSpPr>
                <a:spLocks noChangeArrowheads="1"/>
              </p:cNvSpPr>
              <p:nvPr/>
            </p:nvSpPr>
            <p:spPr bwMode="auto">
              <a:xfrm>
                <a:off x="12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5" name="Oval 2423"/>
              <p:cNvSpPr>
                <a:spLocks noChangeArrowheads="1"/>
              </p:cNvSpPr>
              <p:nvPr/>
            </p:nvSpPr>
            <p:spPr bwMode="auto">
              <a:xfrm>
                <a:off x="13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6" name="Oval 2424"/>
              <p:cNvSpPr>
                <a:spLocks noChangeArrowheads="1"/>
              </p:cNvSpPr>
              <p:nvPr/>
            </p:nvSpPr>
            <p:spPr bwMode="auto">
              <a:xfrm>
                <a:off x="13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7" name="Oval 2425"/>
              <p:cNvSpPr>
                <a:spLocks noChangeArrowheads="1"/>
              </p:cNvSpPr>
              <p:nvPr/>
            </p:nvSpPr>
            <p:spPr bwMode="auto">
              <a:xfrm>
                <a:off x="13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8" name="Oval 2426"/>
              <p:cNvSpPr>
                <a:spLocks noChangeArrowheads="1"/>
              </p:cNvSpPr>
              <p:nvPr/>
            </p:nvSpPr>
            <p:spPr bwMode="auto">
              <a:xfrm>
                <a:off x="13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9" name="Oval 2427"/>
              <p:cNvSpPr>
                <a:spLocks noChangeArrowheads="1"/>
              </p:cNvSpPr>
              <p:nvPr/>
            </p:nvSpPr>
            <p:spPr bwMode="auto">
              <a:xfrm>
                <a:off x="13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0" name="Oval 2428"/>
              <p:cNvSpPr>
                <a:spLocks noChangeArrowheads="1"/>
              </p:cNvSpPr>
              <p:nvPr/>
            </p:nvSpPr>
            <p:spPr bwMode="auto">
              <a:xfrm>
                <a:off x="13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1" name="Oval 2429"/>
              <p:cNvSpPr>
                <a:spLocks noChangeArrowheads="1"/>
              </p:cNvSpPr>
              <p:nvPr/>
            </p:nvSpPr>
            <p:spPr bwMode="auto">
              <a:xfrm>
                <a:off x="13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2" name="Oval 2430"/>
              <p:cNvSpPr>
                <a:spLocks noChangeArrowheads="1"/>
              </p:cNvSpPr>
              <p:nvPr/>
            </p:nvSpPr>
            <p:spPr bwMode="auto">
              <a:xfrm>
                <a:off x="13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3" name="Oval 2431"/>
              <p:cNvSpPr>
                <a:spLocks noChangeArrowheads="1"/>
              </p:cNvSpPr>
              <p:nvPr/>
            </p:nvSpPr>
            <p:spPr bwMode="auto">
              <a:xfrm>
                <a:off x="13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4" name="Oval 2432"/>
              <p:cNvSpPr>
                <a:spLocks noChangeArrowheads="1"/>
              </p:cNvSpPr>
              <p:nvPr/>
            </p:nvSpPr>
            <p:spPr bwMode="auto">
              <a:xfrm>
                <a:off x="13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5" name="Oval 2433"/>
              <p:cNvSpPr>
                <a:spLocks noChangeArrowheads="1"/>
              </p:cNvSpPr>
              <p:nvPr/>
            </p:nvSpPr>
            <p:spPr bwMode="auto">
              <a:xfrm>
                <a:off x="13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6" name="Oval 2434"/>
              <p:cNvSpPr>
                <a:spLocks noChangeArrowheads="1"/>
              </p:cNvSpPr>
              <p:nvPr/>
            </p:nvSpPr>
            <p:spPr bwMode="auto">
              <a:xfrm>
                <a:off x="13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7" name="Oval 2435"/>
              <p:cNvSpPr>
                <a:spLocks noChangeArrowheads="1"/>
              </p:cNvSpPr>
              <p:nvPr/>
            </p:nvSpPr>
            <p:spPr bwMode="auto">
              <a:xfrm>
                <a:off x="13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8" name="Oval 2436"/>
              <p:cNvSpPr>
                <a:spLocks noChangeArrowheads="1"/>
              </p:cNvSpPr>
              <p:nvPr/>
            </p:nvSpPr>
            <p:spPr bwMode="auto">
              <a:xfrm>
                <a:off x="13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9" name="Oval 2437"/>
              <p:cNvSpPr>
                <a:spLocks noChangeArrowheads="1"/>
              </p:cNvSpPr>
              <p:nvPr/>
            </p:nvSpPr>
            <p:spPr bwMode="auto">
              <a:xfrm>
                <a:off x="13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0" name="Oval 2438"/>
              <p:cNvSpPr>
                <a:spLocks noChangeArrowheads="1"/>
              </p:cNvSpPr>
              <p:nvPr/>
            </p:nvSpPr>
            <p:spPr bwMode="auto">
              <a:xfrm>
                <a:off x="13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1" name="Oval 2439"/>
              <p:cNvSpPr>
                <a:spLocks noChangeArrowheads="1"/>
              </p:cNvSpPr>
              <p:nvPr/>
            </p:nvSpPr>
            <p:spPr bwMode="auto">
              <a:xfrm>
                <a:off x="136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2" name="Oval 2440"/>
              <p:cNvSpPr>
                <a:spLocks noChangeArrowheads="1"/>
              </p:cNvSpPr>
              <p:nvPr/>
            </p:nvSpPr>
            <p:spPr bwMode="auto">
              <a:xfrm>
                <a:off x="137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3" name="Oval 2441"/>
              <p:cNvSpPr>
                <a:spLocks noChangeArrowheads="1"/>
              </p:cNvSpPr>
              <p:nvPr/>
            </p:nvSpPr>
            <p:spPr bwMode="auto">
              <a:xfrm>
                <a:off x="137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4" name="Oval 2442"/>
              <p:cNvSpPr>
                <a:spLocks noChangeArrowheads="1"/>
              </p:cNvSpPr>
              <p:nvPr/>
            </p:nvSpPr>
            <p:spPr bwMode="auto">
              <a:xfrm>
                <a:off x="13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5" name="Oval 2443"/>
              <p:cNvSpPr>
                <a:spLocks noChangeArrowheads="1"/>
              </p:cNvSpPr>
              <p:nvPr/>
            </p:nvSpPr>
            <p:spPr bwMode="auto">
              <a:xfrm>
                <a:off x="13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6" name="Oval 2444"/>
              <p:cNvSpPr>
                <a:spLocks noChangeArrowheads="1"/>
              </p:cNvSpPr>
              <p:nvPr/>
            </p:nvSpPr>
            <p:spPr bwMode="auto">
              <a:xfrm>
                <a:off x="138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7" name="Oval 2445"/>
              <p:cNvSpPr>
                <a:spLocks noChangeArrowheads="1"/>
              </p:cNvSpPr>
              <p:nvPr/>
            </p:nvSpPr>
            <p:spPr bwMode="auto">
              <a:xfrm>
                <a:off x="138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8" name="Oval 2446"/>
              <p:cNvSpPr>
                <a:spLocks noChangeArrowheads="1"/>
              </p:cNvSpPr>
              <p:nvPr/>
            </p:nvSpPr>
            <p:spPr bwMode="auto">
              <a:xfrm>
                <a:off x="13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9" name="Oval 2447"/>
              <p:cNvSpPr>
                <a:spLocks noChangeArrowheads="1"/>
              </p:cNvSpPr>
              <p:nvPr/>
            </p:nvSpPr>
            <p:spPr bwMode="auto">
              <a:xfrm>
                <a:off x="139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0" name="Oval 2448"/>
              <p:cNvSpPr>
                <a:spLocks noChangeArrowheads="1"/>
              </p:cNvSpPr>
              <p:nvPr/>
            </p:nvSpPr>
            <p:spPr bwMode="auto">
              <a:xfrm>
                <a:off x="13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1" name="Oval 2449"/>
              <p:cNvSpPr>
                <a:spLocks noChangeArrowheads="1"/>
              </p:cNvSpPr>
              <p:nvPr/>
            </p:nvSpPr>
            <p:spPr bwMode="auto">
              <a:xfrm>
                <a:off x="14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2" name="Oval 2450"/>
              <p:cNvSpPr>
                <a:spLocks noChangeArrowheads="1"/>
              </p:cNvSpPr>
              <p:nvPr/>
            </p:nvSpPr>
            <p:spPr bwMode="auto">
              <a:xfrm>
                <a:off x="14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3" name="Oval 2451"/>
              <p:cNvSpPr>
                <a:spLocks noChangeArrowheads="1"/>
              </p:cNvSpPr>
              <p:nvPr/>
            </p:nvSpPr>
            <p:spPr bwMode="auto">
              <a:xfrm>
                <a:off x="14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4" name="Oval 2452"/>
              <p:cNvSpPr>
                <a:spLocks noChangeArrowheads="1"/>
              </p:cNvSpPr>
              <p:nvPr/>
            </p:nvSpPr>
            <p:spPr bwMode="auto">
              <a:xfrm>
                <a:off x="14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5" name="Oval 2453"/>
              <p:cNvSpPr>
                <a:spLocks noChangeArrowheads="1"/>
              </p:cNvSpPr>
              <p:nvPr/>
            </p:nvSpPr>
            <p:spPr bwMode="auto">
              <a:xfrm>
                <a:off x="14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6" name="Oval 2454"/>
              <p:cNvSpPr>
                <a:spLocks noChangeArrowheads="1"/>
              </p:cNvSpPr>
              <p:nvPr/>
            </p:nvSpPr>
            <p:spPr bwMode="auto">
              <a:xfrm>
                <a:off x="14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7" name="Oval 2455"/>
              <p:cNvSpPr>
                <a:spLocks noChangeArrowheads="1"/>
              </p:cNvSpPr>
              <p:nvPr/>
            </p:nvSpPr>
            <p:spPr bwMode="auto">
              <a:xfrm>
                <a:off x="14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8" name="Oval 2456"/>
              <p:cNvSpPr>
                <a:spLocks noChangeArrowheads="1"/>
              </p:cNvSpPr>
              <p:nvPr/>
            </p:nvSpPr>
            <p:spPr bwMode="auto">
              <a:xfrm>
                <a:off x="14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9" name="Oval 2457"/>
              <p:cNvSpPr>
                <a:spLocks noChangeArrowheads="1"/>
              </p:cNvSpPr>
              <p:nvPr/>
            </p:nvSpPr>
            <p:spPr bwMode="auto">
              <a:xfrm>
                <a:off x="14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0" name="Oval 2458"/>
              <p:cNvSpPr>
                <a:spLocks noChangeArrowheads="1"/>
              </p:cNvSpPr>
              <p:nvPr/>
            </p:nvSpPr>
            <p:spPr bwMode="auto">
              <a:xfrm>
                <a:off x="14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1" name="Oval 2459"/>
              <p:cNvSpPr>
                <a:spLocks noChangeArrowheads="1"/>
              </p:cNvSpPr>
              <p:nvPr/>
            </p:nvSpPr>
            <p:spPr bwMode="auto">
              <a:xfrm>
                <a:off x="14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2" name="Oval 2460"/>
              <p:cNvSpPr>
                <a:spLocks noChangeArrowheads="1"/>
              </p:cNvSpPr>
              <p:nvPr/>
            </p:nvSpPr>
            <p:spPr bwMode="auto">
              <a:xfrm>
                <a:off x="14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3" name="Oval 2461"/>
              <p:cNvSpPr>
                <a:spLocks noChangeArrowheads="1"/>
              </p:cNvSpPr>
              <p:nvPr/>
            </p:nvSpPr>
            <p:spPr bwMode="auto">
              <a:xfrm>
                <a:off x="14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4" name="Oval 2462"/>
              <p:cNvSpPr>
                <a:spLocks noChangeArrowheads="1"/>
              </p:cNvSpPr>
              <p:nvPr/>
            </p:nvSpPr>
            <p:spPr bwMode="auto">
              <a:xfrm>
                <a:off x="14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5" name="Oval 2463"/>
              <p:cNvSpPr>
                <a:spLocks noChangeArrowheads="1"/>
              </p:cNvSpPr>
              <p:nvPr/>
            </p:nvSpPr>
            <p:spPr bwMode="auto">
              <a:xfrm>
                <a:off x="14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6" name="Oval 2464"/>
              <p:cNvSpPr>
                <a:spLocks noChangeArrowheads="1"/>
              </p:cNvSpPr>
              <p:nvPr/>
            </p:nvSpPr>
            <p:spPr bwMode="auto">
              <a:xfrm>
                <a:off x="14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7" name="Oval 2465"/>
              <p:cNvSpPr>
                <a:spLocks noChangeArrowheads="1"/>
              </p:cNvSpPr>
              <p:nvPr/>
            </p:nvSpPr>
            <p:spPr bwMode="auto">
              <a:xfrm>
                <a:off x="146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8" name="Oval 2466"/>
              <p:cNvSpPr>
                <a:spLocks noChangeArrowheads="1"/>
              </p:cNvSpPr>
              <p:nvPr/>
            </p:nvSpPr>
            <p:spPr bwMode="auto">
              <a:xfrm>
                <a:off x="146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9" name="Oval 2467"/>
              <p:cNvSpPr>
                <a:spLocks noChangeArrowheads="1"/>
              </p:cNvSpPr>
              <p:nvPr/>
            </p:nvSpPr>
            <p:spPr bwMode="auto">
              <a:xfrm>
                <a:off x="147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0" name="Oval 2468"/>
              <p:cNvSpPr>
                <a:spLocks noChangeArrowheads="1"/>
              </p:cNvSpPr>
              <p:nvPr/>
            </p:nvSpPr>
            <p:spPr bwMode="auto">
              <a:xfrm>
                <a:off x="14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1" name="Oval 2469"/>
              <p:cNvSpPr>
                <a:spLocks noChangeArrowheads="1"/>
              </p:cNvSpPr>
              <p:nvPr/>
            </p:nvSpPr>
            <p:spPr bwMode="auto">
              <a:xfrm>
                <a:off x="14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2" name="Oval 2470"/>
              <p:cNvSpPr>
                <a:spLocks noChangeArrowheads="1"/>
              </p:cNvSpPr>
              <p:nvPr/>
            </p:nvSpPr>
            <p:spPr bwMode="auto">
              <a:xfrm>
                <a:off x="148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3" name="Oval 2471"/>
              <p:cNvSpPr>
                <a:spLocks noChangeArrowheads="1"/>
              </p:cNvSpPr>
              <p:nvPr/>
            </p:nvSpPr>
            <p:spPr bwMode="auto">
              <a:xfrm>
                <a:off x="148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4" name="Oval 2472"/>
              <p:cNvSpPr>
                <a:spLocks noChangeArrowheads="1"/>
              </p:cNvSpPr>
              <p:nvPr/>
            </p:nvSpPr>
            <p:spPr bwMode="auto">
              <a:xfrm>
                <a:off x="14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5" name="Oval 2473"/>
              <p:cNvSpPr>
                <a:spLocks noChangeArrowheads="1"/>
              </p:cNvSpPr>
              <p:nvPr/>
            </p:nvSpPr>
            <p:spPr bwMode="auto">
              <a:xfrm>
                <a:off x="149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6" name="Oval 2474"/>
              <p:cNvSpPr>
                <a:spLocks noChangeArrowheads="1"/>
              </p:cNvSpPr>
              <p:nvPr/>
            </p:nvSpPr>
            <p:spPr bwMode="auto">
              <a:xfrm>
                <a:off x="14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7" name="Oval 2475"/>
              <p:cNvSpPr>
                <a:spLocks noChangeArrowheads="1"/>
              </p:cNvSpPr>
              <p:nvPr/>
            </p:nvSpPr>
            <p:spPr bwMode="auto">
              <a:xfrm>
                <a:off x="15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8" name="Oval 2476"/>
              <p:cNvSpPr>
                <a:spLocks noChangeArrowheads="1"/>
              </p:cNvSpPr>
              <p:nvPr/>
            </p:nvSpPr>
            <p:spPr bwMode="auto">
              <a:xfrm>
                <a:off x="15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9" name="Oval 2477"/>
              <p:cNvSpPr>
                <a:spLocks noChangeArrowheads="1"/>
              </p:cNvSpPr>
              <p:nvPr/>
            </p:nvSpPr>
            <p:spPr bwMode="auto">
              <a:xfrm>
                <a:off x="15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0" name="Oval 2478"/>
              <p:cNvSpPr>
                <a:spLocks noChangeArrowheads="1"/>
              </p:cNvSpPr>
              <p:nvPr/>
            </p:nvSpPr>
            <p:spPr bwMode="auto">
              <a:xfrm>
                <a:off x="15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1" name="Oval 2479"/>
              <p:cNvSpPr>
                <a:spLocks noChangeArrowheads="1"/>
              </p:cNvSpPr>
              <p:nvPr/>
            </p:nvSpPr>
            <p:spPr bwMode="auto">
              <a:xfrm>
                <a:off x="15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2" name="Oval 2480"/>
              <p:cNvSpPr>
                <a:spLocks noChangeArrowheads="1"/>
              </p:cNvSpPr>
              <p:nvPr/>
            </p:nvSpPr>
            <p:spPr bwMode="auto">
              <a:xfrm>
                <a:off x="15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3" name="Oval 2481"/>
              <p:cNvSpPr>
                <a:spLocks noChangeArrowheads="1"/>
              </p:cNvSpPr>
              <p:nvPr/>
            </p:nvSpPr>
            <p:spPr bwMode="auto">
              <a:xfrm>
                <a:off x="15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4" name="Oval 2482"/>
              <p:cNvSpPr>
                <a:spLocks noChangeArrowheads="1"/>
              </p:cNvSpPr>
              <p:nvPr/>
            </p:nvSpPr>
            <p:spPr bwMode="auto">
              <a:xfrm>
                <a:off x="15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5" name="Oval 2483"/>
              <p:cNvSpPr>
                <a:spLocks noChangeArrowheads="1"/>
              </p:cNvSpPr>
              <p:nvPr/>
            </p:nvSpPr>
            <p:spPr bwMode="auto">
              <a:xfrm>
                <a:off x="15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6" name="Oval 2484"/>
              <p:cNvSpPr>
                <a:spLocks noChangeArrowheads="1"/>
              </p:cNvSpPr>
              <p:nvPr/>
            </p:nvSpPr>
            <p:spPr bwMode="auto">
              <a:xfrm>
                <a:off x="15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7" name="Oval 2485"/>
              <p:cNvSpPr>
                <a:spLocks noChangeArrowheads="1"/>
              </p:cNvSpPr>
              <p:nvPr/>
            </p:nvSpPr>
            <p:spPr bwMode="auto">
              <a:xfrm>
                <a:off x="15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8" name="Oval 2486"/>
              <p:cNvSpPr>
                <a:spLocks noChangeArrowheads="1"/>
              </p:cNvSpPr>
              <p:nvPr/>
            </p:nvSpPr>
            <p:spPr bwMode="auto">
              <a:xfrm>
                <a:off x="15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9" name="Oval 2487"/>
              <p:cNvSpPr>
                <a:spLocks noChangeArrowheads="1"/>
              </p:cNvSpPr>
              <p:nvPr/>
            </p:nvSpPr>
            <p:spPr bwMode="auto">
              <a:xfrm>
                <a:off x="15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0" name="Oval 2488"/>
              <p:cNvSpPr>
                <a:spLocks noChangeArrowheads="1"/>
              </p:cNvSpPr>
              <p:nvPr/>
            </p:nvSpPr>
            <p:spPr bwMode="auto">
              <a:xfrm>
                <a:off x="15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1" name="Oval 2489"/>
              <p:cNvSpPr>
                <a:spLocks noChangeArrowheads="1"/>
              </p:cNvSpPr>
              <p:nvPr/>
            </p:nvSpPr>
            <p:spPr bwMode="auto">
              <a:xfrm>
                <a:off x="15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2" name="Oval 2490"/>
              <p:cNvSpPr>
                <a:spLocks noChangeArrowheads="1"/>
              </p:cNvSpPr>
              <p:nvPr/>
            </p:nvSpPr>
            <p:spPr bwMode="auto">
              <a:xfrm>
                <a:off x="156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3" name="Oval 2491"/>
              <p:cNvSpPr>
                <a:spLocks noChangeArrowheads="1"/>
              </p:cNvSpPr>
              <p:nvPr/>
            </p:nvSpPr>
            <p:spPr bwMode="auto">
              <a:xfrm>
                <a:off x="156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4" name="Oval 2492"/>
              <p:cNvSpPr>
                <a:spLocks noChangeArrowheads="1"/>
              </p:cNvSpPr>
              <p:nvPr/>
            </p:nvSpPr>
            <p:spPr bwMode="auto">
              <a:xfrm>
                <a:off x="157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5" name="Oval 2493"/>
              <p:cNvSpPr>
                <a:spLocks noChangeArrowheads="1"/>
              </p:cNvSpPr>
              <p:nvPr/>
            </p:nvSpPr>
            <p:spPr bwMode="auto">
              <a:xfrm>
                <a:off x="157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6" name="Oval 2494"/>
              <p:cNvSpPr>
                <a:spLocks noChangeArrowheads="1"/>
              </p:cNvSpPr>
              <p:nvPr/>
            </p:nvSpPr>
            <p:spPr bwMode="auto">
              <a:xfrm>
                <a:off x="157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7" name="Oval 2495"/>
              <p:cNvSpPr>
                <a:spLocks noChangeArrowheads="1"/>
              </p:cNvSpPr>
              <p:nvPr/>
            </p:nvSpPr>
            <p:spPr bwMode="auto">
              <a:xfrm>
                <a:off x="158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8" name="Oval 2496"/>
              <p:cNvSpPr>
                <a:spLocks noChangeArrowheads="1"/>
              </p:cNvSpPr>
              <p:nvPr/>
            </p:nvSpPr>
            <p:spPr bwMode="auto">
              <a:xfrm>
                <a:off x="158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9" name="Oval 2497"/>
              <p:cNvSpPr>
                <a:spLocks noChangeArrowheads="1"/>
              </p:cNvSpPr>
              <p:nvPr/>
            </p:nvSpPr>
            <p:spPr bwMode="auto">
              <a:xfrm>
                <a:off x="159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0" name="Oval 2498"/>
              <p:cNvSpPr>
                <a:spLocks noChangeArrowheads="1"/>
              </p:cNvSpPr>
              <p:nvPr/>
            </p:nvSpPr>
            <p:spPr bwMode="auto">
              <a:xfrm>
                <a:off x="159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1" name="Oval 2499"/>
              <p:cNvSpPr>
                <a:spLocks noChangeArrowheads="1"/>
              </p:cNvSpPr>
              <p:nvPr/>
            </p:nvSpPr>
            <p:spPr bwMode="auto">
              <a:xfrm>
                <a:off x="159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2" name="Oval 2500"/>
              <p:cNvSpPr>
                <a:spLocks noChangeArrowheads="1"/>
              </p:cNvSpPr>
              <p:nvPr/>
            </p:nvSpPr>
            <p:spPr bwMode="auto">
              <a:xfrm>
                <a:off x="160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3" name="Oval 2501"/>
              <p:cNvSpPr>
                <a:spLocks noChangeArrowheads="1"/>
              </p:cNvSpPr>
              <p:nvPr/>
            </p:nvSpPr>
            <p:spPr bwMode="auto">
              <a:xfrm>
                <a:off x="16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4" name="Oval 2502"/>
              <p:cNvSpPr>
                <a:spLocks noChangeArrowheads="1"/>
              </p:cNvSpPr>
              <p:nvPr/>
            </p:nvSpPr>
            <p:spPr bwMode="auto">
              <a:xfrm>
                <a:off x="16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5" name="Oval 2503"/>
              <p:cNvSpPr>
                <a:spLocks noChangeArrowheads="1"/>
              </p:cNvSpPr>
              <p:nvPr/>
            </p:nvSpPr>
            <p:spPr bwMode="auto">
              <a:xfrm>
                <a:off x="16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6" name="Oval 2504"/>
              <p:cNvSpPr>
                <a:spLocks noChangeArrowheads="1"/>
              </p:cNvSpPr>
              <p:nvPr/>
            </p:nvSpPr>
            <p:spPr bwMode="auto">
              <a:xfrm>
                <a:off x="16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7" name="Oval 2505"/>
              <p:cNvSpPr>
                <a:spLocks noChangeArrowheads="1"/>
              </p:cNvSpPr>
              <p:nvPr/>
            </p:nvSpPr>
            <p:spPr bwMode="auto">
              <a:xfrm>
                <a:off x="16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8" name="Oval 2506"/>
              <p:cNvSpPr>
                <a:spLocks noChangeArrowheads="1"/>
              </p:cNvSpPr>
              <p:nvPr/>
            </p:nvSpPr>
            <p:spPr bwMode="auto">
              <a:xfrm>
                <a:off x="16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9" name="Oval 2507"/>
              <p:cNvSpPr>
                <a:spLocks noChangeArrowheads="1"/>
              </p:cNvSpPr>
              <p:nvPr/>
            </p:nvSpPr>
            <p:spPr bwMode="auto">
              <a:xfrm>
                <a:off x="16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0" name="Oval 2508"/>
              <p:cNvSpPr>
                <a:spLocks noChangeArrowheads="1"/>
              </p:cNvSpPr>
              <p:nvPr/>
            </p:nvSpPr>
            <p:spPr bwMode="auto">
              <a:xfrm>
                <a:off x="16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1" name="Oval 2509"/>
              <p:cNvSpPr>
                <a:spLocks noChangeArrowheads="1"/>
              </p:cNvSpPr>
              <p:nvPr/>
            </p:nvSpPr>
            <p:spPr bwMode="auto">
              <a:xfrm>
                <a:off x="16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2" name="Oval 2510"/>
              <p:cNvSpPr>
                <a:spLocks noChangeArrowheads="1"/>
              </p:cNvSpPr>
              <p:nvPr/>
            </p:nvSpPr>
            <p:spPr bwMode="auto">
              <a:xfrm>
                <a:off x="16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3" name="Oval 2511"/>
              <p:cNvSpPr>
                <a:spLocks noChangeArrowheads="1"/>
              </p:cNvSpPr>
              <p:nvPr/>
            </p:nvSpPr>
            <p:spPr bwMode="auto">
              <a:xfrm>
                <a:off x="16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4" name="Oval 2512"/>
              <p:cNvSpPr>
                <a:spLocks noChangeArrowheads="1"/>
              </p:cNvSpPr>
              <p:nvPr/>
            </p:nvSpPr>
            <p:spPr bwMode="auto">
              <a:xfrm>
                <a:off x="16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5" name="Oval 2513"/>
              <p:cNvSpPr>
                <a:spLocks noChangeArrowheads="1"/>
              </p:cNvSpPr>
              <p:nvPr/>
            </p:nvSpPr>
            <p:spPr bwMode="auto">
              <a:xfrm>
                <a:off x="16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6" name="Oval 2514"/>
              <p:cNvSpPr>
                <a:spLocks noChangeArrowheads="1"/>
              </p:cNvSpPr>
              <p:nvPr/>
            </p:nvSpPr>
            <p:spPr bwMode="auto">
              <a:xfrm>
                <a:off x="16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7" name="Oval 2515"/>
              <p:cNvSpPr>
                <a:spLocks noChangeArrowheads="1"/>
              </p:cNvSpPr>
              <p:nvPr/>
            </p:nvSpPr>
            <p:spPr bwMode="auto">
              <a:xfrm>
                <a:off x="16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8" name="Oval 2516"/>
              <p:cNvSpPr>
                <a:spLocks noChangeArrowheads="1"/>
              </p:cNvSpPr>
              <p:nvPr/>
            </p:nvSpPr>
            <p:spPr bwMode="auto">
              <a:xfrm>
                <a:off x="16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9" name="Oval 2517"/>
              <p:cNvSpPr>
                <a:spLocks noChangeArrowheads="1"/>
              </p:cNvSpPr>
              <p:nvPr/>
            </p:nvSpPr>
            <p:spPr bwMode="auto">
              <a:xfrm>
                <a:off x="166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0" name="Oval 2518"/>
              <p:cNvSpPr>
                <a:spLocks noChangeArrowheads="1"/>
              </p:cNvSpPr>
              <p:nvPr/>
            </p:nvSpPr>
            <p:spPr bwMode="auto">
              <a:xfrm>
                <a:off x="167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1" name="Oval 2519"/>
              <p:cNvSpPr>
                <a:spLocks noChangeArrowheads="1"/>
              </p:cNvSpPr>
              <p:nvPr/>
            </p:nvSpPr>
            <p:spPr bwMode="auto">
              <a:xfrm>
                <a:off x="16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2" name="Oval 2520"/>
              <p:cNvSpPr>
                <a:spLocks noChangeArrowheads="1"/>
              </p:cNvSpPr>
              <p:nvPr/>
            </p:nvSpPr>
            <p:spPr bwMode="auto">
              <a:xfrm>
                <a:off x="16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3" name="Oval 2521"/>
              <p:cNvSpPr>
                <a:spLocks noChangeArrowheads="1"/>
              </p:cNvSpPr>
              <p:nvPr/>
            </p:nvSpPr>
            <p:spPr bwMode="auto">
              <a:xfrm>
                <a:off x="168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4" name="Oval 2522"/>
              <p:cNvSpPr>
                <a:spLocks noChangeArrowheads="1"/>
              </p:cNvSpPr>
              <p:nvPr/>
            </p:nvSpPr>
            <p:spPr bwMode="auto">
              <a:xfrm>
                <a:off x="168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5" name="Oval 2523"/>
              <p:cNvSpPr>
                <a:spLocks noChangeArrowheads="1"/>
              </p:cNvSpPr>
              <p:nvPr/>
            </p:nvSpPr>
            <p:spPr bwMode="auto">
              <a:xfrm>
                <a:off x="16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6" name="Oval 2524"/>
              <p:cNvSpPr>
                <a:spLocks noChangeArrowheads="1"/>
              </p:cNvSpPr>
              <p:nvPr/>
            </p:nvSpPr>
            <p:spPr bwMode="auto">
              <a:xfrm>
                <a:off x="169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7" name="Oval 2525"/>
              <p:cNvSpPr>
                <a:spLocks noChangeArrowheads="1"/>
              </p:cNvSpPr>
              <p:nvPr/>
            </p:nvSpPr>
            <p:spPr bwMode="auto">
              <a:xfrm>
                <a:off x="169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8" name="Oval 2526"/>
              <p:cNvSpPr>
                <a:spLocks noChangeArrowheads="1"/>
              </p:cNvSpPr>
              <p:nvPr/>
            </p:nvSpPr>
            <p:spPr bwMode="auto">
              <a:xfrm>
                <a:off x="169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9" name="Oval 2527"/>
              <p:cNvSpPr>
                <a:spLocks noChangeArrowheads="1"/>
              </p:cNvSpPr>
              <p:nvPr/>
            </p:nvSpPr>
            <p:spPr bwMode="auto">
              <a:xfrm>
                <a:off x="170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0" name="Oval 2528"/>
              <p:cNvSpPr>
                <a:spLocks noChangeArrowheads="1"/>
              </p:cNvSpPr>
              <p:nvPr/>
            </p:nvSpPr>
            <p:spPr bwMode="auto">
              <a:xfrm>
                <a:off x="17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1" name="Oval 2529"/>
              <p:cNvSpPr>
                <a:spLocks noChangeArrowheads="1"/>
              </p:cNvSpPr>
              <p:nvPr/>
            </p:nvSpPr>
            <p:spPr bwMode="auto">
              <a:xfrm>
                <a:off x="17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2" name="Oval 2530"/>
              <p:cNvSpPr>
                <a:spLocks noChangeArrowheads="1"/>
              </p:cNvSpPr>
              <p:nvPr/>
            </p:nvSpPr>
            <p:spPr bwMode="auto">
              <a:xfrm>
                <a:off x="17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3" name="Oval 2531"/>
              <p:cNvSpPr>
                <a:spLocks noChangeArrowheads="1"/>
              </p:cNvSpPr>
              <p:nvPr/>
            </p:nvSpPr>
            <p:spPr bwMode="auto">
              <a:xfrm>
                <a:off x="17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4" name="Oval 2532"/>
              <p:cNvSpPr>
                <a:spLocks noChangeArrowheads="1"/>
              </p:cNvSpPr>
              <p:nvPr/>
            </p:nvSpPr>
            <p:spPr bwMode="auto">
              <a:xfrm>
                <a:off x="17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5" name="Oval 2533"/>
              <p:cNvSpPr>
                <a:spLocks noChangeArrowheads="1"/>
              </p:cNvSpPr>
              <p:nvPr/>
            </p:nvSpPr>
            <p:spPr bwMode="auto">
              <a:xfrm>
                <a:off x="17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6" name="Oval 2534"/>
              <p:cNvSpPr>
                <a:spLocks noChangeArrowheads="1"/>
              </p:cNvSpPr>
              <p:nvPr/>
            </p:nvSpPr>
            <p:spPr bwMode="auto">
              <a:xfrm>
                <a:off x="17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7" name="Oval 2535"/>
              <p:cNvSpPr>
                <a:spLocks noChangeArrowheads="1"/>
              </p:cNvSpPr>
              <p:nvPr/>
            </p:nvSpPr>
            <p:spPr bwMode="auto">
              <a:xfrm>
                <a:off x="17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8" name="Oval 2536"/>
              <p:cNvSpPr>
                <a:spLocks noChangeArrowheads="1"/>
              </p:cNvSpPr>
              <p:nvPr/>
            </p:nvSpPr>
            <p:spPr bwMode="auto">
              <a:xfrm>
                <a:off x="17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9" name="Oval 2537"/>
              <p:cNvSpPr>
                <a:spLocks noChangeArrowheads="1"/>
              </p:cNvSpPr>
              <p:nvPr/>
            </p:nvSpPr>
            <p:spPr bwMode="auto">
              <a:xfrm>
                <a:off x="17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0" name="Oval 2538"/>
              <p:cNvSpPr>
                <a:spLocks noChangeArrowheads="1"/>
              </p:cNvSpPr>
              <p:nvPr/>
            </p:nvSpPr>
            <p:spPr bwMode="auto">
              <a:xfrm>
                <a:off x="17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1" name="Oval 2539"/>
              <p:cNvSpPr>
                <a:spLocks noChangeArrowheads="1"/>
              </p:cNvSpPr>
              <p:nvPr/>
            </p:nvSpPr>
            <p:spPr bwMode="auto">
              <a:xfrm>
                <a:off x="17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2" name="Oval 2540"/>
              <p:cNvSpPr>
                <a:spLocks noChangeArrowheads="1"/>
              </p:cNvSpPr>
              <p:nvPr/>
            </p:nvSpPr>
            <p:spPr bwMode="auto">
              <a:xfrm>
                <a:off x="17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3" name="Oval 2541"/>
              <p:cNvSpPr>
                <a:spLocks noChangeArrowheads="1"/>
              </p:cNvSpPr>
              <p:nvPr/>
            </p:nvSpPr>
            <p:spPr bwMode="auto">
              <a:xfrm>
                <a:off x="17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4" name="Oval 2542"/>
              <p:cNvSpPr>
                <a:spLocks noChangeArrowheads="1"/>
              </p:cNvSpPr>
              <p:nvPr/>
            </p:nvSpPr>
            <p:spPr bwMode="auto">
              <a:xfrm>
                <a:off x="17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5" name="Oval 2543"/>
              <p:cNvSpPr>
                <a:spLocks noChangeArrowheads="1"/>
              </p:cNvSpPr>
              <p:nvPr/>
            </p:nvSpPr>
            <p:spPr bwMode="auto">
              <a:xfrm>
                <a:off x="17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6" name="Oval 2544"/>
              <p:cNvSpPr>
                <a:spLocks noChangeArrowheads="1"/>
              </p:cNvSpPr>
              <p:nvPr/>
            </p:nvSpPr>
            <p:spPr bwMode="auto">
              <a:xfrm>
                <a:off x="176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7" name="Oval 2545"/>
              <p:cNvSpPr>
                <a:spLocks noChangeArrowheads="1"/>
              </p:cNvSpPr>
              <p:nvPr/>
            </p:nvSpPr>
            <p:spPr bwMode="auto">
              <a:xfrm>
                <a:off x="177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8" name="Oval 2546"/>
              <p:cNvSpPr>
                <a:spLocks noChangeArrowheads="1"/>
              </p:cNvSpPr>
              <p:nvPr/>
            </p:nvSpPr>
            <p:spPr bwMode="auto">
              <a:xfrm>
                <a:off x="17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9" name="Oval 2547"/>
              <p:cNvSpPr>
                <a:spLocks noChangeArrowheads="1"/>
              </p:cNvSpPr>
              <p:nvPr/>
            </p:nvSpPr>
            <p:spPr bwMode="auto">
              <a:xfrm>
                <a:off x="17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0" name="Oval 2548"/>
              <p:cNvSpPr>
                <a:spLocks noChangeArrowheads="1"/>
              </p:cNvSpPr>
              <p:nvPr/>
            </p:nvSpPr>
            <p:spPr bwMode="auto">
              <a:xfrm>
                <a:off x="178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1" name="Oval 2549"/>
              <p:cNvSpPr>
                <a:spLocks noChangeArrowheads="1"/>
              </p:cNvSpPr>
              <p:nvPr/>
            </p:nvSpPr>
            <p:spPr bwMode="auto">
              <a:xfrm>
                <a:off x="178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2" name="Oval 2550"/>
              <p:cNvSpPr>
                <a:spLocks noChangeArrowheads="1"/>
              </p:cNvSpPr>
              <p:nvPr/>
            </p:nvSpPr>
            <p:spPr bwMode="auto">
              <a:xfrm>
                <a:off x="179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3" name="Oval 2551"/>
              <p:cNvSpPr>
                <a:spLocks noChangeArrowheads="1"/>
              </p:cNvSpPr>
              <p:nvPr/>
            </p:nvSpPr>
            <p:spPr bwMode="auto">
              <a:xfrm>
                <a:off x="179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4" name="Oval 2552"/>
              <p:cNvSpPr>
                <a:spLocks noChangeArrowheads="1"/>
              </p:cNvSpPr>
              <p:nvPr/>
            </p:nvSpPr>
            <p:spPr bwMode="auto">
              <a:xfrm>
                <a:off x="179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5" name="Oval 2553"/>
              <p:cNvSpPr>
                <a:spLocks noChangeArrowheads="1"/>
              </p:cNvSpPr>
              <p:nvPr/>
            </p:nvSpPr>
            <p:spPr bwMode="auto">
              <a:xfrm>
                <a:off x="17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6" name="Oval 2554"/>
              <p:cNvSpPr>
                <a:spLocks noChangeArrowheads="1"/>
              </p:cNvSpPr>
              <p:nvPr/>
            </p:nvSpPr>
            <p:spPr bwMode="auto">
              <a:xfrm>
                <a:off x="18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7" name="Oval 2555"/>
              <p:cNvSpPr>
                <a:spLocks noChangeArrowheads="1"/>
              </p:cNvSpPr>
              <p:nvPr/>
            </p:nvSpPr>
            <p:spPr bwMode="auto">
              <a:xfrm>
                <a:off x="18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8" name="Oval 2556"/>
              <p:cNvSpPr>
                <a:spLocks noChangeArrowheads="1"/>
              </p:cNvSpPr>
              <p:nvPr/>
            </p:nvSpPr>
            <p:spPr bwMode="auto">
              <a:xfrm>
                <a:off x="18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9" name="Oval 2557"/>
              <p:cNvSpPr>
                <a:spLocks noChangeArrowheads="1"/>
              </p:cNvSpPr>
              <p:nvPr/>
            </p:nvSpPr>
            <p:spPr bwMode="auto">
              <a:xfrm>
                <a:off x="18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0" name="Oval 2558"/>
              <p:cNvSpPr>
                <a:spLocks noChangeArrowheads="1"/>
              </p:cNvSpPr>
              <p:nvPr/>
            </p:nvSpPr>
            <p:spPr bwMode="auto">
              <a:xfrm>
                <a:off x="18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1" name="Oval 2559"/>
              <p:cNvSpPr>
                <a:spLocks noChangeArrowheads="1"/>
              </p:cNvSpPr>
              <p:nvPr/>
            </p:nvSpPr>
            <p:spPr bwMode="auto">
              <a:xfrm>
                <a:off x="18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2" name="Oval 2560"/>
              <p:cNvSpPr>
                <a:spLocks noChangeArrowheads="1"/>
              </p:cNvSpPr>
              <p:nvPr/>
            </p:nvSpPr>
            <p:spPr bwMode="auto">
              <a:xfrm>
                <a:off x="18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3" name="Oval 2561"/>
              <p:cNvSpPr>
                <a:spLocks noChangeArrowheads="1"/>
              </p:cNvSpPr>
              <p:nvPr/>
            </p:nvSpPr>
            <p:spPr bwMode="auto">
              <a:xfrm>
                <a:off x="18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4" name="Oval 2562"/>
              <p:cNvSpPr>
                <a:spLocks noChangeArrowheads="1"/>
              </p:cNvSpPr>
              <p:nvPr/>
            </p:nvSpPr>
            <p:spPr bwMode="auto">
              <a:xfrm>
                <a:off x="1834"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5" name="Oval 2563"/>
              <p:cNvSpPr>
                <a:spLocks noChangeArrowheads="1"/>
              </p:cNvSpPr>
              <p:nvPr/>
            </p:nvSpPr>
            <p:spPr bwMode="auto">
              <a:xfrm>
                <a:off x="1838"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6" name="Oval 2564"/>
              <p:cNvSpPr>
                <a:spLocks noChangeArrowheads="1"/>
              </p:cNvSpPr>
              <p:nvPr/>
            </p:nvSpPr>
            <p:spPr bwMode="auto">
              <a:xfrm>
                <a:off x="1842"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7" name="Oval 2565"/>
              <p:cNvSpPr>
                <a:spLocks noChangeArrowheads="1"/>
              </p:cNvSpPr>
              <p:nvPr/>
            </p:nvSpPr>
            <p:spPr bwMode="auto">
              <a:xfrm>
                <a:off x="1846"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8" name="Oval 2566"/>
              <p:cNvSpPr>
                <a:spLocks noChangeArrowheads="1"/>
              </p:cNvSpPr>
              <p:nvPr/>
            </p:nvSpPr>
            <p:spPr bwMode="auto">
              <a:xfrm>
                <a:off x="1850"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9" name="Oval 2567"/>
              <p:cNvSpPr>
                <a:spLocks noChangeArrowheads="1"/>
              </p:cNvSpPr>
              <p:nvPr/>
            </p:nvSpPr>
            <p:spPr bwMode="auto">
              <a:xfrm>
                <a:off x="185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0" name="Oval 2568"/>
              <p:cNvSpPr>
                <a:spLocks noChangeArrowheads="1"/>
              </p:cNvSpPr>
              <p:nvPr/>
            </p:nvSpPr>
            <p:spPr bwMode="auto">
              <a:xfrm>
                <a:off x="185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1" name="Oval 2569"/>
              <p:cNvSpPr>
                <a:spLocks noChangeArrowheads="1"/>
              </p:cNvSpPr>
              <p:nvPr/>
            </p:nvSpPr>
            <p:spPr bwMode="auto">
              <a:xfrm>
                <a:off x="186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2" name="Oval 2570"/>
              <p:cNvSpPr>
                <a:spLocks noChangeArrowheads="1"/>
              </p:cNvSpPr>
              <p:nvPr/>
            </p:nvSpPr>
            <p:spPr bwMode="auto">
              <a:xfrm>
                <a:off x="186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3" name="Oval 2571"/>
              <p:cNvSpPr>
                <a:spLocks noChangeArrowheads="1"/>
              </p:cNvSpPr>
              <p:nvPr/>
            </p:nvSpPr>
            <p:spPr bwMode="auto">
              <a:xfrm>
                <a:off x="187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4" name="Oval 2572"/>
              <p:cNvSpPr>
                <a:spLocks noChangeArrowheads="1"/>
              </p:cNvSpPr>
              <p:nvPr/>
            </p:nvSpPr>
            <p:spPr bwMode="auto">
              <a:xfrm>
                <a:off x="187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5" name="Oval 2573"/>
              <p:cNvSpPr>
                <a:spLocks noChangeArrowheads="1"/>
              </p:cNvSpPr>
              <p:nvPr/>
            </p:nvSpPr>
            <p:spPr bwMode="auto">
              <a:xfrm>
                <a:off x="187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6" name="Oval 2574"/>
              <p:cNvSpPr>
                <a:spLocks noChangeArrowheads="1"/>
              </p:cNvSpPr>
              <p:nvPr/>
            </p:nvSpPr>
            <p:spPr bwMode="auto">
              <a:xfrm>
                <a:off x="188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7" name="Oval 2575"/>
              <p:cNvSpPr>
                <a:spLocks noChangeArrowheads="1"/>
              </p:cNvSpPr>
              <p:nvPr/>
            </p:nvSpPr>
            <p:spPr bwMode="auto">
              <a:xfrm>
                <a:off x="188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8" name="Oval 2576"/>
              <p:cNvSpPr>
                <a:spLocks noChangeArrowheads="1"/>
              </p:cNvSpPr>
              <p:nvPr/>
            </p:nvSpPr>
            <p:spPr bwMode="auto">
              <a:xfrm>
                <a:off x="188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9" name="Oval 2577"/>
              <p:cNvSpPr>
                <a:spLocks noChangeArrowheads="1"/>
              </p:cNvSpPr>
              <p:nvPr/>
            </p:nvSpPr>
            <p:spPr bwMode="auto">
              <a:xfrm>
                <a:off x="189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0" name="Oval 2578"/>
              <p:cNvSpPr>
                <a:spLocks noChangeArrowheads="1"/>
              </p:cNvSpPr>
              <p:nvPr/>
            </p:nvSpPr>
            <p:spPr bwMode="auto">
              <a:xfrm>
                <a:off x="189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1" name="Oval 2579"/>
              <p:cNvSpPr>
                <a:spLocks noChangeArrowheads="1"/>
              </p:cNvSpPr>
              <p:nvPr/>
            </p:nvSpPr>
            <p:spPr bwMode="auto">
              <a:xfrm>
                <a:off x="189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2" name="Oval 2580"/>
              <p:cNvSpPr>
                <a:spLocks noChangeArrowheads="1"/>
              </p:cNvSpPr>
              <p:nvPr/>
            </p:nvSpPr>
            <p:spPr bwMode="auto">
              <a:xfrm>
                <a:off x="190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3" name="Oval 2581"/>
              <p:cNvSpPr>
                <a:spLocks noChangeArrowheads="1"/>
              </p:cNvSpPr>
              <p:nvPr/>
            </p:nvSpPr>
            <p:spPr bwMode="auto">
              <a:xfrm>
                <a:off x="190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4" name="Oval 2582"/>
              <p:cNvSpPr>
                <a:spLocks noChangeArrowheads="1"/>
              </p:cNvSpPr>
              <p:nvPr/>
            </p:nvSpPr>
            <p:spPr bwMode="auto">
              <a:xfrm>
                <a:off x="191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5" name="Oval 2583"/>
              <p:cNvSpPr>
                <a:spLocks noChangeArrowheads="1"/>
              </p:cNvSpPr>
              <p:nvPr/>
            </p:nvSpPr>
            <p:spPr bwMode="auto">
              <a:xfrm>
                <a:off x="191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6" name="Oval 2584"/>
              <p:cNvSpPr>
                <a:spLocks noChangeArrowheads="1"/>
              </p:cNvSpPr>
              <p:nvPr/>
            </p:nvSpPr>
            <p:spPr bwMode="auto">
              <a:xfrm>
                <a:off x="191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7" name="Oval 2585"/>
              <p:cNvSpPr>
                <a:spLocks noChangeArrowheads="1"/>
              </p:cNvSpPr>
              <p:nvPr/>
            </p:nvSpPr>
            <p:spPr bwMode="auto">
              <a:xfrm>
                <a:off x="192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8" name="Oval 2586"/>
              <p:cNvSpPr>
                <a:spLocks noChangeArrowheads="1"/>
              </p:cNvSpPr>
              <p:nvPr/>
            </p:nvSpPr>
            <p:spPr bwMode="auto">
              <a:xfrm>
                <a:off x="192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9" name="Oval 2587"/>
              <p:cNvSpPr>
                <a:spLocks noChangeArrowheads="1"/>
              </p:cNvSpPr>
              <p:nvPr/>
            </p:nvSpPr>
            <p:spPr bwMode="auto">
              <a:xfrm>
                <a:off x="193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0" name="Oval 2588"/>
              <p:cNvSpPr>
                <a:spLocks noChangeArrowheads="1"/>
              </p:cNvSpPr>
              <p:nvPr/>
            </p:nvSpPr>
            <p:spPr bwMode="auto">
              <a:xfrm>
                <a:off x="193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1" name="Oval 2589"/>
              <p:cNvSpPr>
                <a:spLocks noChangeArrowheads="1"/>
              </p:cNvSpPr>
              <p:nvPr/>
            </p:nvSpPr>
            <p:spPr bwMode="auto">
              <a:xfrm>
                <a:off x="193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2" name="Oval 2590"/>
              <p:cNvSpPr>
                <a:spLocks noChangeArrowheads="1"/>
              </p:cNvSpPr>
              <p:nvPr/>
            </p:nvSpPr>
            <p:spPr bwMode="auto">
              <a:xfrm>
                <a:off x="193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3" name="Oval 2591"/>
              <p:cNvSpPr>
                <a:spLocks noChangeArrowheads="1"/>
              </p:cNvSpPr>
              <p:nvPr/>
            </p:nvSpPr>
            <p:spPr bwMode="auto">
              <a:xfrm>
                <a:off x="194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4" name="Oval 2592"/>
              <p:cNvSpPr>
                <a:spLocks noChangeArrowheads="1"/>
              </p:cNvSpPr>
              <p:nvPr/>
            </p:nvSpPr>
            <p:spPr bwMode="auto">
              <a:xfrm>
                <a:off x="194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5" name="Oval 2593"/>
              <p:cNvSpPr>
                <a:spLocks noChangeArrowheads="1"/>
              </p:cNvSpPr>
              <p:nvPr/>
            </p:nvSpPr>
            <p:spPr bwMode="auto">
              <a:xfrm>
                <a:off x="195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6" name="Oval 2594"/>
              <p:cNvSpPr>
                <a:spLocks noChangeArrowheads="1"/>
              </p:cNvSpPr>
              <p:nvPr/>
            </p:nvSpPr>
            <p:spPr bwMode="auto">
              <a:xfrm>
                <a:off x="195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7" name="Oval 2595"/>
              <p:cNvSpPr>
                <a:spLocks noChangeArrowheads="1"/>
              </p:cNvSpPr>
              <p:nvPr/>
            </p:nvSpPr>
            <p:spPr bwMode="auto">
              <a:xfrm>
                <a:off x="195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8" name="Oval 2596"/>
              <p:cNvSpPr>
                <a:spLocks noChangeArrowheads="1"/>
              </p:cNvSpPr>
              <p:nvPr/>
            </p:nvSpPr>
            <p:spPr bwMode="auto">
              <a:xfrm>
                <a:off x="196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9" name="Oval 2597"/>
              <p:cNvSpPr>
                <a:spLocks noChangeArrowheads="1"/>
              </p:cNvSpPr>
              <p:nvPr/>
            </p:nvSpPr>
            <p:spPr bwMode="auto">
              <a:xfrm>
                <a:off x="196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0" name="Oval 2598"/>
              <p:cNvSpPr>
                <a:spLocks noChangeArrowheads="1"/>
              </p:cNvSpPr>
              <p:nvPr/>
            </p:nvSpPr>
            <p:spPr bwMode="auto">
              <a:xfrm>
                <a:off x="197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1" name="Oval 2599"/>
              <p:cNvSpPr>
                <a:spLocks noChangeArrowheads="1"/>
              </p:cNvSpPr>
              <p:nvPr/>
            </p:nvSpPr>
            <p:spPr bwMode="auto">
              <a:xfrm>
                <a:off x="197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2" name="Oval 2600"/>
              <p:cNvSpPr>
                <a:spLocks noChangeArrowheads="1"/>
              </p:cNvSpPr>
              <p:nvPr/>
            </p:nvSpPr>
            <p:spPr bwMode="auto">
              <a:xfrm>
                <a:off x="197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3" name="Oval 2601"/>
              <p:cNvSpPr>
                <a:spLocks noChangeArrowheads="1"/>
              </p:cNvSpPr>
              <p:nvPr/>
            </p:nvSpPr>
            <p:spPr bwMode="auto">
              <a:xfrm>
                <a:off x="198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4" name="Oval 2602"/>
              <p:cNvSpPr>
                <a:spLocks noChangeArrowheads="1"/>
              </p:cNvSpPr>
              <p:nvPr/>
            </p:nvSpPr>
            <p:spPr bwMode="auto">
              <a:xfrm>
                <a:off x="198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5" name="Oval 2603"/>
              <p:cNvSpPr>
                <a:spLocks noChangeArrowheads="1"/>
              </p:cNvSpPr>
              <p:nvPr/>
            </p:nvSpPr>
            <p:spPr bwMode="auto">
              <a:xfrm>
                <a:off x="199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6" name="Oval 2604"/>
              <p:cNvSpPr>
                <a:spLocks noChangeArrowheads="1"/>
              </p:cNvSpPr>
              <p:nvPr/>
            </p:nvSpPr>
            <p:spPr bwMode="auto">
              <a:xfrm>
                <a:off x="199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7" name="Oval 2605"/>
              <p:cNvSpPr>
                <a:spLocks noChangeArrowheads="1"/>
              </p:cNvSpPr>
              <p:nvPr/>
            </p:nvSpPr>
            <p:spPr bwMode="auto">
              <a:xfrm>
                <a:off x="199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8" name="Oval 2606"/>
              <p:cNvSpPr>
                <a:spLocks noChangeArrowheads="1"/>
              </p:cNvSpPr>
              <p:nvPr/>
            </p:nvSpPr>
            <p:spPr bwMode="auto">
              <a:xfrm>
                <a:off x="200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9" name="Oval 2607"/>
              <p:cNvSpPr>
                <a:spLocks noChangeArrowheads="1"/>
              </p:cNvSpPr>
              <p:nvPr/>
            </p:nvSpPr>
            <p:spPr bwMode="auto">
              <a:xfrm>
                <a:off x="200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0" name="Oval 2608"/>
              <p:cNvSpPr>
                <a:spLocks noChangeArrowheads="1"/>
              </p:cNvSpPr>
              <p:nvPr/>
            </p:nvSpPr>
            <p:spPr bwMode="auto">
              <a:xfrm>
                <a:off x="201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1" name="Oval 2609"/>
              <p:cNvSpPr>
                <a:spLocks noChangeArrowheads="1"/>
              </p:cNvSpPr>
              <p:nvPr/>
            </p:nvSpPr>
            <p:spPr bwMode="auto">
              <a:xfrm>
                <a:off x="201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2" name="Oval 2610"/>
              <p:cNvSpPr>
                <a:spLocks noChangeArrowheads="1"/>
              </p:cNvSpPr>
              <p:nvPr/>
            </p:nvSpPr>
            <p:spPr bwMode="auto">
              <a:xfrm>
                <a:off x="201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3" name="Oval 2611"/>
              <p:cNvSpPr>
                <a:spLocks noChangeArrowheads="1"/>
              </p:cNvSpPr>
              <p:nvPr/>
            </p:nvSpPr>
            <p:spPr bwMode="auto">
              <a:xfrm>
                <a:off x="201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4" name="Oval 2612"/>
              <p:cNvSpPr>
                <a:spLocks noChangeArrowheads="1"/>
              </p:cNvSpPr>
              <p:nvPr/>
            </p:nvSpPr>
            <p:spPr bwMode="auto">
              <a:xfrm>
                <a:off x="202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5" name="Oval 2613"/>
              <p:cNvSpPr>
                <a:spLocks noChangeArrowheads="1"/>
              </p:cNvSpPr>
              <p:nvPr/>
            </p:nvSpPr>
            <p:spPr bwMode="auto">
              <a:xfrm>
                <a:off x="202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6" name="Oval 2614"/>
              <p:cNvSpPr>
                <a:spLocks noChangeArrowheads="1"/>
              </p:cNvSpPr>
              <p:nvPr/>
            </p:nvSpPr>
            <p:spPr bwMode="auto">
              <a:xfrm>
                <a:off x="203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7" name="Oval 2615"/>
              <p:cNvSpPr>
                <a:spLocks noChangeArrowheads="1"/>
              </p:cNvSpPr>
              <p:nvPr/>
            </p:nvSpPr>
            <p:spPr bwMode="auto">
              <a:xfrm>
                <a:off x="203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8" name="Oval 2616"/>
              <p:cNvSpPr>
                <a:spLocks noChangeArrowheads="1"/>
              </p:cNvSpPr>
              <p:nvPr/>
            </p:nvSpPr>
            <p:spPr bwMode="auto">
              <a:xfrm>
                <a:off x="203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8" name="Group 2818"/>
            <p:cNvGrpSpPr>
              <a:grpSpLocks/>
            </p:cNvGrpSpPr>
            <p:nvPr/>
          </p:nvGrpSpPr>
          <p:grpSpPr bwMode="auto">
            <a:xfrm>
              <a:off x="2043" y="2452"/>
              <a:ext cx="781" cy="217"/>
              <a:chOff x="2043" y="2452"/>
              <a:chExt cx="781" cy="217"/>
            </a:xfrm>
          </p:grpSpPr>
          <p:sp>
            <p:nvSpPr>
              <p:cNvPr id="6389" name="Oval 2618"/>
              <p:cNvSpPr>
                <a:spLocks noChangeArrowheads="1"/>
              </p:cNvSpPr>
              <p:nvPr/>
            </p:nvSpPr>
            <p:spPr bwMode="auto">
              <a:xfrm>
                <a:off x="204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0" name="Oval 2619"/>
              <p:cNvSpPr>
                <a:spLocks noChangeArrowheads="1"/>
              </p:cNvSpPr>
              <p:nvPr/>
            </p:nvSpPr>
            <p:spPr bwMode="auto">
              <a:xfrm>
                <a:off x="204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1" name="Oval 2620"/>
              <p:cNvSpPr>
                <a:spLocks noChangeArrowheads="1"/>
              </p:cNvSpPr>
              <p:nvPr/>
            </p:nvSpPr>
            <p:spPr bwMode="auto">
              <a:xfrm>
                <a:off x="205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2" name="Oval 2621"/>
              <p:cNvSpPr>
                <a:spLocks noChangeArrowheads="1"/>
              </p:cNvSpPr>
              <p:nvPr/>
            </p:nvSpPr>
            <p:spPr bwMode="auto">
              <a:xfrm>
                <a:off x="205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3" name="Oval 2622"/>
              <p:cNvSpPr>
                <a:spLocks noChangeArrowheads="1"/>
              </p:cNvSpPr>
              <p:nvPr/>
            </p:nvSpPr>
            <p:spPr bwMode="auto">
              <a:xfrm>
                <a:off x="205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4" name="Oval 2623"/>
              <p:cNvSpPr>
                <a:spLocks noChangeArrowheads="1"/>
              </p:cNvSpPr>
              <p:nvPr/>
            </p:nvSpPr>
            <p:spPr bwMode="auto">
              <a:xfrm>
                <a:off x="206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5" name="Oval 2624"/>
              <p:cNvSpPr>
                <a:spLocks noChangeArrowheads="1"/>
              </p:cNvSpPr>
              <p:nvPr/>
            </p:nvSpPr>
            <p:spPr bwMode="auto">
              <a:xfrm>
                <a:off x="206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6" name="Oval 2625"/>
              <p:cNvSpPr>
                <a:spLocks noChangeArrowheads="1"/>
              </p:cNvSpPr>
              <p:nvPr/>
            </p:nvSpPr>
            <p:spPr bwMode="auto">
              <a:xfrm>
                <a:off x="207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7" name="Oval 2626"/>
              <p:cNvSpPr>
                <a:spLocks noChangeArrowheads="1"/>
              </p:cNvSpPr>
              <p:nvPr/>
            </p:nvSpPr>
            <p:spPr bwMode="auto">
              <a:xfrm>
                <a:off x="207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8" name="Oval 2627"/>
              <p:cNvSpPr>
                <a:spLocks noChangeArrowheads="1"/>
              </p:cNvSpPr>
              <p:nvPr/>
            </p:nvSpPr>
            <p:spPr bwMode="auto">
              <a:xfrm>
                <a:off x="207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9" name="Oval 2628"/>
              <p:cNvSpPr>
                <a:spLocks noChangeArrowheads="1"/>
              </p:cNvSpPr>
              <p:nvPr/>
            </p:nvSpPr>
            <p:spPr bwMode="auto">
              <a:xfrm>
                <a:off x="208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0" name="Oval 2629"/>
              <p:cNvSpPr>
                <a:spLocks noChangeArrowheads="1"/>
              </p:cNvSpPr>
              <p:nvPr/>
            </p:nvSpPr>
            <p:spPr bwMode="auto">
              <a:xfrm>
                <a:off x="208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1" name="Oval 2630"/>
              <p:cNvSpPr>
                <a:spLocks noChangeArrowheads="1"/>
              </p:cNvSpPr>
              <p:nvPr/>
            </p:nvSpPr>
            <p:spPr bwMode="auto">
              <a:xfrm>
                <a:off x="209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2" name="Oval 2631"/>
              <p:cNvSpPr>
                <a:spLocks noChangeArrowheads="1"/>
              </p:cNvSpPr>
              <p:nvPr/>
            </p:nvSpPr>
            <p:spPr bwMode="auto">
              <a:xfrm>
                <a:off x="209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3" name="Oval 2632"/>
              <p:cNvSpPr>
                <a:spLocks noChangeArrowheads="1"/>
              </p:cNvSpPr>
              <p:nvPr/>
            </p:nvSpPr>
            <p:spPr bwMode="auto">
              <a:xfrm>
                <a:off x="209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4" name="Oval 2633"/>
              <p:cNvSpPr>
                <a:spLocks noChangeArrowheads="1"/>
              </p:cNvSpPr>
              <p:nvPr/>
            </p:nvSpPr>
            <p:spPr bwMode="auto">
              <a:xfrm>
                <a:off x="210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5" name="Oval 2634"/>
              <p:cNvSpPr>
                <a:spLocks noChangeArrowheads="1"/>
              </p:cNvSpPr>
              <p:nvPr/>
            </p:nvSpPr>
            <p:spPr bwMode="auto">
              <a:xfrm>
                <a:off x="210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6" name="Oval 2635"/>
              <p:cNvSpPr>
                <a:spLocks noChangeArrowheads="1"/>
              </p:cNvSpPr>
              <p:nvPr/>
            </p:nvSpPr>
            <p:spPr bwMode="auto">
              <a:xfrm>
                <a:off x="211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7" name="Oval 2636"/>
              <p:cNvSpPr>
                <a:spLocks noChangeArrowheads="1"/>
              </p:cNvSpPr>
              <p:nvPr/>
            </p:nvSpPr>
            <p:spPr bwMode="auto">
              <a:xfrm>
                <a:off x="211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8" name="Oval 2637"/>
              <p:cNvSpPr>
                <a:spLocks noChangeArrowheads="1"/>
              </p:cNvSpPr>
              <p:nvPr/>
            </p:nvSpPr>
            <p:spPr bwMode="auto">
              <a:xfrm>
                <a:off x="211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9" name="Oval 2638"/>
              <p:cNvSpPr>
                <a:spLocks noChangeArrowheads="1"/>
              </p:cNvSpPr>
              <p:nvPr/>
            </p:nvSpPr>
            <p:spPr bwMode="auto">
              <a:xfrm>
                <a:off x="211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0" name="Oval 2639"/>
              <p:cNvSpPr>
                <a:spLocks noChangeArrowheads="1"/>
              </p:cNvSpPr>
              <p:nvPr/>
            </p:nvSpPr>
            <p:spPr bwMode="auto">
              <a:xfrm>
                <a:off x="212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1" name="Oval 2640"/>
              <p:cNvSpPr>
                <a:spLocks noChangeArrowheads="1"/>
              </p:cNvSpPr>
              <p:nvPr/>
            </p:nvSpPr>
            <p:spPr bwMode="auto">
              <a:xfrm>
                <a:off x="212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2" name="Oval 2641"/>
              <p:cNvSpPr>
                <a:spLocks noChangeArrowheads="1"/>
              </p:cNvSpPr>
              <p:nvPr/>
            </p:nvSpPr>
            <p:spPr bwMode="auto">
              <a:xfrm>
                <a:off x="212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3" name="Oval 2642"/>
              <p:cNvSpPr>
                <a:spLocks noChangeArrowheads="1"/>
              </p:cNvSpPr>
              <p:nvPr/>
            </p:nvSpPr>
            <p:spPr bwMode="auto">
              <a:xfrm>
                <a:off x="213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4" name="Oval 2643"/>
              <p:cNvSpPr>
                <a:spLocks noChangeArrowheads="1"/>
              </p:cNvSpPr>
              <p:nvPr/>
            </p:nvSpPr>
            <p:spPr bwMode="auto">
              <a:xfrm>
                <a:off x="213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5" name="Oval 2644"/>
              <p:cNvSpPr>
                <a:spLocks noChangeArrowheads="1"/>
              </p:cNvSpPr>
              <p:nvPr/>
            </p:nvSpPr>
            <p:spPr bwMode="auto">
              <a:xfrm>
                <a:off x="213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6" name="Oval 2645"/>
              <p:cNvSpPr>
                <a:spLocks noChangeArrowheads="1"/>
              </p:cNvSpPr>
              <p:nvPr/>
            </p:nvSpPr>
            <p:spPr bwMode="auto">
              <a:xfrm>
                <a:off x="214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7" name="Oval 2646"/>
              <p:cNvSpPr>
                <a:spLocks noChangeArrowheads="1"/>
              </p:cNvSpPr>
              <p:nvPr/>
            </p:nvSpPr>
            <p:spPr bwMode="auto">
              <a:xfrm>
                <a:off x="214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8" name="Oval 2647"/>
              <p:cNvSpPr>
                <a:spLocks noChangeArrowheads="1"/>
              </p:cNvSpPr>
              <p:nvPr/>
            </p:nvSpPr>
            <p:spPr bwMode="auto">
              <a:xfrm>
                <a:off x="215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9" name="Oval 2648"/>
              <p:cNvSpPr>
                <a:spLocks noChangeArrowheads="1"/>
              </p:cNvSpPr>
              <p:nvPr/>
            </p:nvSpPr>
            <p:spPr bwMode="auto">
              <a:xfrm>
                <a:off x="215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0" name="Oval 2649"/>
              <p:cNvSpPr>
                <a:spLocks noChangeArrowheads="1"/>
              </p:cNvSpPr>
              <p:nvPr/>
            </p:nvSpPr>
            <p:spPr bwMode="auto">
              <a:xfrm>
                <a:off x="215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1" name="Oval 2650"/>
              <p:cNvSpPr>
                <a:spLocks noChangeArrowheads="1"/>
              </p:cNvSpPr>
              <p:nvPr/>
            </p:nvSpPr>
            <p:spPr bwMode="auto">
              <a:xfrm>
                <a:off x="216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2" name="Oval 2651"/>
              <p:cNvSpPr>
                <a:spLocks noChangeArrowheads="1"/>
              </p:cNvSpPr>
              <p:nvPr/>
            </p:nvSpPr>
            <p:spPr bwMode="auto">
              <a:xfrm>
                <a:off x="216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3" name="Oval 2652"/>
              <p:cNvSpPr>
                <a:spLocks noChangeArrowheads="1"/>
              </p:cNvSpPr>
              <p:nvPr/>
            </p:nvSpPr>
            <p:spPr bwMode="auto">
              <a:xfrm>
                <a:off x="217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4" name="Oval 2653"/>
              <p:cNvSpPr>
                <a:spLocks noChangeArrowheads="1"/>
              </p:cNvSpPr>
              <p:nvPr/>
            </p:nvSpPr>
            <p:spPr bwMode="auto">
              <a:xfrm>
                <a:off x="217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5" name="Oval 2654"/>
              <p:cNvSpPr>
                <a:spLocks noChangeArrowheads="1"/>
              </p:cNvSpPr>
              <p:nvPr/>
            </p:nvSpPr>
            <p:spPr bwMode="auto">
              <a:xfrm>
                <a:off x="217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6" name="Oval 2655"/>
              <p:cNvSpPr>
                <a:spLocks noChangeArrowheads="1"/>
              </p:cNvSpPr>
              <p:nvPr/>
            </p:nvSpPr>
            <p:spPr bwMode="auto">
              <a:xfrm>
                <a:off x="218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7" name="Oval 2656"/>
              <p:cNvSpPr>
                <a:spLocks noChangeArrowheads="1"/>
              </p:cNvSpPr>
              <p:nvPr/>
            </p:nvSpPr>
            <p:spPr bwMode="auto">
              <a:xfrm>
                <a:off x="218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8" name="Oval 2657"/>
              <p:cNvSpPr>
                <a:spLocks noChangeArrowheads="1"/>
              </p:cNvSpPr>
              <p:nvPr/>
            </p:nvSpPr>
            <p:spPr bwMode="auto">
              <a:xfrm>
                <a:off x="219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9" name="Oval 2658"/>
              <p:cNvSpPr>
                <a:spLocks noChangeArrowheads="1"/>
              </p:cNvSpPr>
              <p:nvPr/>
            </p:nvSpPr>
            <p:spPr bwMode="auto">
              <a:xfrm>
                <a:off x="219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0" name="Oval 2659"/>
              <p:cNvSpPr>
                <a:spLocks noChangeArrowheads="1"/>
              </p:cNvSpPr>
              <p:nvPr/>
            </p:nvSpPr>
            <p:spPr bwMode="auto">
              <a:xfrm>
                <a:off x="219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1" name="Oval 2660"/>
              <p:cNvSpPr>
                <a:spLocks noChangeArrowheads="1"/>
              </p:cNvSpPr>
              <p:nvPr/>
            </p:nvSpPr>
            <p:spPr bwMode="auto">
              <a:xfrm>
                <a:off x="220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2" name="Oval 2661"/>
              <p:cNvSpPr>
                <a:spLocks noChangeArrowheads="1"/>
              </p:cNvSpPr>
              <p:nvPr/>
            </p:nvSpPr>
            <p:spPr bwMode="auto">
              <a:xfrm>
                <a:off x="220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3" name="Oval 2662"/>
              <p:cNvSpPr>
                <a:spLocks noChangeArrowheads="1"/>
              </p:cNvSpPr>
              <p:nvPr/>
            </p:nvSpPr>
            <p:spPr bwMode="auto">
              <a:xfrm>
                <a:off x="221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4" name="Oval 2663"/>
              <p:cNvSpPr>
                <a:spLocks noChangeArrowheads="1"/>
              </p:cNvSpPr>
              <p:nvPr/>
            </p:nvSpPr>
            <p:spPr bwMode="auto">
              <a:xfrm>
                <a:off x="221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5" name="Oval 2664"/>
              <p:cNvSpPr>
                <a:spLocks noChangeArrowheads="1"/>
              </p:cNvSpPr>
              <p:nvPr/>
            </p:nvSpPr>
            <p:spPr bwMode="auto">
              <a:xfrm>
                <a:off x="221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6" name="Oval 2665"/>
              <p:cNvSpPr>
                <a:spLocks noChangeArrowheads="1"/>
              </p:cNvSpPr>
              <p:nvPr/>
            </p:nvSpPr>
            <p:spPr bwMode="auto">
              <a:xfrm>
                <a:off x="222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7" name="Oval 2666"/>
              <p:cNvSpPr>
                <a:spLocks noChangeArrowheads="1"/>
              </p:cNvSpPr>
              <p:nvPr/>
            </p:nvSpPr>
            <p:spPr bwMode="auto">
              <a:xfrm>
                <a:off x="222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8" name="Oval 2667"/>
              <p:cNvSpPr>
                <a:spLocks noChangeArrowheads="1"/>
              </p:cNvSpPr>
              <p:nvPr/>
            </p:nvSpPr>
            <p:spPr bwMode="auto">
              <a:xfrm>
                <a:off x="223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9" name="Oval 2668"/>
              <p:cNvSpPr>
                <a:spLocks noChangeArrowheads="1"/>
              </p:cNvSpPr>
              <p:nvPr/>
            </p:nvSpPr>
            <p:spPr bwMode="auto">
              <a:xfrm>
                <a:off x="223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0" name="Oval 2669"/>
              <p:cNvSpPr>
                <a:spLocks noChangeArrowheads="1"/>
              </p:cNvSpPr>
              <p:nvPr/>
            </p:nvSpPr>
            <p:spPr bwMode="auto">
              <a:xfrm>
                <a:off x="223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1" name="Oval 2670"/>
              <p:cNvSpPr>
                <a:spLocks noChangeArrowheads="1"/>
              </p:cNvSpPr>
              <p:nvPr/>
            </p:nvSpPr>
            <p:spPr bwMode="auto">
              <a:xfrm>
                <a:off x="224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2" name="Oval 2671"/>
              <p:cNvSpPr>
                <a:spLocks noChangeArrowheads="1"/>
              </p:cNvSpPr>
              <p:nvPr/>
            </p:nvSpPr>
            <p:spPr bwMode="auto">
              <a:xfrm>
                <a:off x="224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3" name="Oval 2672"/>
              <p:cNvSpPr>
                <a:spLocks noChangeArrowheads="1"/>
              </p:cNvSpPr>
              <p:nvPr/>
            </p:nvSpPr>
            <p:spPr bwMode="auto">
              <a:xfrm>
                <a:off x="225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4" name="Oval 2673"/>
              <p:cNvSpPr>
                <a:spLocks noChangeArrowheads="1"/>
              </p:cNvSpPr>
              <p:nvPr/>
            </p:nvSpPr>
            <p:spPr bwMode="auto">
              <a:xfrm>
                <a:off x="225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5" name="Oval 2674"/>
              <p:cNvSpPr>
                <a:spLocks noChangeArrowheads="1"/>
              </p:cNvSpPr>
              <p:nvPr/>
            </p:nvSpPr>
            <p:spPr bwMode="auto">
              <a:xfrm>
                <a:off x="225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6" name="Oval 2675"/>
              <p:cNvSpPr>
                <a:spLocks noChangeArrowheads="1"/>
              </p:cNvSpPr>
              <p:nvPr/>
            </p:nvSpPr>
            <p:spPr bwMode="auto">
              <a:xfrm>
                <a:off x="226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7" name="Oval 2676"/>
              <p:cNvSpPr>
                <a:spLocks noChangeArrowheads="1"/>
              </p:cNvSpPr>
              <p:nvPr/>
            </p:nvSpPr>
            <p:spPr bwMode="auto">
              <a:xfrm>
                <a:off x="226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8" name="Oval 2677"/>
              <p:cNvSpPr>
                <a:spLocks noChangeArrowheads="1"/>
              </p:cNvSpPr>
              <p:nvPr/>
            </p:nvSpPr>
            <p:spPr bwMode="auto">
              <a:xfrm>
                <a:off x="227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9" name="Oval 2678"/>
              <p:cNvSpPr>
                <a:spLocks noChangeArrowheads="1"/>
              </p:cNvSpPr>
              <p:nvPr/>
            </p:nvSpPr>
            <p:spPr bwMode="auto">
              <a:xfrm>
                <a:off x="227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0" name="Oval 2679"/>
              <p:cNvSpPr>
                <a:spLocks noChangeArrowheads="1"/>
              </p:cNvSpPr>
              <p:nvPr/>
            </p:nvSpPr>
            <p:spPr bwMode="auto">
              <a:xfrm>
                <a:off x="227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1" name="Oval 2680"/>
              <p:cNvSpPr>
                <a:spLocks noChangeArrowheads="1"/>
              </p:cNvSpPr>
              <p:nvPr/>
            </p:nvSpPr>
            <p:spPr bwMode="auto">
              <a:xfrm>
                <a:off x="228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2" name="Oval 2681"/>
              <p:cNvSpPr>
                <a:spLocks noChangeArrowheads="1"/>
              </p:cNvSpPr>
              <p:nvPr/>
            </p:nvSpPr>
            <p:spPr bwMode="auto">
              <a:xfrm>
                <a:off x="228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3" name="Oval 2682"/>
              <p:cNvSpPr>
                <a:spLocks noChangeArrowheads="1"/>
              </p:cNvSpPr>
              <p:nvPr/>
            </p:nvSpPr>
            <p:spPr bwMode="auto">
              <a:xfrm>
                <a:off x="229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4" name="Oval 2683"/>
              <p:cNvSpPr>
                <a:spLocks noChangeArrowheads="1"/>
              </p:cNvSpPr>
              <p:nvPr/>
            </p:nvSpPr>
            <p:spPr bwMode="auto">
              <a:xfrm>
                <a:off x="229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5" name="Oval 2684"/>
              <p:cNvSpPr>
                <a:spLocks noChangeArrowheads="1"/>
              </p:cNvSpPr>
              <p:nvPr/>
            </p:nvSpPr>
            <p:spPr bwMode="auto">
              <a:xfrm>
                <a:off x="229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6" name="Oval 2685"/>
              <p:cNvSpPr>
                <a:spLocks noChangeArrowheads="1"/>
              </p:cNvSpPr>
              <p:nvPr/>
            </p:nvSpPr>
            <p:spPr bwMode="auto">
              <a:xfrm>
                <a:off x="230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7" name="Oval 2686"/>
              <p:cNvSpPr>
                <a:spLocks noChangeArrowheads="1"/>
              </p:cNvSpPr>
              <p:nvPr/>
            </p:nvSpPr>
            <p:spPr bwMode="auto">
              <a:xfrm>
                <a:off x="230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8" name="Oval 2687"/>
              <p:cNvSpPr>
                <a:spLocks noChangeArrowheads="1"/>
              </p:cNvSpPr>
              <p:nvPr/>
            </p:nvSpPr>
            <p:spPr bwMode="auto">
              <a:xfrm>
                <a:off x="231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9" name="Oval 2688"/>
              <p:cNvSpPr>
                <a:spLocks noChangeArrowheads="1"/>
              </p:cNvSpPr>
              <p:nvPr/>
            </p:nvSpPr>
            <p:spPr bwMode="auto">
              <a:xfrm>
                <a:off x="231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0" name="Oval 2689"/>
              <p:cNvSpPr>
                <a:spLocks noChangeArrowheads="1"/>
              </p:cNvSpPr>
              <p:nvPr/>
            </p:nvSpPr>
            <p:spPr bwMode="auto">
              <a:xfrm>
                <a:off x="231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1" name="Oval 2690"/>
              <p:cNvSpPr>
                <a:spLocks noChangeArrowheads="1"/>
              </p:cNvSpPr>
              <p:nvPr/>
            </p:nvSpPr>
            <p:spPr bwMode="auto">
              <a:xfrm>
                <a:off x="232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2" name="Oval 2691"/>
              <p:cNvSpPr>
                <a:spLocks noChangeArrowheads="1"/>
              </p:cNvSpPr>
              <p:nvPr/>
            </p:nvSpPr>
            <p:spPr bwMode="auto">
              <a:xfrm>
                <a:off x="232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3" name="Oval 2692"/>
              <p:cNvSpPr>
                <a:spLocks noChangeArrowheads="1"/>
              </p:cNvSpPr>
              <p:nvPr/>
            </p:nvSpPr>
            <p:spPr bwMode="auto">
              <a:xfrm>
                <a:off x="233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4" name="Oval 2693"/>
              <p:cNvSpPr>
                <a:spLocks noChangeArrowheads="1"/>
              </p:cNvSpPr>
              <p:nvPr/>
            </p:nvSpPr>
            <p:spPr bwMode="auto">
              <a:xfrm>
                <a:off x="233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5" name="Oval 2694"/>
              <p:cNvSpPr>
                <a:spLocks noChangeArrowheads="1"/>
              </p:cNvSpPr>
              <p:nvPr/>
            </p:nvSpPr>
            <p:spPr bwMode="auto">
              <a:xfrm>
                <a:off x="233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6" name="Oval 2695"/>
              <p:cNvSpPr>
                <a:spLocks noChangeArrowheads="1"/>
              </p:cNvSpPr>
              <p:nvPr/>
            </p:nvSpPr>
            <p:spPr bwMode="auto">
              <a:xfrm>
                <a:off x="234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7" name="Oval 2696"/>
              <p:cNvSpPr>
                <a:spLocks noChangeArrowheads="1"/>
              </p:cNvSpPr>
              <p:nvPr/>
            </p:nvSpPr>
            <p:spPr bwMode="auto">
              <a:xfrm>
                <a:off x="234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8" name="Oval 2697"/>
              <p:cNvSpPr>
                <a:spLocks noChangeArrowheads="1"/>
              </p:cNvSpPr>
              <p:nvPr/>
            </p:nvSpPr>
            <p:spPr bwMode="auto">
              <a:xfrm>
                <a:off x="234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9" name="Oval 2698"/>
              <p:cNvSpPr>
                <a:spLocks noChangeArrowheads="1"/>
              </p:cNvSpPr>
              <p:nvPr/>
            </p:nvSpPr>
            <p:spPr bwMode="auto">
              <a:xfrm>
                <a:off x="235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0" name="Oval 2699"/>
              <p:cNvSpPr>
                <a:spLocks noChangeArrowheads="1"/>
              </p:cNvSpPr>
              <p:nvPr/>
            </p:nvSpPr>
            <p:spPr bwMode="auto">
              <a:xfrm>
                <a:off x="235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1" name="Oval 2700"/>
              <p:cNvSpPr>
                <a:spLocks noChangeArrowheads="1"/>
              </p:cNvSpPr>
              <p:nvPr/>
            </p:nvSpPr>
            <p:spPr bwMode="auto">
              <a:xfrm>
                <a:off x="235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2" name="Oval 2701"/>
              <p:cNvSpPr>
                <a:spLocks noChangeArrowheads="1"/>
              </p:cNvSpPr>
              <p:nvPr/>
            </p:nvSpPr>
            <p:spPr bwMode="auto">
              <a:xfrm>
                <a:off x="235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3" name="Oval 2702"/>
              <p:cNvSpPr>
                <a:spLocks noChangeArrowheads="1"/>
              </p:cNvSpPr>
              <p:nvPr/>
            </p:nvSpPr>
            <p:spPr bwMode="auto">
              <a:xfrm>
                <a:off x="236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4" name="Oval 2703"/>
              <p:cNvSpPr>
                <a:spLocks noChangeArrowheads="1"/>
              </p:cNvSpPr>
              <p:nvPr/>
            </p:nvSpPr>
            <p:spPr bwMode="auto">
              <a:xfrm>
                <a:off x="236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5" name="Oval 2704"/>
              <p:cNvSpPr>
                <a:spLocks noChangeArrowheads="1"/>
              </p:cNvSpPr>
              <p:nvPr/>
            </p:nvSpPr>
            <p:spPr bwMode="auto">
              <a:xfrm>
                <a:off x="237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6" name="Oval 2705"/>
              <p:cNvSpPr>
                <a:spLocks noChangeArrowheads="1"/>
              </p:cNvSpPr>
              <p:nvPr/>
            </p:nvSpPr>
            <p:spPr bwMode="auto">
              <a:xfrm>
                <a:off x="237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7" name="Oval 2706"/>
              <p:cNvSpPr>
                <a:spLocks noChangeArrowheads="1"/>
              </p:cNvSpPr>
              <p:nvPr/>
            </p:nvSpPr>
            <p:spPr bwMode="auto">
              <a:xfrm>
                <a:off x="237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8" name="Oval 2707"/>
              <p:cNvSpPr>
                <a:spLocks noChangeArrowheads="1"/>
              </p:cNvSpPr>
              <p:nvPr/>
            </p:nvSpPr>
            <p:spPr bwMode="auto">
              <a:xfrm>
                <a:off x="238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9" name="Oval 2708"/>
              <p:cNvSpPr>
                <a:spLocks noChangeArrowheads="1"/>
              </p:cNvSpPr>
              <p:nvPr/>
            </p:nvSpPr>
            <p:spPr bwMode="auto">
              <a:xfrm>
                <a:off x="238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0" name="Oval 2709"/>
              <p:cNvSpPr>
                <a:spLocks noChangeArrowheads="1"/>
              </p:cNvSpPr>
              <p:nvPr/>
            </p:nvSpPr>
            <p:spPr bwMode="auto">
              <a:xfrm>
                <a:off x="239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1" name="Oval 2710"/>
              <p:cNvSpPr>
                <a:spLocks noChangeArrowheads="1"/>
              </p:cNvSpPr>
              <p:nvPr/>
            </p:nvSpPr>
            <p:spPr bwMode="auto">
              <a:xfrm>
                <a:off x="239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2" name="Oval 2711"/>
              <p:cNvSpPr>
                <a:spLocks noChangeArrowheads="1"/>
              </p:cNvSpPr>
              <p:nvPr/>
            </p:nvSpPr>
            <p:spPr bwMode="auto">
              <a:xfrm>
                <a:off x="239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3" name="Oval 2712"/>
              <p:cNvSpPr>
                <a:spLocks noChangeArrowheads="1"/>
              </p:cNvSpPr>
              <p:nvPr/>
            </p:nvSpPr>
            <p:spPr bwMode="auto">
              <a:xfrm>
                <a:off x="240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4" name="Oval 2713"/>
              <p:cNvSpPr>
                <a:spLocks noChangeArrowheads="1"/>
              </p:cNvSpPr>
              <p:nvPr/>
            </p:nvSpPr>
            <p:spPr bwMode="auto">
              <a:xfrm>
                <a:off x="240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5" name="Oval 2714"/>
              <p:cNvSpPr>
                <a:spLocks noChangeArrowheads="1"/>
              </p:cNvSpPr>
              <p:nvPr/>
            </p:nvSpPr>
            <p:spPr bwMode="auto">
              <a:xfrm>
                <a:off x="241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6" name="Oval 2715"/>
              <p:cNvSpPr>
                <a:spLocks noChangeArrowheads="1"/>
              </p:cNvSpPr>
              <p:nvPr/>
            </p:nvSpPr>
            <p:spPr bwMode="auto">
              <a:xfrm>
                <a:off x="241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7" name="Oval 2716"/>
              <p:cNvSpPr>
                <a:spLocks noChangeArrowheads="1"/>
              </p:cNvSpPr>
              <p:nvPr/>
            </p:nvSpPr>
            <p:spPr bwMode="auto">
              <a:xfrm>
                <a:off x="241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8" name="Oval 2717"/>
              <p:cNvSpPr>
                <a:spLocks noChangeArrowheads="1"/>
              </p:cNvSpPr>
              <p:nvPr/>
            </p:nvSpPr>
            <p:spPr bwMode="auto">
              <a:xfrm>
                <a:off x="242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9" name="Oval 2718"/>
              <p:cNvSpPr>
                <a:spLocks noChangeArrowheads="1"/>
              </p:cNvSpPr>
              <p:nvPr/>
            </p:nvSpPr>
            <p:spPr bwMode="auto">
              <a:xfrm>
                <a:off x="242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0" name="Oval 2719"/>
              <p:cNvSpPr>
                <a:spLocks noChangeArrowheads="1"/>
              </p:cNvSpPr>
              <p:nvPr/>
            </p:nvSpPr>
            <p:spPr bwMode="auto">
              <a:xfrm>
                <a:off x="243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1" name="Oval 2720"/>
              <p:cNvSpPr>
                <a:spLocks noChangeArrowheads="1"/>
              </p:cNvSpPr>
              <p:nvPr/>
            </p:nvSpPr>
            <p:spPr bwMode="auto">
              <a:xfrm>
                <a:off x="243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2" name="Oval 2721"/>
              <p:cNvSpPr>
                <a:spLocks noChangeArrowheads="1"/>
              </p:cNvSpPr>
              <p:nvPr/>
            </p:nvSpPr>
            <p:spPr bwMode="auto">
              <a:xfrm>
                <a:off x="243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3" name="Oval 2722"/>
              <p:cNvSpPr>
                <a:spLocks noChangeArrowheads="1"/>
              </p:cNvSpPr>
              <p:nvPr/>
            </p:nvSpPr>
            <p:spPr bwMode="auto">
              <a:xfrm>
                <a:off x="244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4" name="Oval 2723"/>
              <p:cNvSpPr>
                <a:spLocks noChangeArrowheads="1"/>
              </p:cNvSpPr>
              <p:nvPr/>
            </p:nvSpPr>
            <p:spPr bwMode="auto">
              <a:xfrm>
                <a:off x="244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5" name="Oval 2724"/>
              <p:cNvSpPr>
                <a:spLocks noChangeArrowheads="1"/>
              </p:cNvSpPr>
              <p:nvPr/>
            </p:nvSpPr>
            <p:spPr bwMode="auto">
              <a:xfrm>
                <a:off x="244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6" name="Oval 2725"/>
              <p:cNvSpPr>
                <a:spLocks noChangeArrowheads="1"/>
              </p:cNvSpPr>
              <p:nvPr/>
            </p:nvSpPr>
            <p:spPr bwMode="auto">
              <a:xfrm>
                <a:off x="245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7" name="Oval 2726"/>
              <p:cNvSpPr>
                <a:spLocks noChangeArrowheads="1"/>
              </p:cNvSpPr>
              <p:nvPr/>
            </p:nvSpPr>
            <p:spPr bwMode="auto">
              <a:xfrm>
                <a:off x="245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8" name="Oval 2727"/>
              <p:cNvSpPr>
                <a:spLocks noChangeArrowheads="1"/>
              </p:cNvSpPr>
              <p:nvPr/>
            </p:nvSpPr>
            <p:spPr bwMode="auto">
              <a:xfrm>
                <a:off x="245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9" name="Oval 2728"/>
              <p:cNvSpPr>
                <a:spLocks noChangeArrowheads="1"/>
              </p:cNvSpPr>
              <p:nvPr/>
            </p:nvSpPr>
            <p:spPr bwMode="auto">
              <a:xfrm>
                <a:off x="246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0" name="Oval 2729"/>
              <p:cNvSpPr>
                <a:spLocks noChangeArrowheads="1"/>
              </p:cNvSpPr>
              <p:nvPr/>
            </p:nvSpPr>
            <p:spPr bwMode="auto">
              <a:xfrm>
                <a:off x="246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1" name="Oval 2730"/>
              <p:cNvSpPr>
                <a:spLocks noChangeArrowheads="1"/>
              </p:cNvSpPr>
              <p:nvPr/>
            </p:nvSpPr>
            <p:spPr bwMode="auto">
              <a:xfrm>
                <a:off x="247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2" name="Oval 2731"/>
              <p:cNvSpPr>
                <a:spLocks noChangeArrowheads="1"/>
              </p:cNvSpPr>
              <p:nvPr/>
            </p:nvSpPr>
            <p:spPr bwMode="auto">
              <a:xfrm>
                <a:off x="247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3" name="Oval 2732"/>
              <p:cNvSpPr>
                <a:spLocks noChangeArrowheads="1"/>
              </p:cNvSpPr>
              <p:nvPr/>
            </p:nvSpPr>
            <p:spPr bwMode="auto">
              <a:xfrm>
                <a:off x="247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4" name="Oval 2733"/>
              <p:cNvSpPr>
                <a:spLocks noChangeArrowheads="1"/>
              </p:cNvSpPr>
              <p:nvPr/>
            </p:nvSpPr>
            <p:spPr bwMode="auto">
              <a:xfrm>
                <a:off x="248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5" name="Oval 2734"/>
              <p:cNvSpPr>
                <a:spLocks noChangeArrowheads="1"/>
              </p:cNvSpPr>
              <p:nvPr/>
            </p:nvSpPr>
            <p:spPr bwMode="auto">
              <a:xfrm>
                <a:off x="248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6" name="Oval 2735"/>
              <p:cNvSpPr>
                <a:spLocks noChangeArrowheads="1"/>
              </p:cNvSpPr>
              <p:nvPr/>
            </p:nvSpPr>
            <p:spPr bwMode="auto">
              <a:xfrm>
                <a:off x="249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7" name="Oval 2736"/>
              <p:cNvSpPr>
                <a:spLocks noChangeArrowheads="1"/>
              </p:cNvSpPr>
              <p:nvPr/>
            </p:nvSpPr>
            <p:spPr bwMode="auto">
              <a:xfrm>
                <a:off x="249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8" name="Oval 2737"/>
              <p:cNvSpPr>
                <a:spLocks noChangeArrowheads="1"/>
              </p:cNvSpPr>
              <p:nvPr/>
            </p:nvSpPr>
            <p:spPr bwMode="auto">
              <a:xfrm>
                <a:off x="249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9" name="Oval 2738"/>
              <p:cNvSpPr>
                <a:spLocks noChangeArrowheads="1"/>
              </p:cNvSpPr>
              <p:nvPr/>
            </p:nvSpPr>
            <p:spPr bwMode="auto">
              <a:xfrm>
                <a:off x="250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0" name="Oval 2739"/>
              <p:cNvSpPr>
                <a:spLocks noChangeArrowheads="1"/>
              </p:cNvSpPr>
              <p:nvPr/>
            </p:nvSpPr>
            <p:spPr bwMode="auto">
              <a:xfrm>
                <a:off x="250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1" name="Oval 2740"/>
              <p:cNvSpPr>
                <a:spLocks noChangeArrowheads="1"/>
              </p:cNvSpPr>
              <p:nvPr/>
            </p:nvSpPr>
            <p:spPr bwMode="auto">
              <a:xfrm>
                <a:off x="251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2" name="Oval 2741"/>
              <p:cNvSpPr>
                <a:spLocks noChangeArrowheads="1"/>
              </p:cNvSpPr>
              <p:nvPr/>
            </p:nvSpPr>
            <p:spPr bwMode="auto">
              <a:xfrm>
                <a:off x="251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3" name="Oval 2742"/>
              <p:cNvSpPr>
                <a:spLocks noChangeArrowheads="1"/>
              </p:cNvSpPr>
              <p:nvPr/>
            </p:nvSpPr>
            <p:spPr bwMode="auto">
              <a:xfrm>
                <a:off x="2519"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4" name="Oval 2743"/>
              <p:cNvSpPr>
                <a:spLocks noChangeArrowheads="1"/>
              </p:cNvSpPr>
              <p:nvPr/>
            </p:nvSpPr>
            <p:spPr bwMode="auto">
              <a:xfrm>
                <a:off x="2523"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5" name="Oval 2744"/>
              <p:cNvSpPr>
                <a:spLocks noChangeArrowheads="1"/>
              </p:cNvSpPr>
              <p:nvPr/>
            </p:nvSpPr>
            <p:spPr bwMode="auto">
              <a:xfrm>
                <a:off x="2527"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6" name="Oval 2745"/>
              <p:cNvSpPr>
                <a:spLocks noChangeArrowheads="1"/>
              </p:cNvSpPr>
              <p:nvPr/>
            </p:nvSpPr>
            <p:spPr bwMode="auto">
              <a:xfrm>
                <a:off x="2531"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7" name="Oval 2746"/>
              <p:cNvSpPr>
                <a:spLocks noChangeArrowheads="1"/>
              </p:cNvSpPr>
              <p:nvPr/>
            </p:nvSpPr>
            <p:spPr bwMode="auto">
              <a:xfrm>
                <a:off x="2535"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8" name="Oval 2747"/>
              <p:cNvSpPr>
                <a:spLocks noChangeArrowheads="1"/>
              </p:cNvSpPr>
              <p:nvPr/>
            </p:nvSpPr>
            <p:spPr bwMode="auto">
              <a:xfrm>
                <a:off x="254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9" name="Oval 2748"/>
              <p:cNvSpPr>
                <a:spLocks noChangeArrowheads="1"/>
              </p:cNvSpPr>
              <p:nvPr/>
            </p:nvSpPr>
            <p:spPr bwMode="auto">
              <a:xfrm>
                <a:off x="254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0" name="Oval 2749"/>
              <p:cNvSpPr>
                <a:spLocks noChangeArrowheads="1"/>
              </p:cNvSpPr>
              <p:nvPr/>
            </p:nvSpPr>
            <p:spPr bwMode="auto">
              <a:xfrm>
                <a:off x="254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1" name="Oval 2750"/>
              <p:cNvSpPr>
                <a:spLocks noChangeArrowheads="1"/>
              </p:cNvSpPr>
              <p:nvPr/>
            </p:nvSpPr>
            <p:spPr bwMode="auto">
              <a:xfrm>
                <a:off x="254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2" name="Oval 2751"/>
              <p:cNvSpPr>
                <a:spLocks noChangeArrowheads="1"/>
              </p:cNvSpPr>
              <p:nvPr/>
            </p:nvSpPr>
            <p:spPr bwMode="auto">
              <a:xfrm>
                <a:off x="255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3" name="Oval 2752"/>
              <p:cNvSpPr>
                <a:spLocks noChangeArrowheads="1"/>
              </p:cNvSpPr>
              <p:nvPr/>
            </p:nvSpPr>
            <p:spPr bwMode="auto">
              <a:xfrm>
                <a:off x="255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4" name="Oval 2753"/>
              <p:cNvSpPr>
                <a:spLocks noChangeArrowheads="1"/>
              </p:cNvSpPr>
              <p:nvPr/>
            </p:nvSpPr>
            <p:spPr bwMode="auto">
              <a:xfrm>
                <a:off x="256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5" name="Oval 2754"/>
              <p:cNvSpPr>
                <a:spLocks noChangeArrowheads="1"/>
              </p:cNvSpPr>
              <p:nvPr/>
            </p:nvSpPr>
            <p:spPr bwMode="auto">
              <a:xfrm>
                <a:off x="256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6" name="Oval 2755"/>
              <p:cNvSpPr>
                <a:spLocks noChangeArrowheads="1"/>
              </p:cNvSpPr>
              <p:nvPr/>
            </p:nvSpPr>
            <p:spPr bwMode="auto">
              <a:xfrm>
                <a:off x="256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7" name="Oval 2756"/>
              <p:cNvSpPr>
                <a:spLocks noChangeArrowheads="1"/>
              </p:cNvSpPr>
              <p:nvPr/>
            </p:nvSpPr>
            <p:spPr bwMode="auto">
              <a:xfrm>
                <a:off x="257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8" name="Oval 2757"/>
              <p:cNvSpPr>
                <a:spLocks noChangeArrowheads="1"/>
              </p:cNvSpPr>
              <p:nvPr/>
            </p:nvSpPr>
            <p:spPr bwMode="auto">
              <a:xfrm>
                <a:off x="257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9" name="Oval 2758"/>
              <p:cNvSpPr>
                <a:spLocks noChangeArrowheads="1"/>
              </p:cNvSpPr>
              <p:nvPr/>
            </p:nvSpPr>
            <p:spPr bwMode="auto">
              <a:xfrm>
                <a:off x="258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0" name="Oval 2759"/>
              <p:cNvSpPr>
                <a:spLocks noChangeArrowheads="1"/>
              </p:cNvSpPr>
              <p:nvPr/>
            </p:nvSpPr>
            <p:spPr bwMode="auto">
              <a:xfrm>
                <a:off x="258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1" name="Oval 2760"/>
              <p:cNvSpPr>
                <a:spLocks noChangeArrowheads="1"/>
              </p:cNvSpPr>
              <p:nvPr/>
            </p:nvSpPr>
            <p:spPr bwMode="auto">
              <a:xfrm>
                <a:off x="258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2" name="Oval 2761"/>
              <p:cNvSpPr>
                <a:spLocks noChangeArrowheads="1"/>
              </p:cNvSpPr>
              <p:nvPr/>
            </p:nvSpPr>
            <p:spPr bwMode="auto">
              <a:xfrm>
                <a:off x="258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3" name="Oval 2762"/>
              <p:cNvSpPr>
                <a:spLocks noChangeArrowheads="1"/>
              </p:cNvSpPr>
              <p:nvPr/>
            </p:nvSpPr>
            <p:spPr bwMode="auto">
              <a:xfrm>
                <a:off x="259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4" name="Oval 2763"/>
              <p:cNvSpPr>
                <a:spLocks noChangeArrowheads="1"/>
              </p:cNvSpPr>
              <p:nvPr/>
            </p:nvSpPr>
            <p:spPr bwMode="auto">
              <a:xfrm>
                <a:off x="259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5" name="Oval 2764"/>
              <p:cNvSpPr>
                <a:spLocks noChangeArrowheads="1"/>
              </p:cNvSpPr>
              <p:nvPr/>
            </p:nvSpPr>
            <p:spPr bwMode="auto">
              <a:xfrm>
                <a:off x="260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6" name="Oval 2765"/>
              <p:cNvSpPr>
                <a:spLocks noChangeArrowheads="1"/>
              </p:cNvSpPr>
              <p:nvPr/>
            </p:nvSpPr>
            <p:spPr bwMode="auto">
              <a:xfrm>
                <a:off x="260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7" name="Oval 2766"/>
              <p:cNvSpPr>
                <a:spLocks noChangeArrowheads="1"/>
              </p:cNvSpPr>
              <p:nvPr/>
            </p:nvSpPr>
            <p:spPr bwMode="auto">
              <a:xfrm>
                <a:off x="260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8" name="Oval 2767"/>
              <p:cNvSpPr>
                <a:spLocks noChangeArrowheads="1"/>
              </p:cNvSpPr>
              <p:nvPr/>
            </p:nvSpPr>
            <p:spPr bwMode="auto">
              <a:xfrm>
                <a:off x="261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9" name="Oval 2768"/>
              <p:cNvSpPr>
                <a:spLocks noChangeArrowheads="1"/>
              </p:cNvSpPr>
              <p:nvPr/>
            </p:nvSpPr>
            <p:spPr bwMode="auto">
              <a:xfrm>
                <a:off x="261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0" name="Oval 2769"/>
              <p:cNvSpPr>
                <a:spLocks noChangeArrowheads="1"/>
              </p:cNvSpPr>
              <p:nvPr/>
            </p:nvSpPr>
            <p:spPr bwMode="auto">
              <a:xfrm>
                <a:off x="262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1" name="Oval 2770"/>
              <p:cNvSpPr>
                <a:spLocks noChangeArrowheads="1"/>
              </p:cNvSpPr>
              <p:nvPr/>
            </p:nvSpPr>
            <p:spPr bwMode="auto">
              <a:xfrm>
                <a:off x="262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2" name="Oval 2771"/>
              <p:cNvSpPr>
                <a:spLocks noChangeArrowheads="1"/>
              </p:cNvSpPr>
              <p:nvPr/>
            </p:nvSpPr>
            <p:spPr bwMode="auto">
              <a:xfrm>
                <a:off x="262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3" name="Oval 2772"/>
              <p:cNvSpPr>
                <a:spLocks noChangeArrowheads="1"/>
              </p:cNvSpPr>
              <p:nvPr/>
            </p:nvSpPr>
            <p:spPr bwMode="auto">
              <a:xfrm>
                <a:off x="263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4" name="Oval 2773"/>
              <p:cNvSpPr>
                <a:spLocks noChangeArrowheads="1"/>
              </p:cNvSpPr>
              <p:nvPr/>
            </p:nvSpPr>
            <p:spPr bwMode="auto">
              <a:xfrm>
                <a:off x="263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5" name="Oval 2774"/>
              <p:cNvSpPr>
                <a:spLocks noChangeArrowheads="1"/>
              </p:cNvSpPr>
              <p:nvPr/>
            </p:nvSpPr>
            <p:spPr bwMode="auto">
              <a:xfrm>
                <a:off x="264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6" name="Oval 2775"/>
              <p:cNvSpPr>
                <a:spLocks noChangeArrowheads="1"/>
              </p:cNvSpPr>
              <p:nvPr/>
            </p:nvSpPr>
            <p:spPr bwMode="auto">
              <a:xfrm>
                <a:off x="264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7" name="Oval 2776"/>
              <p:cNvSpPr>
                <a:spLocks noChangeArrowheads="1"/>
              </p:cNvSpPr>
              <p:nvPr/>
            </p:nvSpPr>
            <p:spPr bwMode="auto">
              <a:xfrm>
                <a:off x="264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8" name="Oval 2777"/>
              <p:cNvSpPr>
                <a:spLocks noChangeArrowheads="1"/>
              </p:cNvSpPr>
              <p:nvPr/>
            </p:nvSpPr>
            <p:spPr bwMode="auto">
              <a:xfrm>
                <a:off x="265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9" name="Oval 2778"/>
              <p:cNvSpPr>
                <a:spLocks noChangeArrowheads="1"/>
              </p:cNvSpPr>
              <p:nvPr/>
            </p:nvSpPr>
            <p:spPr bwMode="auto">
              <a:xfrm>
                <a:off x="265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0" name="Oval 2779"/>
              <p:cNvSpPr>
                <a:spLocks noChangeArrowheads="1"/>
              </p:cNvSpPr>
              <p:nvPr/>
            </p:nvSpPr>
            <p:spPr bwMode="auto">
              <a:xfrm>
                <a:off x="266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1" name="Oval 2780"/>
              <p:cNvSpPr>
                <a:spLocks noChangeArrowheads="1"/>
              </p:cNvSpPr>
              <p:nvPr/>
            </p:nvSpPr>
            <p:spPr bwMode="auto">
              <a:xfrm>
                <a:off x="266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2" name="Oval 2781"/>
              <p:cNvSpPr>
                <a:spLocks noChangeArrowheads="1"/>
              </p:cNvSpPr>
              <p:nvPr/>
            </p:nvSpPr>
            <p:spPr bwMode="auto">
              <a:xfrm>
                <a:off x="266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3" name="Oval 2782"/>
              <p:cNvSpPr>
                <a:spLocks noChangeArrowheads="1"/>
              </p:cNvSpPr>
              <p:nvPr/>
            </p:nvSpPr>
            <p:spPr bwMode="auto">
              <a:xfrm>
                <a:off x="267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4" name="Oval 2783"/>
              <p:cNvSpPr>
                <a:spLocks noChangeArrowheads="1"/>
              </p:cNvSpPr>
              <p:nvPr/>
            </p:nvSpPr>
            <p:spPr bwMode="auto">
              <a:xfrm>
                <a:off x="267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5" name="Oval 2784"/>
              <p:cNvSpPr>
                <a:spLocks noChangeArrowheads="1"/>
              </p:cNvSpPr>
              <p:nvPr/>
            </p:nvSpPr>
            <p:spPr bwMode="auto">
              <a:xfrm>
                <a:off x="267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6" name="Oval 2785"/>
              <p:cNvSpPr>
                <a:spLocks noChangeArrowheads="1"/>
              </p:cNvSpPr>
              <p:nvPr/>
            </p:nvSpPr>
            <p:spPr bwMode="auto">
              <a:xfrm>
                <a:off x="268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7" name="Oval 2786"/>
              <p:cNvSpPr>
                <a:spLocks noChangeArrowheads="1"/>
              </p:cNvSpPr>
              <p:nvPr/>
            </p:nvSpPr>
            <p:spPr bwMode="auto">
              <a:xfrm>
                <a:off x="268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8" name="Oval 2787"/>
              <p:cNvSpPr>
                <a:spLocks noChangeArrowheads="1"/>
              </p:cNvSpPr>
              <p:nvPr/>
            </p:nvSpPr>
            <p:spPr bwMode="auto">
              <a:xfrm>
                <a:off x="268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9" name="Oval 2788"/>
              <p:cNvSpPr>
                <a:spLocks noChangeArrowheads="1"/>
              </p:cNvSpPr>
              <p:nvPr/>
            </p:nvSpPr>
            <p:spPr bwMode="auto">
              <a:xfrm>
                <a:off x="269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0" name="Oval 2789"/>
              <p:cNvSpPr>
                <a:spLocks noChangeArrowheads="1"/>
              </p:cNvSpPr>
              <p:nvPr/>
            </p:nvSpPr>
            <p:spPr bwMode="auto">
              <a:xfrm>
                <a:off x="269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1" name="Oval 2790"/>
              <p:cNvSpPr>
                <a:spLocks noChangeArrowheads="1"/>
              </p:cNvSpPr>
              <p:nvPr/>
            </p:nvSpPr>
            <p:spPr bwMode="auto">
              <a:xfrm>
                <a:off x="270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2" name="Oval 2791"/>
              <p:cNvSpPr>
                <a:spLocks noChangeArrowheads="1"/>
              </p:cNvSpPr>
              <p:nvPr/>
            </p:nvSpPr>
            <p:spPr bwMode="auto">
              <a:xfrm>
                <a:off x="270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3" name="Oval 2792"/>
              <p:cNvSpPr>
                <a:spLocks noChangeArrowheads="1"/>
              </p:cNvSpPr>
              <p:nvPr/>
            </p:nvSpPr>
            <p:spPr bwMode="auto">
              <a:xfrm>
                <a:off x="270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4" name="Oval 2793"/>
              <p:cNvSpPr>
                <a:spLocks noChangeArrowheads="1"/>
              </p:cNvSpPr>
              <p:nvPr/>
            </p:nvSpPr>
            <p:spPr bwMode="auto">
              <a:xfrm>
                <a:off x="271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5" name="Oval 2794"/>
              <p:cNvSpPr>
                <a:spLocks noChangeArrowheads="1"/>
              </p:cNvSpPr>
              <p:nvPr/>
            </p:nvSpPr>
            <p:spPr bwMode="auto">
              <a:xfrm>
                <a:off x="271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6" name="Oval 2795"/>
              <p:cNvSpPr>
                <a:spLocks noChangeArrowheads="1"/>
              </p:cNvSpPr>
              <p:nvPr/>
            </p:nvSpPr>
            <p:spPr bwMode="auto">
              <a:xfrm>
                <a:off x="272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7" name="Oval 2796"/>
              <p:cNvSpPr>
                <a:spLocks noChangeArrowheads="1"/>
              </p:cNvSpPr>
              <p:nvPr/>
            </p:nvSpPr>
            <p:spPr bwMode="auto">
              <a:xfrm>
                <a:off x="272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8" name="Oval 2797"/>
              <p:cNvSpPr>
                <a:spLocks noChangeArrowheads="1"/>
              </p:cNvSpPr>
              <p:nvPr/>
            </p:nvSpPr>
            <p:spPr bwMode="auto">
              <a:xfrm>
                <a:off x="272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9" name="Oval 2798"/>
              <p:cNvSpPr>
                <a:spLocks noChangeArrowheads="1"/>
              </p:cNvSpPr>
              <p:nvPr/>
            </p:nvSpPr>
            <p:spPr bwMode="auto">
              <a:xfrm>
                <a:off x="273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0" name="Oval 2799"/>
              <p:cNvSpPr>
                <a:spLocks noChangeArrowheads="1"/>
              </p:cNvSpPr>
              <p:nvPr/>
            </p:nvSpPr>
            <p:spPr bwMode="auto">
              <a:xfrm>
                <a:off x="273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1" name="Oval 2800"/>
              <p:cNvSpPr>
                <a:spLocks noChangeArrowheads="1"/>
              </p:cNvSpPr>
              <p:nvPr/>
            </p:nvSpPr>
            <p:spPr bwMode="auto">
              <a:xfrm>
                <a:off x="274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2" name="Oval 2801"/>
              <p:cNvSpPr>
                <a:spLocks noChangeArrowheads="1"/>
              </p:cNvSpPr>
              <p:nvPr/>
            </p:nvSpPr>
            <p:spPr bwMode="auto">
              <a:xfrm>
                <a:off x="274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3" name="Oval 2802"/>
              <p:cNvSpPr>
                <a:spLocks noChangeArrowheads="1"/>
              </p:cNvSpPr>
              <p:nvPr/>
            </p:nvSpPr>
            <p:spPr bwMode="auto">
              <a:xfrm>
                <a:off x="274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4" name="Oval 2803"/>
              <p:cNvSpPr>
                <a:spLocks noChangeArrowheads="1"/>
              </p:cNvSpPr>
              <p:nvPr/>
            </p:nvSpPr>
            <p:spPr bwMode="auto">
              <a:xfrm>
                <a:off x="275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5" name="Oval 2804"/>
              <p:cNvSpPr>
                <a:spLocks noChangeArrowheads="1"/>
              </p:cNvSpPr>
              <p:nvPr/>
            </p:nvSpPr>
            <p:spPr bwMode="auto">
              <a:xfrm>
                <a:off x="275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6" name="Oval 2805"/>
              <p:cNvSpPr>
                <a:spLocks noChangeArrowheads="1"/>
              </p:cNvSpPr>
              <p:nvPr/>
            </p:nvSpPr>
            <p:spPr bwMode="auto">
              <a:xfrm>
                <a:off x="276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7" name="Oval 2806"/>
              <p:cNvSpPr>
                <a:spLocks noChangeArrowheads="1"/>
              </p:cNvSpPr>
              <p:nvPr/>
            </p:nvSpPr>
            <p:spPr bwMode="auto">
              <a:xfrm>
                <a:off x="276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8" name="Oval 2807"/>
              <p:cNvSpPr>
                <a:spLocks noChangeArrowheads="1"/>
              </p:cNvSpPr>
              <p:nvPr/>
            </p:nvSpPr>
            <p:spPr bwMode="auto">
              <a:xfrm>
                <a:off x="276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9" name="Oval 2808"/>
              <p:cNvSpPr>
                <a:spLocks noChangeArrowheads="1"/>
              </p:cNvSpPr>
              <p:nvPr/>
            </p:nvSpPr>
            <p:spPr bwMode="auto">
              <a:xfrm>
                <a:off x="277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0" name="Oval 2809"/>
              <p:cNvSpPr>
                <a:spLocks noChangeArrowheads="1"/>
              </p:cNvSpPr>
              <p:nvPr/>
            </p:nvSpPr>
            <p:spPr bwMode="auto">
              <a:xfrm>
                <a:off x="277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1" name="Oval 2810"/>
              <p:cNvSpPr>
                <a:spLocks noChangeArrowheads="1"/>
              </p:cNvSpPr>
              <p:nvPr/>
            </p:nvSpPr>
            <p:spPr bwMode="auto">
              <a:xfrm>
                <a:off x="278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2" name="Oval 2811"/>
              <p:cNvSpPr>
                <a:spLocks noChangeArrowheads="1"/>
              </p:cNvSpPr>
              <p:nvPr/>
            </p:nvSpPr>
            <p:spPr bwMode="auto">
              <a:xfrm>
                <a:off x="278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3" name="Oval 2812"/>
              <p:cNvSpPr>
                <a:spLocks noChangeArrowheads="1"/>
              </p:cNvSpPr>
              <p:nvPr/>
            </p:nvSpPr>
            <p:spPr bwMode="auto">
              <a:xfrm>
                <a:off x="278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4" name="Oval 2813"/>
              <p:cNvSpPr>
                <a:spLocks noChangeArrowheads="1"/>
              </p:cNvSpPr>
              <p:nvPr/>
            </p:nvSpPr>
            <p:spPr bwMode="auto">
              <a:xfrm>
                <a:off x="278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5" name="Oval 2814"/>
              <p:cNvSpPr>
                <a:spLocks noChangeArrowheads="1"/>
              </p:cNvSpPr>
              <p:nvPr/>
            </p:nvSpPr>
            <p:spPr bwMode="auto">
              <a:xfrm>
                <a:off x="279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6" name="Oval 2815"/>
              <p:cNvSpPr>
                <a:spLocks noChangeArrowheads="1"/>
              </p:cNvSpPr>
              <p:nvPr/>
            </p:nvSpPr>
            <p:spPr bwMode="auto">
              <a:xfrm>
                <a:off x="279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7" name="Oval 2816"/>
              <p:cNvSpPr>
                <a:spLocks noChangeArrowheads="1"/>
              </p:cNvSpPr>
              <p:nvPr/>
            </p:nvSpPr>
            <p:spPr bwMode="auto">
              <a:xfrm>
                <a:off x="280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8" name="Oval 2817"/>
              <p:cNvSpPr>
                <a:spLocks noChangeArrowheads="1"/>
              </p:cNvSpPr>
              <p:nvPr/>
            </p:nvSpPr>
            <p:spPr bwMode="auto">
              <a:xfrm>
                <a:off x="280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19" name="Group 3019"/>
            <p:cNvGrpSpPr>
              <a:grpSpLocks/>
            </p:cNvGrpSpPr>
            <p:nvPr/>
          </p:nvGrpSpPr>
          <p:grpSpPr bwMode="auto">
            <a:xfrm>
              <a:off x="2808" y="2452"/>
              <a:ext cx="777" cy="217"/>
              <a:chOff x="2808" y="2452"/>
              <a:chExt cx="777" cy="217"/>
            </a:xfrm>
          </p:grpSpPr>
          <p:sp>
            <p:nvSpPr>
              <p:cNvPr id="6189" name="Oval 2819"/>
              <p:cNvSpPr>
                <a:spLocks noChangeArrowheads="1"/>
              </p:cNvSpPr>
              <p:nvPr/>
            </p:nvSpPr>
            <p:spPr bwMode="auto">
              <a:xfrm>
                <a:off x="280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0" name="Oval 2820"/>
              <p:cNvSpPr>
                <a:spLocks noChangeArrowheads="1"/>
              </p:cNvSpPr>
              <p:nvPr/>
            </p:nvSpPr>
            <p:spPr bwMode="auto">
              <a:xfrm>
                <a:off x="281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1" name="Oval 2821"/>
              <p:cNvSpPr>
                <a:spLocks noChangeArrowheads="1"/>
              </p:cNvSpPr>
              <p:nvPr/>
            </p:nvSpPr>
            <p:spPr bwMode="auto">
              <a:xfrm>
                <a:off x="281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2" name="Oval 2822"/>
              <p:cNvSpPr>
                <a:spLocks noChangeArrowheads="1"/>
              </p:cNvSpPr>
              <p:nvPr/>
            </p:nvSpPr>
            <p:spPr bwMode="auto">
              <a:xfrm>
                <a:off x="282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3" name="Oval 2823"/>
              <p:cNvSpPr>
                <a:spLocks noChangeArrowheads="1"/>
              </p:cNvSpPr>
              <p:nvPr/>
            </p:nvSpPr>
            <p:spPr bwMode="auto">
              <a:xfrm>
                <a:off x="282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4" name="Oval 2824"/>
              <p:cNvSpPr>
                <a:spLocks noChangeArrowheads="1"/>
              </p:cNvSpPr>
              <p:nvPr/>
            </p:nvSpPr>
            <p:spPr bwMode="auto">
              <a:xfrm>
                <a:off x="282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5" name="Oval 2825"/>
              <p:cNvSpPr>
                <a:spLocks noChangeArrowheads="1"/>
              </p:cNvSpPr>
              <p:nvPr/>
            </p:nvSpPr>
            <p:spPr bwMode="auto">
              <a:xfrm>
                <a:off x="283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6" name="Oval 2826"/>
              <p:cNvSpPr>
                <a:spLocks noChangeArrowheads="1"/>
              </p:cNvSpPr>
              <p:nvPr/>
            </p:nvSpPr>
            <p:spPr bwMode="auto">
              <a:xfrm>
                <a:off x="283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7" name="Oval 2827"/>
              <p:cNvSpPr>
                <a:spLocks noChangeArrowheads="1"/>
              </p:cNvSpPr>
              <p:nvPr/>
            </p:nvSpPr>
            <p:spPr bwMode="auto">
              <a:xfrm>
                <a:off x="284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8" name="Oval 2828"/>
              <p:cNvSpPr>
                <a:spLocks noChangeArrowheads="1"/>
              </p:cNvSpPr>
              <p:nvPr/>
            </p:nvSpPr>
            <p:spPr bwMode="auto">
              <a:xfrm>
                <a:off x="284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9" name="Oval 2829"/>
              <p:cNvSpPr>
                <a:spLocks noChangeArrowheads="1"/>
              </p:cNvSpPr>
              <p:nvPr/>
            </p:nvSpPr>
            <p:spPr bwMode="auto">
              <a:xfrm>
                <a:off x="284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0" name="Oval 2830"/>
              <p:cNvSpPr>
                <a:spLocks noChangeArrowheads="1"/>
              </p:cNvSpPr>
              <p:nvPr/>
            </p:nvSpPr>
            <p:spPr bwMode="auto">
              <a:xfrm>
                <a:off x="285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1" name="Oval 2831"/>
              <p:cNvSpPr>
                <a:spLocks noChangeArrowheads="1"/>
              </p:cNvSpPr>
              <p:nvPr/>
            </p:nvSpPr>
            <p:spPr bwMode="auto">
              <a:xfrm>
                <a:off x="285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2" name="Oval 2832"/>
              <p:cNvSpPr>
                <a:spLocks noChangeArrowheads="1"/>
              </p:cNvSpPr>
              <p:nvPr/>
            </p:nvSpPr>
            <p:spPr bwMode="auto">
              <a:xfrm>
                <a:off x="286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3" name="Oval 2833"/>
              <p:cNvSpPr>
                <a:spLocks noChangeArrowheads="1"/>
              </p:cNvSpPr>
              <p:nvPr/>
            </p:nvSpPr>
            <p:spPr bwMode="auto">
              <a:xfrm>
                <a:off x="286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4" name="Oval 2834"/>
              <p:cNvSpPr>
                <a:spLocks noChangeArrowheads="1"/>
              </p:cNvSpPr>
              <p:nvPr/>
            </p:nvSpPr>
            <p:spPr bwMode="auto">
              <a:xfrm>
                <a:off x="286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5" name="Oval 2835"/>
              <p:cNvSpPr>
                <a:spLocks noChangeArrowheads="1"/>
              </p:cNvSpPr>
              <p:nvPr/>
            </p:nvSpPr>
            <p:spPr bwMode="auto">
              <a:xfrm>
                <a:off x="286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6" name="Oval 2836"/>
              <p:cNvSpPr>
                <a:spLocks noChangeArrowheads="1"/>
              </p:cNvSpPr>
              <p:nvPr/>
            </p:nvSpPr>
            <p:spPr bwMode="auto">
              <a:xfrm>
                <a:off x="287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7" name="Oval 2837"/>
              <p:cNvSpPr>
                <a:spLocks noChangeArrowheads="1"/>
              </p:cNvSpPr>
              <p:nvPr/>
            </p:nvSpPr>
            <p:spPr bwMode="auto">
              <a:xfrm>
                <a:off x="287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8" name="Oval 2838"/>
              <p:cNvSpPr>
                <a:spLocks noChangeArrowheads="1"/>
              </p:cNvSpPr>
              <p:nvPr/>
            </p:nvSpPr>
            <p:spPr bwMode="auto">
              <a:xfrm>
                <a:off x="288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9" name="Oval 2839"/>
              <p:cNvSpPr>
                <a:spLocks noChangeArrowheads="1"/>
              </p:cNvSpPr>
              <p:nvPr/>
            </p:nvSpPr>
            <p:spPr bwMode="auto">
              <a:xfrm>
                <a:off x="288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0" name="Oval 2840"/>
              <p:cNvSpPr>
                <a:spLocks noChangeArrowheads="1"/>
              </p:cNvSpPr>
              <p:nvPr/>
            </p:nvSpPr>
            <p:spPr bwMode="auto">
              <a:xfrm>
                <a:off x="288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1" name="Oval 2841"/>
              <p:cNvSpPr>
                <a:spLocks noChangeArrowheads="1"/>
              </p:cNvSpPr>
              <p:nvPr/>
            </p:nvSpPr>
            <p:spPr bwMode="auto">
              <a:xfrm>
                <a:off x="289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2" name="Oval 2842"/>
              <p:cNvSpPr>
                <a:spLocks noChangeArrowheads="1"/>
              </p:cNvSpPr>
              <p:nvPr/>
            </p:nvSpPr>
            <p:spPr bwMode="auto">
              <a:xfrm>
                <a:off x="289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3" name="Oval 2843"/>
              <p:cNvSpPr>
                <a:spLocks noChangeArrowheads="1"/>
              </p:cNvSpPr>
              <p:nvPr/>
            </p:nvSpPr>
            <p:spPr bwMode="auto">
              <a:xfrm>
                <a:off x="290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4" name="Oval 2844"/>
              <p:cNvSpPr>
                <a:spLocks noChangeArrowheads="1"/>
              </p:cNvSpPr>
              <p:nvPr/>
            </p:nvSpPr>
            <p:spPr bwMode="auto">
              <a:xfrm>
                <a:off x="290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5" name="Oval 2845"/>
              <p:cNvSpPr>
                <a:spLocks noChangeArrowheads="1"/>
              </p:cNvSpPr>
              <p:nvPr/>
            </p:nvSpPr>
            <p:spPr bwMode="auto">
              <a:xfrm>
                <a:off x="290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6" name="Oval 2846"/>
              <p:cNvSpPr>
                <a:spLocks noChangeArrowheads="1"/>
              </p:cNvSpPr>
              <p:nvPr/>
            </p:nvSpPr>
            <p:spPr bwMode="auto">
              <a:xfrm>
                <a:off x="291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7" name="Oval 2847"/>
              <p:cNvSpPr>
                <a:spLocks noChangeArrowheads="1"/>
              </p:cNvSpPr>
              <p:nvPr/>
            </p:nvSpPr>
            <p:spPr bwMode="auto">
              <a:xfrm>
                <a:off x="291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8" name="Oval 2848"/>
              <p:cNvSpPr>
                <a:spLocks noChangeArrowheads="1"/>
              </p:cNvSpPr>
              <p:nvPr/>
            </p:nvSpPr>
            <p:spPr bwMode="auto">
              <a:xfrm>
                <a:off x="291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9" name="Oval 2849"/>
              <p:cNvSpPr>
                <a:spLocks noChangeArrowheads="1"/>
              </p:cNvSpPr>
              <p:nvPr/>
            </p:nvSpPr>
            <p:spPr bwMode="auto">
              <a:xfrm>
                <a:off x="292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0" name="Oval 2850"/>
              <p:cNvSpPr>
                <a:spLocks noChangeArrowheads="1"/>
              </p:cNvSpPr>
              <p:nvPr/>
            </p:nvSpPr>
            <p:spPr bwMode="auto">
              <a:xfrm>
                <a:off x="292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1" name="Oval 2851"/>
              <p:cNvSpPr>
                <a:spLocks noChangeArrowheads="1"/>
              </p:cNvSpPr>
              <p:nvPr/>
            </p:nvSpPr>
            <p:spPr bwMode="auto">
              <a:xfrm>
                <a:off x="292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2" name="Oval 2852"/>
              <p:cNvSpPr>
                <a:spLocks noChangeArrowheads="1"/>
              </p:cNvSpPr>
              <p:nvPr/>
            </p:nvSpPr>
            <p:spPr bwMode="auto">
              <a:xfrm>
                <a:off x="293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3" name="Oval 2853"/>
              <p:cNvSpPr>
                <a:spLocks noChangeArrowheads="1"/>
              </p:cNvSpPr>
              <p:nvPr/>
            </p:nvSpPr>
            <p:spPr bwMode="auto">
              <a:xfrm>
                <a:off x="293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4" name="Oval 2854"/>
              <p:cNvSpPr>
                <a:spLocks noChangeArrowheads="1"/>
              </p:cNvSpPr>
              <p:nvPr/>
            </p:nvSpPr>
            <p:spPr bwMode="auto">
              <a:xfrm>
                <a:off x="294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5" name="Oval 2855"/>
              <p:cNvSpPr>
                <a:spLocks noChangeArrowheads="1"/>
              </p:cNvSpPr>
              <p:nvPr/>
            </p:nvSpPr>
            <p:spPr bwMode="auto">
              <a:xfrm>
                <a:off x="294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6" name="Oval 2856"/>
              <p:cNvSpPr>
                <a:spLocks noChangeArrowheads="1"/>
              </p:cNvSpPr>
              <p:nvPr/>
            </p:nvSpPr>
            <p:spPr bwMode="auto">
              <a:xfrm>
                <a:off x="294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7" name="Oval 2857"/>
              <p:cNvSpPr>
                <a:spLocks noChangeArrowheads="1"/>
              </p:cNvSpPr>
              <p:nvPr/>
            </p:nvSpPr>
            <p:spPr bwMode="auto">
              <a:xfrm>
                <a:off x="295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8" name="Oval 2858"/>
              <p:cNvSpPr>
                <a:spLocks noChangeArrowheads="1"/>
              </p:cNvSpPr>
              <p:nvPr/>
            </p:nvSpPr>
            <p:spPr bwMode="auto">
              <a:xfrm>
                <a:off x="295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9" name="Oval 2859"/>
              <p:cNvSpPr>
                <a:spLocks noChangeArrowheads="1"/>
              </p:cNvSpPr>
              <p:nvPr/>
            </p:nvSpPr>
            <p:spPr bwMode="auto">
              <a:xfrm>
                <a:off x="296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0" name="Oval 2860"/>
              <p:cNvSpPr>
                <a:spLocks noChangeArrowheads="1"/>
              </p:cNvSpPr>
              <p:nvPr/>
            </p:nvSpPr>
            <p:spPr bwMode="auto">
              <a:xfrm>
                <a:off x="296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1" name="Oval 2861"/>
              <p:cNvSpPr>
                <a:spLocks noChangeArrowheads="1"/>
              </p:cNvSpPr>
              <p:nvPr/>
            </p:nvSpPr>
            <p:spPr bwMode="auto">
              <a:xfrm>
                <a:off x="296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2" name="Oval 2862"/>
              <p:cNvSpPr>
                <a:spLocks noChangeArrowheads="1"/>
              </p:cNvSpPr>
              <p:nvPr/>
            </p:nvSpPr>
            <p:spPr bwMode="auto">
              <a:xfrm>
                <a:off x="297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3" name="Oval 2863"/>
              <p:cNvSpPr>
                <a:spLocks noChangeArrowheads="1"/>
              </p:cNvSpPr>
              <p:nvPr/>
            </p:nvSpPr>
            <p:spPr bwMode="auto">
              <a:xfrm>
                <a:off x="297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4" name="Oval 2864"/>
              <p:cNvSpPr>
                <a:spLocks noChangeArrowheads="1"/>
              </p:cNvSpPr>
              <p:nvPr/>
            </p:nvSpPr>
            <p:spPr bwMode="auto">
              <a:xfrm>
                <a:off x="298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5" name="Oval 2865"/>
              <p:cNvSpPr>
                <a:spLocks noChangeArrowheads="1"/>
              </p:cNvSpPr>
              <p:nvPr/>
            </p:nvSpPr>
            <p:spPr bwMode="auto">
              <a:xfrm>
                <a:off x="298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6" name="Oval 2866"/>
              <p:cNvSpPr>
                <a:spLocks noChangeArrowheads="1"/>
              </p:cNvSpPr>
              <p:nvPr/>
            </p:nvSpPr>
            <p:spPr bwMode="auto">
              <a:xfrm>
                <a:off x="298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7" name="Oval 2867"/>
              <p:cNvSpPr>
                <a:spLocks noChangeArrowheads="1"/>
              </p:cNvSpPr>
              <p:nvPr/>
            </p:nvSpPr>
            <p:spPr bwMode="auto">
              <a:xfrm>
                <a:off x="299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8" name="Oval 2868"/>
              <p:cNvSpPr>
                <a:spLocks noChangeArrowheads="1"/>
              </p:cNvSpPr>
              <p:nvPr/>
            </p:nvSpPr>
            <p:spPr bwMode="auto">
              <a:xfrm>
                <a:off x="299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9" name="Oval 2869"/>
              <p:cNvSpPr>
                <a:spLocks noChangeArrowheads="1"/>
              </p:cNvSpPr>
              <p:nvPr/>
            </p:nvSpPr>
            <p:spPr bwMode="auto">
              <a:xfrm>
                <a:off x="300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0" name="Oval 2870"/>
              <p:cNvSpPr>
                <a:spLocks noChangeArrowheads="1"/>
              </p:cNvSpPr>
              <p:nvPr/>
            </p:nvSpPr>
            <p:spPr bwMode="auto">
              <a:xfrm>
                <a:off x="300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1" name="Oval 2871"/>
              <p:cNvSpPr>
                <a:spLocks noChangeArrowheads="1"/>
              </p:cNvSpPr>
              <p:nvPr/>
            </p:nvSpPr>
            <p:spPr bwMode="auto">
              <a:xfrm>
                <a:off x="300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2" name="Oval 2872"/>
              <p:cNvSpPr>
                <a:spLocks noChangeArrowheads="1"/>
              </p:cNvSpPr>
              <p:nvPr/>
            </p:nvSpPr>
            <p:spPr bwMode="auto">
              <a:xfrm>
                <a:off x="300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3" name="Oval 2873"/>
              <p:cNvSpPr>
                <a:spLocks noChangeArrowheads="1"/>
              </p:cNvSpPr>
              <p:nvPr/>
            </p:nvSpPr>
            <p:spPr bwMode="auto">
              <a:xfrm>
                <a:off x="301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4" name="Oval 2874"/>
              <p:cNvSpPr>
                <a:spLocks noChangeArrowheads="1"/>
              </p:cNvSpPr>
              <p:nvPr/>
            </p:nvSpPr>
            <p:spPr bwMode="auto">
              <a:xfrm>
                <a:off x="301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5" name="Oval 2875"/>
              <p:cNvSpPr>
                <a:spLocks noChangeArrowheads="1"/>
              </p:cNvSpPr>
              <p:nvPr/>
            </p:nvSpPr>
            <p:spPr bwMode="auto">
              <a:xfrm>
                <a:off x="302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6" name="Oval 2876"/>
              <p:cNvSpPr>
                <a:spLocks noChangeArrowheads="1"/>
              </p:cNvSpPr>
              <p:nvPr/>
            </p:nvSpPr>
            <p:spPr bwMode="auto">
              <a:xfrm>
                <a:off x="302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7" name="Oval 2877"/>
              <p:cNvSpPr>
                <a:spLocks noChangeArrowheads="1"/>
              </p:cNvSpPr>
              <p:nvPr/>
            </p:nvSpPr>
            <p:spPr bwMode="auto">
              <a:xfrm>
                <a:off x="302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8" name="Oval 2878"/>
              <p:cNvSpPr>
                <a:spLocks noChangeArrowheads="1"/>
              </p:cNvSpPr>
              <p:nvPr/>
            </p:nvSpPr>
            <p:spPr bwMode="auto">
              <a:xfrm>
                <a:off x="303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9" name="Oval 2879"/>
              <p:cNvSpPr>
                <a:spLocks noChangeArrowheads="1"/>
              </p:cNvSpPr>
              <p:nvPr/>
            </p:nvSpPr>
            <p:spPr bwMode="auto">
              <a:xfrm>
                <a:off x="303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0" name="Oval 2880"/>
              <p:cNvSpPr>
                <a:spLocks noChangeArrowheads="1"/>
              </p:cNvSpPr>
              <p:nvPr/>
            </p:nvSpPr>
            <p:spPr bwMode="auto">
              <a:xfrm>
                <a:off x="304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1" name="Oval 2881"/>
              <p:cNvSpPr>
                <a:spLocks noChangeArrowheads="1"/>
              </p:cNvSpPr>
              <p:nvPr/>
            </p:nvSpPr>
            <p:spPr bwMode="auto">
              <a:xfrm>
                <a:off x="304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2" name="Oval 2882"/>
              <p:cNvSpPr>
                <a:spLocks noChangeArrowheads="1"/>
              </p:cNvSpPr>
              <p:nvPr/>
            </p:nvSpPr>
            <p:spPr bwMode="auto">
              <a:xfrm>
                <a:off x="304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3" name="Oval 2883"/>
              <p:cNvSpPr>
                <a:spLocks noChangeArrowheads="1"/>
              </p:cNvSpPr>
              <p:nvPr/>
            </p:nvSpPr>
            <p:spPr bwMode="auto">
              <a:xfrm>
                <a:off x="305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4" name="Oval 2884"/>
              <p:cNvSpPr>
                <a:spLocks noChangeArrowheads="1"/>
              </p:cNvSpPr>
              <p:nvPr/>
            </p:nvSpPr>
            <p:spPr bwMode="auto">
              <a:xfrm>
                <a:off x="305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5" name="Oval 2885"/>
              <p:cNvSpPr>
                <a:spLocks noChangeArrowheads="1"/>
              </p:cNvSpPr>
              <p:nvPr/>
            </p:nvSpPr>
            <p:spPr bwMode="auto">
              <a:xfrm>
                <a:off x="306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6" name="Oval 2886"/>
              <p:cNvSpPr>
                <a:spLocks noChangeArrowheads="1"/>
              </p:cNvSpPr>
              <p:nvPr/>
            </p:nvSpPr>
            <p:spPr bwMode="auto">
              <a:xfrm>
                <a:off x="306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7" name="Oval 2887"/>
              <p:cNvSpPr>
                <a:spLocks noChangeArrowheads="1"/>
              </p:cNvSpPr>
              <p:nvPr/>
            </p:nvSpPr>
            <p:spPr bwMode="auto">
              <a:xfrm>
                <a:off x="306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8" name="Oval 2888"/>
              <p:cNvSpPr>
                <a:spLocks noChangeArrowheads="1"/>
              </p:cNvSpPr>
              <p:nvPr/>
            </p:nvSpPr>
            <p:spPr bwMode="auto">
              <a:xfrm>
                <a:off x="307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9" name="Oval 2889"/>
              <p:cNvSpPr>
                <a:spLocks noChangeArrowheads="1"/>
              </p:cNvSpPr>
              <p:nvPr/>
            </p:nvSpPr>
            <p:spPr bwMode="auto">
              <a:xfrm>
                <a:off x="307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0" name="Oval 2890"/>
              <p:cNvSpPr>
                <a:spLocks noChangeArrowheads="1"/>
              </p:cNvSpPr>
              <p:nvPr/>
            </p:nvSpPr>
            <p:spPr bwMode="auto">
              <a:xfrm>
                <a:off x="308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1" name="Oval 2891"/>
              <p:cNvSpPr>
                <a:spLocks noChangeArrowheads="1"/>
              </p:cNvSpPr>
              <p:nvPr/>
            </p:nvSpPr>
            <p:spPr bwMode="auto">
              <a:xfrm>
                <a:off x="308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2" name="Oval 2892"/>
              <p:cNvSpPr>
                <a:spLocks noChangeArrowheads="1"/>
              </p:cNvSpPr>
              <p:nvPr/>
            </p:nvSpPr>
            <p:spPr bwMode="auto">
              <a:xfrm>
                <a:off x="308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3" name="Oval 2893"/>
              <p:cNvSpPr>
                <a:spLocks noChangeArrowheads="1"/>
              </p:cNvSpPr>
              <p:nvPr/>
            </p:nvSpPr>
            <p:spPr bwMode="auto">
              <a:xfrm>
                <a:off x="309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4" name="Oval 2894"/>
              <p:cNvSpPr>
                <a:spLocks noChangeArrowheads="1"/>
              </p:cNvSpPr>
              <p:nvPr/>
            </p:nvSpPr>
            <p:spPr bwMode="auto">
              <a:xfrm>
                <a:off x="309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5" name="Oval 2895"/>
              <p:cNvSpPr>
                <a:spLocks noChangeArrowheads="1"/>
              </p:cNvSpPr>
              <p:nvPr/>
            </p:nvSpPr>
            <p:spPr bwMode="auto">
              <a:xfrm>
                <a:off x="309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6" name="Oval 2896"/>
              <p:cNvSpPr>
                <a:spLocks noChangeArrowheads="1"/>
              </p:cNvSpPr>
              <p:nvPr/>
            </p:nvSpPr>
            <p:spPr bwMode="auto">
              <a:xfrm>
                <a:off x="310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7" name="Oval 2897"/>
              <p:cNvSpPr>
                <a:spLocks noChangeArrowheads="1"/>
              </p:cNvSpPr>
              <p:nvPr/>
            </p:nvSpPr>
            <p:spPr bwMode="auto">
              <a:xfrm>
                <a:off x="310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8" name="Oval 2898"/>
              <p:cNvSpPr>
                <a:spLocks noChangeArrowheads="1"/>
              </p:cNvSpPr>
              <p:nvPr/>
            </p:nvSpPr>
            <p:spPr bwMode="auto">
              <a:xfrm>
                <a:off x="310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9" name="Oval 2899"/>
              <p:cNvSpPr>
                <a:spLocks noChangeArrowheads="1"/>
              </p:cNvSpPr>
              <p:nvPr/>
            </p:nvSpPr>
            <p:spPr bwMode="auto">
              <a:xfrm>
                <a:off x="310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0" name="Oval 2900"/>
              <p:cNvSpPr>
                <a:spLocks noChangeArrowheads="1"/>
              </p:cNvSpPr>
              <p:nvPr/>
            </p:nvSpPr>
            <p:spPr bwMode="auto">
              <a:xfrm>
                <a:off x="311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1" name="Oval 2901"/>
              <p:cNvSpPr>
                <a:spLocks noChangeArrowheads="1"/>
              </p:cNvSpPr>
              <p:nvPr/>
            </p:nvSpPr>
            <p:spPr bwMode="auto">
              <a:xfrm>
                <a:off x="311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2" name="Oval 2902"/>
              <p:cNvSpPr>
                <a:spLocks noChangeArrowheads="1"/>
              </p:cNvSpPr>
              <p:nvPr/>
            </p:nvSpPr>
            <p:spPr bwMode="auto">
              <a:xfrm>
                <a:off x="312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3" name="Oval 2903"/>
              <p:cNvSpPr>
                <a:spLocks noChangeArrowheads="1"/>
              </p:cNvSpPr>
              <p:nvPr/>
            </p:nvSpPr>
            <p:spPr bwMode="auto">
              <a:xfrm>
                <a:off x="312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4" name="Oval 2904"/>
              <p:cNvSpPr>
                <a:spLocks noChangeArrowheads="1"/>
              </p:cNvSpPr>
              <p:nvPr/>
            </p:nvSpPr>
            <p:spPr bwMode="auto">
              <a:xfrm>
                <a:off x="312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5" name="Oval 2905"/>
              <p:cNvSpPr>
                <a:spLocks noChangeArrowheads="1"/>
              </p:cNvSpPr>
              <p:nvPr/>
            </p:nvSpPr>
            <p:spPr bwMode="auto">
              <a:xfrm>
                <a:off x="313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6" name="Oval 2906"/>
              <p:cNvSpPr>
                <a:spLocks noChangeArrowheads="1"/>
              </p:cNvSpPr>
              <p:nvPr/>
            </p:nvSpPr>
            <p:spPr bwMode="auto">
              <a:xfrm>
                <a:off x="313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7" name="Oval 2907"/>
              <p:cNvSpPr>
                <a:spLocks noChangeArrowheads="1"/>
              </p:cNvSpPr>
              <p:nvPr/>
            </p:nvSpPr>
            <p:spPr bwMode="auto">
              <a:xfrm>
                <a:off x="314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8" name="Oval 2908"/>
              <p:cNvSpPr>
                <a:spLocks noChangeArrowheads="1"/>
              </p:cNvSpPr>
              <p:nvPr/>
            </p:nvSpPr>
            <p:spPr bwMode="auto">
              <a:xfrm>
                <a:off x="314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9" name="Oval 2909"/>
              <p:cNvSpPr>
                <a:spLocks noChangeArrowheads="1"/>
              </p:cNvSpPr>
              <p:nvPr/>
            </p:nvSpPr>
            <p:spPr bwMode="auto">
              <a:xfrm>
                <a:off x="314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0" name="Oval 2910"/>
              <p:cNvSpPr>
                <a:spLocks noChangeArrowheads="1"/>
              </p:cNvSpPr>
              <p:nvPr/>
            </p:nvSpPr>
            <p:spPr bwMode="auto">
              <a:xfrm>
                <a:off x="315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1" name="Oval 2911"/>
              <p:cNvSpPr>
                <a:spLocks noChangeArrowheads="1"/>
              </p:cNvSpPr>
              <p:nvPr/>
            </p:nvSpPr>
            <p:spPr bwMode="auto">
              <a:xfrm>
                <a:off x="315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2" name="Oval 2912"/>
              <p:cNvSpPr>
                <a:spLocks noChangeArrowheads="1"/>
              </p:cNvSpPr>
              <p:nvPr/>
            </p:nvSpPr>
            <p:spPr bwMode="auto">
              <a:xfrm>
                <a:off x="316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3" name="Oval 2913"/>
              <p:cNvSpPr>
                <a:spLocks noChangeArrowheads="1"/>
              </p:cNvSpPr>
              <p:nvPr/>
            </p:nvSpPr>
            <p:spPr bwMode="auto">
              <a:xfrm>
                <a:off x="316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4" name="Oval 2914"/>
              <p:cNvSpPr>
                <a:spLocks noChangeArrowheads="1"/>
              </p:cNvSpPr>
              <p:nvPr/>
            </p:nvSpPr>
            <p:spPr bwMode="auto">
              <a:xfrm>
                <a:off x="316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5" name="Oval 2915"/>
              <p:cNvSpPr>
                <a:spLocks noChangeArrowheads="1"/>
              </p:cNvSpPr>
              <p:nvPr/>
            </p:nvSpPr>
            <p:spPr bwMode="auto">
              <a:xfrm>
                <a:off x="317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6" name="Oval 2916"/>
              <p:cNvSpPr>
                <a:spLocks noChangeArrowheads="1"/>
              </p:cNvSpPr>
              <p:nvPr/>
            </p:nvSpPr>
            <p:spPr bwMode="auto">
              <a:xfrm>
                <a:off x="317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7" name="Oval 2917"/>
              <p:cNvSpPr>
                <a:spLocks noChangeArrowheads="1"/>
              </p:cNvSpPr>
              <p:nvPr/>
            </p:nvSpPr>
            <p:spPr bwMode="auto">
              <a:xfrm>
                <a:off x="318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8" name="Oval 2918"/>
              <p:cNvSpPr>
                <a:spLocks noChangeArrowheads="1"/>
              </p:cNvSpPr>
              <p:nvPr/>
            </p:nvSpPr>
            <p:spPr bwMode="auto">
              <a:xfrm>
                <a:off x="318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9" name="Oval 2919"/>
              <p:cNvSpPr>
                <a:spLocks noChangeArrowheads="1"/>
              </p:cNvSpPr>
              <p:nvPr/>
            </p:nvSpPr>
            <p:spPr bwMode="auto">
              <a:xfrm>
                <a:off x="318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0" name="Oval 2920"/>
              <p:cNvSpPr>
                <a:spLocks noChangeArrowheads="1"/>
              </p:cNvSpPr>
              <p:nvPr/>
            </p:nvSpPr>
            <p:spPr bwMode="auto">
              <a:xfrm>
                <a:off x="319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1" name="Oval 2921"/>
              <p:cNvSpPr>
                <a:spLocks noChangeArrowheads="1"/>
              </p:cNvSpPr>
              <p:nvPr/>
            </p:nvSpPr>
            <p:spPr bwMode="auto">
              <a:xfrm>
                <a:off x="319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2" name="Oval 2922"/>
              <p:cNvSpPr>
                <a:spLocks noChangeArrowheads="1"/>
              </p:cNvSpPr>
              <p:nvPr/>
            </p:nvSpPr>
            <p:spPr bwMode="auto">
              <a:xfrm>
                <a:off x="320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3" name="Oval 2923"/>
              <p:cNvSpPr>
                <a:spLocks noChangeArrowheads="1"/>
              </p:cNvSpPr>
              <p:nvPr/>
            </p:nvSpPr>
            <p:spPr bwMode="auto">
              <a:xfrm>
                <a:off x="3204" y="264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4" name="Oval 2924"/>
              <p:cNvSpPr>
                <a:spLocks noChangeArrowheads="1"/>
              </p:cNvSpPr>
              <p:nvPr/>
            </p:nvSpPr>
            <p:spPr bwMode="auto">
              <a:xfrm>
                <a:off x="3208" y="264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5" name="Oval 2925"/>
              <p:cNvSpPr>
                <a:spLocks noChangeArrowheads="1"/>
              </p:cNvSpPr>
              <p:nvPr/>
            </p:nvSpPr>
            <p:spPr bwMode="auto">
              <a:xfrm>
                <a:off x="3212" y="264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6" name="Oval 2926"/>
              <p:cNvSpPr>
                <a:spLocks noChangeArrowheads="1"/>
              </p:cNvSpPr>
              <p:nvPr/>
            </p:nvSpPr>
            <p:spPr bwMode="auto">
              <a:xfrm>
                <a:off x="3216" y="264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7" name="Oval 2927"/>
              <p:cNvSpPr>
                <a:spLocks noChangeArrowheads="1"/>
              </p:cNvSpPr>
              <p:nvPr/>
            </p:nvSpPr>
            <p:spPr bwMode="auto">
              <a:xfrm>
                <a:off x="3220" y="264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8" name="Oval 2928"/>
              <p:cNvSpPr>
                <a:spLocks noChangeArrowheads="1"/>
              </p:cNvSpPr>
              <p:nvPr/>
            </p:nvSpPr>
            <p:spPr bwMode="auto">
              <a:xfrm>
                <a:off x="322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9" name="Oval 2929"/>
              <p:cNvSpPr>
                <a:spLocks noChangeArrowheads="1"/>
              </p:cNvSpPr>
              <p:nvPr/>
            </p:nvSpPr>
            <p:spPr bwMode="auto">
              <a:xfrm>
                <a:off x="322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0" name="Oval 2930"/>
              <p:cNvSpPr>
                <a:spLocks noChangeArrowheads="1"/>
              </p:cNvSpPr>
              <p:nvPr/>
            </p:nvSpPr>
            <p:spPr bwMode="auto">
              <a:xfrm>
                <a:off x="323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1" name="Oval 2931"/>
              <p:cNvSpPr>
                <a:spLocks noChangeArrowheads="1"/>
              </p:cNvSpPr>
              <p:nvPr/>
            </p:nvSpPr>
            <p:spPr bwMode="auto">
              <a:xfrm>
                <a:off x="323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2" name="Oval 2932"/>
              <p:cNvSpPr>
                <a:spLocks noChangeArrowheads="1"/>
              </p:cNvSpPr>
              <p:nvPr/>
            </p:nvSpPr>
            <p:spPr bwMode="auto">
              <a:xfrm>
                <a:off x="324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3" name="Oval 2933"/>
              <p:cNvSpPr>
                <a:spLocks noChangeArrowheads="1"/>
              </p:cNvSpPr>
              <p:nvPr/>
            </p:nvSpPr>
            <p:spPr bwMode="auto">
              <a:xfrm>
                <a:off x="324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4" name="Oval 2934"/>
              <p:cNvSpPr>
                <a:spLocks noChangeArrowheads="1"/>
              </p:cNvSpPr>
              <p:nvPr/>
            </p:nvSpPr>
            <p:spPr bwMode="auto">
              <a:xfrm>
                <a:off x="324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5" name="Oval 2935"/>
              <p:cNvSpPr>
                <a:spLocks noChangeArrowheads="1"/>
              </p:cNvSpPr>
              <p:nvPr/>
            </p:nvSpPr>
            <p:spPr bwMode="auto">
              <a:xfrm>
                <a:off x="325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6" name="Oval 2936"/>
              <p:cNvSpPr>
                <a:spLocks noChangeArrowheads="1"/>
              </p:cNvSpPr>
              <p:nvPr/>
            </p:nvSpPr>
            <p:spPr bwMode="auto">
              <a:xfrm>
                <a:off x="325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7" name="Oval 2937"/>
              <p:cNvSpPr>
                <a:spLocks noChangeArrowheads="1"/>
              </p:cNvSpPr>
              <p:nvPr/>
            </p:nvSpPr>
            <p:spPr bwMode="auto">
              <a:xfrm>
                <a:off x="326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8" name="Oval 2938"/>
              <p:cNvSpPr>
                <a:spLocks noChangeArrowheads="1"/>
              </p:cNvSpPr>
              <p:nvPr/>
            </p:nvSpPr>
            <p:spPr bwMode="auto">
              <a:xfrm>
                <a:off x="326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9" name="Oval 2939"/>
              <p:cNvSpPr>
                <a:spLocks noChangeArrowheads="1"/>
              </p:cNvSpPr>
              <p:nvPr/>
            </p:nvSpPr>
            <p:spPr bwMode="auto">
              <a:xfrm>
                <a:off x="326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0" name="Oval 2940"/>
              <p:cNvSpPr>
                <a:spLocks noChangeArrowheads="1"/>
              </p:cNvSpPr>
              <p:nvPr/>
            </p:nvSpPr>
            <p:spPr bwMode="auto">
              <a:xfrm>
                <a:off x="327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1" name="Oval 2941"/>
              <p:cNvSpPr>
                <a:spLocks noChangeArrowheads="1"/>
              </p:cNvSpPr>
              <p:nvPr/>
            </p:nvSpPr>
            <p:spPr bwMode="auto">
              <a:xfrm>
                <a:off x="327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2" name="Oval 2942"/>
              <p:cNvSpPr>
                <a:spLocks noChangeArrowheads="1"/>
              </p:cNvSpPr>
              <p:nvPr/>
            </p:nvSpPr>
            <p:spPr bwMode="auto">
              <a:xfrm>
                <a:off x="328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3" name="Oval 2943"/>
              <p:cNvSpPr>
                <a:spLocks noChangeArrowheads="1"/>
              </p:cNvSpPr>
              <p:nvPr/>
            </p:nvSpPr>
            <p:spPr bwMode="auto">
              <a:xfrm>
                <a:off x="328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4" name="Oval 2944"/>
              <p:cNvSpPr>
                <a:spLocks noChangeArrowheads="1"/>
              </p:cNvSpPr>
              <p:nvPr/>
            </p:nvSpPr>
            <p:spPr bwMode="auto">
              <a:xfrm>
                <a:off x="328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5" name="Oval 2945"/>
              <p:cNvSpPr>
                <a:spLocks noChangeArrowheads="1"/>
              </p:cNvSpPr>
              <p:nvPr/>
            </p:nvSpPr>
            <p:spPr bwMode="auto">
              <a:xfrm>
                <a:off x="329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6" name="Oval 2946"/>
              <p:cNvSpPr>
                <a:spLocks noChangeArrowheads="1"/>
              </p:cNvSpPr>
              <p:nvPr/>
            </p:nvSpPr>
            <p:spPr bwMode="auto">
              <a:xfrm>
                <a:off x="329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7" name="Oval 2947"/>
              <p:cNvSpPr>
                <a:spLocks noChangeArrowheads="1"/>
              </p:cNvSpPr>
              <p:nvPr/>
            </p:nvSpPr>
            <p:spPr bwMode="auto">
              <a:xfrm>
                <a:off x="330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8" name="Oval 2948"/>
              <p:cNvSpPr>
                <a:spLocks noChangeArrowheads="1"/>
              </p:cNvSpPr>
              <p:nvPr/>
            </p:nvSpPr>
            <p:spPr bwMode="auto">
              <a:xfrm>
                <a:off x="330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9" name="Oval 2949"/>
              <p:cNvSpPr>
                <a:spLocks noChangeArrowheads="1"/>
              </p:cNvSpPr>
              <p:nvPr/>
            </p:nvSpPr>
            <p:spPr bwMode="auto">
              <a:xfrm>
                <a:off x="330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0" name="Oval 2950"/>
              <p:cNvSpPr>
                <a:spLocks noChangeArrowheads="1"/>
              </p:cNvSpPr>
              <p:nvPr/>
            </p:nvSpPr>
            <p:spPr bwMode="auto">
              <a:xfrm>
                <a:off x="331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1" name="Oval 2951"/>
              <p:cNvSpPr>
                <a:spLocks noChangeArrowheads="1"/>
              </p:cNvSpPr>
              <p:nvPr/>
            </p:nvSpPr>
            <p:spPr bwMode="auto">
              <a:xfrm>
                <a:off x="331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2" name="Oval 2952"/>
              <p:cNvSpPr>
                <a:spLocks noChangeArrowheads="1"/>
              </p:cNvSpPr>
              <p:nvPr/>
            </p:nvSpPr>
            <p:spPr bwMode="auto">
              <a:xfrm>
                <a:off x="332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3" name="Oval 2953"/>
              <p:cNvSpPr>
                <a:spLocks noChangeArrowheads="1"/>
              </p:cNvSpPr>
              <p:nvPr/>
            </p:nvSpPr>
            <p:spPr bwMode="auto">
              <a:xfrm>
                <a:off x="332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4" name="Oval 2954"/>
              <p:cNvSpPr>
                <a:spLocks noChangeArrowheads="1"/>
              </p:cNvSpPr>
              <p:nvPr/>
            </p:nvSpPr>
            <p:spPr bwMode="auto">
              <a:xfrm>
                <a:off x="332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5" name="Oval 2955"/>
              <p:cNvSpPr>
                <a:spLocks noChangeArrowheads="1"/>
              </p:cNvSpPr>
              <p:nvPr/>
            </p:nvSpPr>
            <p:spPr bwMode="auto">
              <a:xfrm>
                <a:off x="332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6" name="Oval 2956"/>
              <p:cNvSpPr>
                <a:spLocks noChangeArrowheads="1"/>
              </p:cNvSpPr>
              <p:nvPr/>
            </p:nvSpPr>
            <p:spPr bwMode="auto">
              <a:xfrm>
                <a:off x="333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7" name="Oval 2957"/>
              <p:cNvSpPr>
                <a:spLocks noChangeArrowheads="1"/>
              </p:cNvSpPr>
              <p:nvPr/>
            </p:nvSpPr>
            <p:spPr bwMode="auto">
              <a:xfrm>
                <a:off x="333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8" name="Oval 2958"/>
              <p:cNvSpPr>
                <a:spLocks noChangeArrowheads="1"/>
              </p:cNvSpPr>
              <p:nvPr/>
            </p:nvSpPr>
            <p:spPr bwMode="auto">
              <a:xfrm>
                <a:off x="333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9" name="Oval 2959"/>
              <p:cNvSpPr>
                <a:spLocks noChangeArrowheads="1"/>
              </p:cNvSpPr>
              <p:nvPr/>
            </p:nvSpPr>
            <p:spPr bwMode="auto">
              <a:xfrm>
                <a:off x="334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0" name="Oval 2960"/>
              <p:cNvSpPr>
                <a:spLocks noChangeArrowheads="1"/>
              </p:cNvSpPr>
              <p:nvPr/>
            </p:nvSpPr>
            <p:spPr bwMode="auto">
              <a:xfrm>
                <a:off x="334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1" name="Oval 2961"/>
              <p:cNvSpPr>
                <a:spLocks noChangeArrowheads="1"/>
              </p:cNvSpPr>
              <p:nvPr/>
            </p:nvSpPr>
            <p:spPr bwMode="auto">
              <a:xfrm>
                <a:off x="334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2" name="Oval 2962"/>
              <p:cNvSpPr>
                <a:spLocks noChangeArrowheads="1"/>
              </p:cNvSpPr>
              <p:nvPr/>
            </p:nvSpPr>
            <p:spPr bwMode="auto">
              <a:xfrm>
                <a:off x="335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3" name="Oval 2963"/>
              <p:cNvSpPr>
                <a:spLocks noChangeArrowheads="1"/>
              </p:cNvSpPr>
              <p:nvPr/>
            </p:nvSpPr>
            <p:spPr bwMode="auto">
              <a:xfrm>
                <a:off x="335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4" name="Oval 2964"/>
              <p:cNvSpPr>
                <a:spLocks noChangeArrowheads="1"/>
              </p:cNvSpPr>
              <p:nvPr/>
            </p:nvSpPr>
            <p:spPr bwMode="auto">
              <a:xfrm>
                <a:off x="336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5" name="Oval 2965"/>
              <p:cNvSpPr>
                <a:spLocks noChangeArrowheads="1"/>
              </p:cNvSpPr>
              <p:nvPr/>
            </p:nvSpPr>
            <p:spPr bwMode="auto">
              <a:xfrm>
                <a:off x="336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6" name="Oval 2966"/>
              <p:cNvSpPr>
                <a:spLocks noChangeArrowheads="1"/>
              </p:cNvSpPr>
              <p:nvPr/>
            </p:nvSpPr>
            <p:spPr bwMode="auto">
              <a:xfrm>
                <a:off x="336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7" name="Oval 2967"/>
              <p:cNvSpPr>
                <a:spLocks noChangeArrowheads="1"/>
              </p:cNvSpPr>
              <p:nvPr/>
            </p:nvSpPr>
            <p:spPr bwMode="auto">
              <a:xfrm>
                <a:off x="337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8" name="Oval 2968"/>
              <p:cNvSpPr>
                <a:spLocks noChangeArrowheads="1"/>
              </p:cNvSpPr>
              <p:nvPr/>
            </p:nvSpPr>
            <p:spPr bwMode="auto">
              <a:xfrm>
                <a:off x="337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9" name="Oval 2969"/>
              <p:cNvSpPr>
                <a:spLocks noChangeArrowheads="1"/>
              </p:cNvSpPr>
              <p:nvPr/>
            </p:nvSpPr>
            <p:spPr bwMode="auto">
              <a:xfrm>
                <a:off x="338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0" name="Oval 2970"/>
              <p:cNvSpPr>
                <a:spLocks noChangeArrowheads="1"/>
              </p:cNvSpPr>
              <p:nvPr/>
            </p:nvSpPr>
            <p:spPr bwMode="auto">
              <a:xfrm>
                <a:off x="338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1" name="Oval 2971"/>
              <p:cNvSpPr>
                <a:spLocks noChangeArrowheads="1"/>
              </p:cNvSpPr>
              <p:nvPr/>
            </p:nvSpPr>
            <p:spPr bwMode="auto">
              <a:xfrm>
                <a:off x="338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2" name="Oval 2972"/>
              <p:cNvSpPr>
                <a:spLocks noChangeArrowheads="1"/>
              </p:cNvSpPr>
              <p:nvPr/>
            </p:nvSpPr>
            <p:spPr bwMode="auto">
              <a:xfrm>
                <a:off x="339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3" name="Oval 2973"/>
              <p:cNvSpPr>
                <a:spLocks noChangeArrowheads="1"/>
              </p:cNvSpPr>
              <p:nvPr/>
            </p:nvSpPr>
            <p:spPr bwMode="auto">
              <a:xfrm>
                <a:off x="339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4" name="Oval 2974"/>
              <p:cNvSpPr>
                <a:spLocks noChangeArrowheads="1"/>
              </p:cNvSpPr>
              <p:nvPr/>
            </p:nvSpPr>
            <p:spPr bwMode="auto">
              <a:xfrm>
                <a:off x="340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5" name="Oval 2975"/>
              <p:cNvSpPr>
                <a:spLocks noChangeArrowheads="1"/>
              </p:cNvSpPr>
              <p:nvPr/>
            </p:nvSpPr>
            <p:spPr bwMode="auto">
              <a:xfrm>
                <a:off x="340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6" name="Oval 2976"/>
              <p:cNvSpPr>
                <a:spLocks noChangeArrowheads="1"/>
              </p:cNvSpPr>
              <p:nvPr/>
            </p:nvSpPr>
            <p:spPr bwMode="auto">
              <a:xfrm>
                <a:off x="340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7" name="Oval 2977"/>
              <p:cNvSpPr>
                <a:spLocks noChangeArrowheads="1"/>
              </p:cNvSpPr>
              <p:nvPr/>
            </p:nvSpPr>
            <p:spPr bwMode="auto">
              <a:xfrm>
                <a:off x="341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8" name="Oval 2978"/>
              <p:cNvSpPr>
                <a:spLocks noChangeArrowheads="1"/>
              </p:cNvSpPr>
              <p:nvPr/>
            </p:nvSpPr>
            <p:spPr bwMode="auto">
              <a:xfrm>
                <a:off x="341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9" name="Oval 2979"/>
              <p:cNvSpPr>
                <a:spLocks noChangeArrowheads="1"/>
              </p:cNvSpPr>
              <p:nvPr/>
            </p:nvSpPr>
            <p:spPr bwMode="auto">
              <a:xfrm>
                <a:off x="342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0" name="Oval 2980"/>
              <p:cNvSpPr>
                <a:spLocks noChangeArrowheads="1"/>
              </p:cNvSpPr>
              <p:nvPr/>
            </p:nvSpPr>
            <p:spPr bwMode="auto">
              <a:xfrm>
                <a:off x="342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1" name="Oval 2981"/>
              <p:cNvSpPr>
                <a:spLocks noChangeArrowheads="1"/>
              </p:cNvSpPr>
              <p:nvPr/>
            </p:nvSpPr>
            <p:spPr bwMode="auto">
              <a:xfrm>
                <a:off x="342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2" name="Oval 2982"/>
              <p:cNvSpPr>
                <a:spLocks noChangeArrowheads="1"/>
              </p:cNvSpPr>
              <p:nvPr/>
            </p:nvSpPr>
            <p:spPr bwMode="auto">
              <a:xfrm>
                <a:off x="343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3" name="Oval 2983"/>
              <p:cNvSpPr>
                <a:spLocks noChangeArrowheads="1"/>
              </p:cNvSpPr>
              <p:nvPr/>
            </p:nvSpPr>
            <p:spPr bwMode="auto">
              <a:xfrm>
                <a:off x="343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4" name="Oval 2984"/>
              <p:cNvSpPr>
                <a:spLocks noChangeArrowheads="1"/>
              </p:cNvSpPr>
              <p:nvPr/>
            </p:nvSpPr>
            <p:spPr bwMode="auto">
              <a:xfrm>
                <a:off x="343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5" name="Oval 2985"/>
              <p:cNvSpPr>
                <a:spLocks noChangeArrowheads="1"/>
              </p:cNvSpPr>
              <p:nvPr/>
            </p:nvSpPr>
            <p:spPr bwMode="auto">
              <a:xfrm>
                <a:off x="344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6" name="Oval 2986"/>
              <p:cNvSpPr>
                <a:spLocks noChangeArrowheads="1"/>
              </p:cNvSpPr>
              <p:nvPr/>
            </p:nvSpPr>
            <p:spPr bwMode="auto">
              <a:xfrm>
                <a:off x="344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7" name="Oval 2987"/>
              <p:cNvSpPr>
                <a:spLocks noChangeArrowheads="1"/>
              </p:cNvSpPr>
              <p:nvPr/>
            </p:nvSpPr>
            <p:spPr bwMode="auto">
              <a:xfrm>
                <a:off x="344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8" name="Oval 2988"/>
              <p:cNvSpPr>
                <a:spLocks noChangeArrowheads="1"/>
              </p:cNvSpPr>
              <p:nvPr/>
            </p:nvSpPr>
            <p:spPr bwMode="auto">
              <a:xfrm>
                <a:off x="345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9" name="Oval 2989"/>
              <p:cNvSpPr>
                <a:spLocks noChangeArrowheads="1"/>
              </p:cNvSpPr>
              <p:nvPr/>
            </p:nvSpPr>
            <p:spPr bwMode="auto">
              <a:xfrm>
                <a:off x="345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0" name="Oval 2990"/>
              <p:cNvSpPr>
                <a:spLocks noChangeArrowheads="1"/>
              </p:cNvSpPr>
              <p:nvPr/>
            </p:nvSpPr>
            <p:spPr bwMode="auto">
              <a:xfrm>
                <a:off x="346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1" name="Oval 2991"/>
              <p:cNvSpPr>
                <a:spLocks noChangeArrowheads="1"/>
              </p:cNvSpPr>
              <p:nvPr/>
            </p:nvSpPr>
            <p:spPr bwMode="auto">
              <a:xfrm>
                <a:off x="346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2" name="Oval 2992"/>
              <p:cNvSpPr>
                <a:spLocks noChangeArrowheads="1"/>
              </p:cNvSpPr>
              <p:nvPr/>
            </p:nvSpPr>
            <p:spPr bwMode="auto">
              <a:xfrm>
                <a:off x="346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3" name="Oval 2993"/>
              <p:cNvSpPr>
                <a:spLocks noChangeArrowheads="1"/>
              </p:cNvSpPr>
              <p:nvPr/>
            </p:nvSpPr>
            <p:spPr bwMode="auto">
              <a:xfrm>
                <a:off x="347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4" name="Oval 2994"/>
              <p:cNvSpPr>
                <a:spLocks noChangeArrowheads="1"/>
              </p:cNvSpPr>
              <p:nvPr/>
            </p:nvSpPr>
            <p:spPr bwMode="auto">
              <a:xfrm>
                <a:off x="347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5" name="Oval 2995"/>
              <p:cNvSpPr>
                <a:spLocks noChangeArrowheads="1"/>
              </p:cNvSpPr>
              <p:nvPr/>
            </p:nvSpPr>
            <p:spPr bwMode="auto">
              <a:xfrm>
                <a:off x="348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6" name="Oval 2996"/>
              <p:cNvSpPr>
                <a:spLocks noChangeArrowheads="1"/>
              </p:cNvSpPr>
              <p:nvPr/>
            </p:nvSpPr>
            <p:spPr bwMode="auto">
              <a:xfrm>
                <a:off x="348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7" name="Oval 2997"/>
              <p:cNvSpPr>
                <a:spLocks noChangeArrowheads="1"/>
              </p:cNvSpPr>
              <p:nvPr/>
            </p:nvSpPr>
            <p:spPr bwMode="auto">
              <a:xfrm>
                <a:off x="348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8" name="Oval 2998"/>
              <p:cNvSpPr>
                <a:spLocks noChangeArrowheads="1"/>
              </p:cNvSpPr>
              <p:nvPr/>
            </p:nvSpPr>
            <p:spPr bwMode="auto">
              <a:xfrm>
                <a:off x="349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9" name="Oval 2999"/>
              <p:cNvSpPr>
                <a:spLocks noChangeArrowheads="1"/>
              </p:cNvSpPr>
              <p:nvPr/>
            </p:nvSpPr>
            <p:spPr bwMode="auto">
              <a:xfrm>
                <a:off x="349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0" name="Oval 3000"/>
              <p:cNvSpPr>
                <a:spLocks noChangeArrowheads="1"/>
              </p:cNvSpPr>
              <p:nvPr/>
            </p:nvSpPr>
            <p:spPr bwMode="auto">
              <a:xfrm>
                <a:off x="350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1" name="Oval 3001"/>
              <p:cNvSpPr>
                <a:spLocks noChangeArrowheads="1"/>
              </p:cNvSpPr>
              <p:nvPr/>
            </p:nvSpPr>
            <p:spPr bwMode="auto">
              <a:xfrm>
                <a:off x="350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2" name="Oval 3002"/>
              <p:cNvSpPr>
                <a:spLocks noChangeArrowheads="1"/>
              </p:cNvSpPr>
              <p:nvPr/>
            </p:nvSpPr>
            <p:spPr bwMode="auto">
              <a:xfrm>
                <a:off x="350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3" name="Oval 3003"/>
              <p:cNvSpPr>
                <a:spLocks noChangeArrowheads="1"/>
              </p:cNvSpPr>
              <p:nvPr/>
            </p:nvSpPr>
            <p:spPr bwMode="auto">
              <a:xfrm>
                <a:off x="351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4" name="Oval 3004"/>
              <p:cNvSpPr>
                <a:spLocks noChangeArrowheads="1"/>
              </p:cNvSpPr>
              <p:nvPr/>
            </p:nvSpPr>
            <p:spPr bwMode="auto">
              <a:xfrm>
                <a:off x="351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5" name="Oval 3005"/>
              <p:cNvSpPr>
                <a:spLocks noChangeArrowheads="1"/>
              </p:cNvSpPr>
              <p:nvPr/>
            </p:nvSpPr>
            <p:spPr bwMode="auto">
              <a:xfrm>
                <a:off x="352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6" name="Oval 3006"/>
              <p:cNvSpPr>
                <a:spLocks noChangeArrowheads="1"/>
              </p:cNvSpPr>
              <p:nvPr/>
            </p:nvSpPr>
            <p:spPr bwMode="auto">
              <a:xfrm>
                <a:off x="352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7" name="Oval 3007"/>
              <p:cNvSpPr>
                <a:spLocks noChangeArrowheads="1"/>
              </p:cNvSpPr>
              <p:nvPr/>
            </p:nvSpPr>
            <p:spPr bwMode="auto">
              <a:xfrm>
                <a:off x="352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8" name="Oval 3008"/>
              <p:cNvSpPr>
                <a:spLocks noChangeArrowheads="1"/>
              </p:cNvSpPr>
              <p:nvPr/>
            </p:nvSpPr>
            <p:spPr bwMode="auto">
              <a:xfrm>
                <a:off x="352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9" name="Oval 3009"/>
              <p:cNvSpPr>
                <a:spLocks noChangeArrowheads="1"/>
              </p:cNvSpPr>
              <p:nvPr/>
            </p:nvSpPr>
            <p:spPr bwMode="auto">
              <a:xfrm>
                <a:off x="353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0" name="Oval 3010"/>
              <p:cNvSpPr>
                <a:spLocks noChangeArrowheads="1"/>
              </p:cNvSpPr>
              <p:nvPr/>
            </p:nvSpPr>
            <p:spPr bwMode="auto">
              <a:xfrm>
                <a:off x="353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1" name="Oval 3011"/>
              <p:cNvSpPr>
                <a:spLocks noChangeArrowheads="1"/>
              </p:cNvSpPr>
              <p:nvPr/>
            </p:nvSpPr>
            <p:spPr bwMode="auto">
              <a:xfrm>
                <a:off x="354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2" name="Oval 3012"/>
              <p:cNvSpPr>
                <a:spLocks noChangeArrowheads="1"/>
              </p:cNvSpPr>
              <p:nvPr/>
            </p:nvSpPr>
            <p:spPr bwMode="auto">
              <a:xfrm>
                <a:off x="354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3" name="Oval 3013"/>
              <p:cNvSpPr>
                <a:spLocks noChangeArrowheads="1"/>
              </p:cNvSpPr>
              <p:nvPr/>
            </p:nvSpPr>
            <p:spPr bwMode="auto">
              <a:xfrm>
                <a:off x="354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4" name="Oval 3014"/>
              <p:cNvSpPr>
                <a:spLocks noChangeArrowheads="1"/>
              </p:cNvSpPr>
              <p:nvPr/>
            </p:nvSpPr>
            <p:spPr bwMode="auto">
              <a:xfrm>
                <a:off x="355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5" name="Oval 3015"/>
              <p:cNvSpPr>
                <a:spLocks noChangeArrowheads="1"/>
              </p:cNvSpPr>
              <p:nvPr/>
            </p:nvSpPr>
            <p:spPr bwMode="auto">
              <a:xfrm>
                <a:off x="355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6" name="Oval 3016"/>
              <p:cNvSpPr>
                <a:spLocks noChangeArrowheads="1"/>
              </p:cNvSpPr>
              <p:nvPr/>
            </p:nvSpPr>
            <p:spPr bwMode="auto">
              <a:xfrm>
                <a:off x="356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7" name="Oval 3017"/>
              <p:cNvSpPr>
                <a:spLocks noChangeArrowheads="1"/>
              </p:cNvSpPr>
              <p:nvPr/>
            </p:nvSpPr>
            <p:spPr bwMode="auto">
              <a:xfrm>
                <a:off x="356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8" name="Oval 3018"/>
              <p:cNvSpPr>
                <a:spLocks noChangeArrowheads="1"/>
              </p:cNvSpPr>
              <p:nvPr/>
            </p:nvSpPr>
            <p:spPr bwMode="auto">
              <a:xfrm>
                <a:off x="356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0" name="Group 3220"/>
            <p:cNvGrpSpPr>
              <a:grpSpLocks/>
            </p:cNvGrpSpPr>
            <p:nvPr/>
          </p:nvGrpSpPr>
          <p:grpSpPr bwMode="auto">
            <a:xfrm>
              <a:off x="3569" y="2452"/>
              <a:ext cx="777" cy="217"/>
              <a:chOff x="3569" y="2452"/>
              <a:chExt cx="777" cy="217"/>
            </a:xfrm>
          </p:grpSpPr>
          <p:sp>
            <p:nvSpPr>
              <p:cNvPr id="5989" name="Oval 3020"/>
              <p:cNvSpPr>
                <a:spLocks noChangeArrowheads="1"/>
              </p:cNvSpPr>
              <p:nvPr/>
            </p:nvSpPr>
            <p:spPr bwMode="auto">
              <a:xfrm>
                <a:off x="356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0" name="Oval 3021"/>
              <p:cNvSpPr>
                <a:spLocks noChangeArrowheads="1"/>
              </p:cNvSpPr>
              <p:nvPr/>
            </p:nvSpPr>
            <p:spPr bwMode="auto">
              <a:xfrm>
                <a:off x="357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1" name="Oval 3022"/>
              <p:cNvSpPr>
                <a:spLocks noChangeArrowheads="1"/>
              </p:cNvSpPr>
              <p:nvPr/>
            </p:nvSpPr>
            <p:spPr bwMode="auto">
              <a:xfrm>
                <a:off x="357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2" name="Oval 3023"/>
              <p:cNvSpPr>
                <a:spLocks noChangeArrowheads="1"/>
              </p:cNvSpPr>
              <p:nvPr/>
            </p:nvSpPr>
            <p:spPr bwMode="auto">
              <a:xfrm>
                <a:off x="358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3" name="Oval 3024"/>
              <p:cNvSpPr>
                <a:spLocks noChangeArrowheads="1"/>
              </p:cNvSpPr>
              <p:nvPr/>
            </p:nvSpPr>
            <p:spPr bwMode="auto">
              <a:xfrm>
                <a:off x="358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4" name="Oval 3025"/>
              <p:cNvSpPr>
                <a:spLocks noChangeArrowheads="1"/>
              </p:cNvSpPr>
              <p:nvPr/>
            </p:nvSpPr>
            <p:spPr bwMode="auto">
              <a:xfrm>
                <a:off x="358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5" name="Oval 3026"/>
              <p:cNvSpPr>
                <a:spLocks noChangeArrowheads="1"/>
              </p:cNvSpPr>
              <p:nvPr/>
            </p:nvSpPr>
            <p:spPr bwMode="auto">
              <a:xfrm>
                <a:off x="359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6" name="Oval 3027"/>
              <p:cNvSpPr>
                <a:spLocks noChangeArrowheads="1"/>
              </p:cNvSpPr>
              <p:nvPr/>
            </p:nvSpPr>
            <p:spPr bwMode="auto">
              <a:xfrm>
                <a:off x="359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7" name="Oval 3028"/>
              <p:cNvSpPr>
                <a:spLocks noChangeArrowheads="1"/>
              </p:cNvSpPr>
              <p:nvPr/>
            </p:nvSpPr>
            <p:spPr bwMode="auto">
              <a:xfrm>
                <a:off x="360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8" name="Oval 3029"/>
              <p:cNvSpPr>
                <a:spLocks noChangeArrowheads="1"/>
              </p:cNvSpPr>
              <p:nvPr/>
            </p:nvSpPr>
            <p:spPr bwMode="auto">
              <a:xfrm>
                <a:off x="360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9" name="Oval 3030"/>
              <p:cNvSpPr>
                <a:spLocks noChangeArrowheads="1"/>
              </p:cNvSpPr>
              <p:nvPr/>
            </p:nvSpPr>
            <p:spPr bwMode="auto">
              <a:xfrm>
                <a:off x="360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0" name="Oval 3031"/>
              <p:cNvSpPr>
                <a:spLocks noChangeArrowheads="1"/>
              </p:cNvSpPr>
              <p:nvPr/>
            </p:nvSpPr>
            <p:spPr bwMode="auto">
              <a:xfrm>
                <a:off x="361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1" name="Oval 3032"/>
              <p:cNvSpPr>
                <a:spLocks noChangeArrowheads="1"/>
              </p:cNvSpPr>
              <p:nvPr/>
            </p:nvSpPr>
            <p:spPr bwMode="auto">
              <a:xfrm>
                <a:off x="361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2" name="Oval 3033"/>
              <p:cNvSpPr>
                <a:spLocks noChangeArrowheads="1"/>
              </p:cNvSpPr>
              <p:nvPr/>
            </p:nvSpPr>
            <p:spPr bwMode="auto">
              <a:xfrm>
                <a:off x="362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3" name="Oval 3034"/>
              <p:cNvSpPr>
                <a:spLocks noChangeArrowheads="1"/>
              </p:cNvSpPr>
              <p:nvPr/>
            </p:nvSpPr>
            <p:spPr bwMode="auto">
              <a:xfrm>
                <a:off x="362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4" name="Oval 3035"/>
              <p:cNvSpPr>
                <a:spLocks noChangeArrowheads="1"/>
              </p:cNvSpPr>
              <p:nvPr/>
            </p:nvSpPr>
            <p:spPr bwMode="auto">
              <a:xfrm>
                <a:off x="362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5" name="Oval 3036"/>
              <p:cNvSpPr>
                <a:spLocks noChangeArrowheads="1"/>
              </p:cNvSpPr>
              <p:nvPr/>
            </p:nvSpPr>
            <p:spPr bwMode="auto">
              <a:xfrm>
                <a:off x="363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6" name="Oval 3037"/>
              <p:cNvSpPr>
                <a:spLocks noChangeArrowheads="1"/>
              </p:cNvSpPr>
              <p:nvPr/>
            </p:nvSpPr>
            <p:spPr bwMode="auto">
              <a:xfrm>
                <a:off x="363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7" name="Oval 3038"/>
              <p:cNvSpPr>
                <a:spLocks noChangeArrowheads="1"/>
              </p:cNvSpPr>
              <p:nvPr/>
            </p:nvSpPr>
            <p:spPr bwMode="auto">
              <a:xfrm>
                <a:off x="364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8" name="Oval 3039"/>
              <p:cNvSpPr>
                <a:spLocks noChangeArrowheads="1"/>
              </p:cNvSpPr>
              <p:nvPr/>
            </p:nvSpPr>
            <p:spPr bwMode="auto">
              <a:xfrm>
                <a:off x="364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9" name="Oval 3040"/>
              <p:cNvSpPr>
                <a:spLocks noChangeArrowheads="1"/>
              </p:cNvSpPr>
              <p:nvPr/>
            </p:nvSpPr>
            <p:spPr bwMode="auto">
              <a:xfrm>
                <a:off x="364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0" name="Oval 3041"/>
              <p:cNvSpPr>
                <a:spLocks noChangeArrowheads="1"/>
              </p:cNvSpPr>
              <p:nvPr/>
            </p:nvSpPr>
            <p:spPr bwMode="auto">
              <a:xfrm>
                <a:off x="365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1" name="Oval 3042"/>
              <p:cNvSpPr>
                <a:spLocks noChangeArrowheads="1"/>
              </p:cNvSpPr>
              <p:nvPr/>
            </p:nvSpPr>
            <p:spPr bwMode="auto">
              <a:xfrm>
                <a:off x="365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2" name="Oval 3043"/>
              <p:cNvSpPr>
                <a:spLocks noChangeArrowheads="1"/>
              </p:cNvSpPr>
              <p:nvPr/>
            </p:nvSpPr>
            <p:spPr bwMode="auto">
              <a:xfrm>
                <a:off x="365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3" name="Oval 3044"/>
              <p:cNvSpPr>
                <a:spLocks noChangeArrowheads="1"/>
              </p:cNvSpPr>
              <p:nvPr/>
            </p:nvSpPr>
            <p:spPr bwMode="auto">
              <a:xfrm>
                <a:off x="366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4" name="Oval 3045"/>
              <p:cNvSpPr>
                <a:spLocks noChangeArrowheads="1"/>
              </p:cNvSpPr>
              <p:nvPr/>
            </p:nvSpPr>
            <p:spPr bwMode="auto">
              <a:xfrm>
                <a:off x="366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5" name="Oval 3046"/>
              <p:cNvSpPr>
                <a:spLocks noChangeArrowheads="1"/>
              </p:cNvSpPr>
              <p:nvPr/>
            </p:nvSpPr>
            <p:spPr bwMode="auto">
              <a:xfrm>
                <a:off x="366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6" name="Oval 3047"/>
              <p:cNvSpPr>
                <a:spLocks noChangeArrowheads="1"/>
              </p:cNvSpPr>
              <p:nvPr/>
            </p:nvSpPr>
            <p:spPr bwMode="auto">
              <a:xfrm>
                <a:off x="367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7" name="Oval 3048"/>
              <p:cNvSpPr>
                <a:spLocks noChangeArrowheads="1"/>
              </p:cNvSpPr>
              <p:nvPr/>
            </p:nvSpPr>
            <p:spPr bwMode="auto">
              <a:xfrm>
                <a:off x="367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8" name="Oval 3049"/>
              <p:cNvSpPr>
                <a:spLocks noChangeArrowheads="1"/>
              </p:cNvSpPr>
              <p:nvPr/>
            </p:nvSpPr>
            <p:spPr bwMode="auto">
              <a:xfrm>
                <a:off x="368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9" name="Oval 3050"/>
              <p:cNvSpPr>
                <a:spLocks noChangeArrowheads="1"/>
              </p:cNvSpPr>
              <p:nvPr/>
            </p:nvSpPr>
            <p:spPr bwMode="auto">
              <a:xfrm>
                <a:off x="368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0" name="Oval 3051"/>
              <p:cNvSpPr>
                <a:spLocks noChangeArrowheads="1"/>
              </p:cNvSpPr>
              <p:nvPr/>
            </p:nvSpPr>
            <p:spPr bwMode="auto">
              <a:xfrm>
                <a:off x="368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1" name="Oval 3052"/>
              <p:cNvSpPr>
                <a:spLocks noChangeArrowheads="1"/>
              </p:cNvSpPr>
              <p:nvPr/>
            </p:nvSpPr>
            <p:spPr bwMode="auto">
              <a:xfrm>
                <a:off x="369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2" name="Oval 3053"/>
              <p:cNvSpPr>
                <a:spLocks noChangeArrowheads="1"/>
              </p:cNvSpPr>
              <p:nvPr/>
            </p:nvSpPr>
            <p:spPr bwMode="auto">
              <a:xfrm>
                <a:off x="369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3" name="Oval 3054"/>
              <p:cNvSpPr>
                <a:spLocks noChangeArrowheads="1"/>
              </p:cNvSpPr>
              <p:nvPr/>
            </p:nvSpPr>
            <p:spPr bwMode="auto">
              <a:xfrm>
                <a:off x="370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4" name="Oval 3055"/>
              <p:cNvSpPr>
                <a:spLocks noChangeArrowheads="1"/>
              </p:cNvSpPr>
              <p:nvPr/>
            </p:nvSpPr>
            <p:spPr bwMode="auto">
              <a:xfrm>
                <a:off x="370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5" name="Oval 3056"/>
              <p:cNvSpPr>
                <a:spLocks noChangeArrowheads="1"/>
              </p:cNvSpPr>
              <p:nvPr/>
            </p:nvSpPr>
            <p:spPr bwMode="auto">
              <a:xfrm>
                <a:off x="370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6" name="Oval 3057"/>
              <p:cNvSpPr>
                <a:spLocks noChangeArrowheads="1"/>
              </p:cNvSpPr>
              <p:nvPr/>
            </p:nvSpPr>
            <p:spPr bwMode="auto">
              <a:xfrm>
                <a:off x="371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7" name="Oval 3058"/>
              <p:cNvSpPr>
                <a:spLocks noChangeArrowheads="1"/>
              </p:cNvSpPr>
              <p:nvPr/>
            </p:nvSpPr>
            <p:spPr bwMode="auto">
              <a:xfrm>
                <a:off x="371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8" name="Oval 3059"/>
              <p:cNvSpPr>
                <a:spLocks noChangeArrowheads="1"/>
              </p:cNvSpPr>
              <p:nvPr/>
            </p:nvSpPr>
            <p:spPr bwMode="auto">
              <a:xfrm>
                <a:off x="372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9" name="Oval 3060"/>
              <p:cNvSpPr>
                <a:spLocks noChangeArrowheads="1"/>
              </p:cNvSpPr>
              <p:nvPr/>
            </p:nvSpPr>
            <p:spPr bwMode="auto">
              <a:xfrm>
                <a:off x="372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0" name="Oval 3061"/>
              <p:cNvSpPr>
                <a:spLocks noChangeArrowheads="1"/>
              </p:cNvSpPr>
              <p:nvPr/>
            </p:nvSpPr>
            <p:spPr bwMode="auto">
              <a:xfrm>
                <a:off x="372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1" name="Oval 3062"/>
              <p:cNvSpPr>
                <a:spLocks noChangeArrowheads="1"/>
              </p:cNvSpPr>
              <p:nvPr/>
            </p:nvSpPr>
            <p:spPr bwMode="auto">
              <a:xfrm>
                <a:off x="373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2" name="Oval 3063"/>
              <p:cNvSpPr>
                <a:spLocks noChangeArrowheads="1"/>
              </p:cNvSpPr>
              <p:nvPr/>
            </p:nvSpPr>
            <p:spPr bwMode="auto">
              <a:xfrm>
                <a:off x="373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3" name="Oval 3064"/>
              <p:cNvSpPr>
                <a:spLocks noChangeArrowheads="1"/>
              </p:cNvSpPr>
              <p:nvPr/>
            </p:nvSpPr>
            <p:spPr bwMode="auto">
              <a:xfrm>
                <a:off x="374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4" name="Oval 3065"/>
              <p:cNvSpPr>
                <a:spLocks noChangeArrowheads="1"/>
              </p:cNvSpPr>
              <p:nvPr/>
            </p:nvSpPr>
            <p:spPr bwMode="auto">
              <a:xfrm>
                <a:off x="374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5" name="Oval 3066"/>
              <p:cNvSpPr>
                <a:spLocks noChangeArrowheads="1"/>
              </p:cNvSpPr>
              <p:nvPr/>
            </p:nvSpPr>
            <p:spPr bwMode="auto">
              <a:xfrm>
                <a:off x="374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6" name="Oval 3067"/>
              <p:cNvSpPr>
                <a:spLocks noChangeArrowheads="1"/>
              </p:cNvSpPr>
              <p:nvPr/>
            </p:nvSpPr>
            <p:spPr bwMode="auto">
              <a:xfrm>
                <a:off x="374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7" name="Oval 3068"/>
              <p:cNvSpPr>
                <a:spLocks noChangeArrowheads="1"/>
              </p:cNvSpPr>
              <p:nvPr/>
            </p:nvSpPr>
            <p:spPr bwMode="auto">
              <a:xfrm>
                <a:off x="375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8" name="Oval 3069"/>
              <p:cNvSpPr>
                <a:spLocks noChangeArrowheads="1"/>
              </p:cNvSpPr>
              <p:nvPr/>
            </p:nvSpPr>
            <p:spPr bwMode="auto">
              <a:xfrm>
                <a:off x="375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9" name="Oval 3070"/>
              <p:cNvSpPr>
                <a:spLocks noChangeArrowheads="1"/>
              </p:cNvSpPr>
              <p:nvPr/>
            </p:nvSpPr>
            <p:spPr bwMode="auto">
              <a:xfrm>
                <a:off x="376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0" name="Oval 3071"/>
              <p:cNvSpPr>
                <a:spLocks noChangeArrowheads="1"/>
              </p:cNvSpPr>
              <p:nvPr/>
            </p:nvSpPr>
            <p:spPr bwMode="auto">
              <a:xfrm>
                <a:off x="376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1" name="Oval 3072"/>
              <p:cNvSpPr>
                <a:spLocks noChangeArrowheads="1"/>
              </p:cNvSpPr>
              <p:nvPr/>
            </p:nvSpPr>
            <p:spPr bwMode="auto">
              <a:xfrm>
                <a:off x="376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2" name="Oval 3073"/>
              <p:cNvSpPr>
                <a:spLocks noChangeArrowheads="1"/>
              </p:cNvSpPr>
              <p:nvPr/>
            </p:nvSpPr>
            <p:spPr bwMode="auto">
              <a:xfrm>
                <a:off x="376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3" name="Oval 3074"/>
              <p:cNvSpPr>
                <a:spLocks noChangeArrowheads="1"/>
              </p:cNvSpPr>
              <p:nvPr/>
            </p:nvSpPr>
            <p:spPr bwMode="auto">
              <a:xfrm>
                <a:off x="377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4" name="Oval 3075"/>
              <p:cNvSpPr>
                <a:spLocks noChangeArrowheads="1"/>
              </p:cNvSpPr>
              <p:nvPr/>
            </p:nvSpPr>
            <p:spPr bwMode="auto">
              <a:xfrm>
                <a:off x="377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5" name="Oval 3076"/>
              <p:cNvSpPr>
                <a:spLocks noChangeArrowheads="1"/>
              </p:cNvSpPr>
              <p:nvPr/>
            </p:nvSpPr>
            <p:spPr bwMode="auto">
              <a:xfrm>
                <a:off x="378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6" name="Oval 3077"/>
              <p:cNvSpPr>
                <a:spLocks noChangeArrowheads="1"/>
              </p:cNvSpPr>
              <p:nvPr/>
            </p:nvSpPr>
            <p:spPr bwMode="auto">
              <a:xfrm>
                <a:off x="378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7" name="Oval 3078"/>
              <p:cNvSpPr>
                <a:spLocks noChangeArrowheads="1"/>
              </p:cNvSpPr>
              <p:nvPr/>
            </p:nvSpPr>
            <p:spPr bwMode="auto">
              <a:xfrm>
                <a:off x="378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8" name="Oval 3079"/>
              <p:cNvSpPr>
                <a:spLocks noChangeArrowheads="1"/>
              </p:cNvSpPr>
              <p:nvPr/>
            </p:nvSpPr>
            <p:spPr bwMode="auto">
              <a:xfrm>
                <a:off x="379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9" name="Oval 3080"/>
              <p:cNvSpPr>
                <a:spLocks noChangeArrowheads="1"/>
              </p:cNvSpPr>
              <p:nvPr/>
            </p:nvSpPr>
            <p:spPr bwMode="auto">
              <a:xfrm>
                <a:off x="379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0" name="Oval 3081"/>
              <p:cNvSpPr>
                <a:spLocks noChangeArrowheads="1"/>
              </p:cNvSpPr>
              <p:nvPr/>
            </p:nvSpPr>
            <p:spPr bwMode="auto">
              <a:xfrm>
                <a:off x="380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1" name="Oval 3082"/>
              <p:cNvSpPr>
                <a:spLocks noChangeArrowheads="1"/>
              </p:cNvSpPr>
              <p:nvPr/>
            </p:nvSpPr>
            <p:spPr bwMode="auto">
              <a:xfrm>
                <a:off x="380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2" name="Oval 3083"/>
              <p:cNvSpPr>
                <a:spLocks noChangeArrowheads="1"/>
              </p:cNvSpPr>
              <p:nvPr/>
            </p:nvSpPr>
            <p:spPr bwMode="auto">
              <a:xfrm>
                <a:off x="380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3" name="Oval 3084"/>
              <p:cNvSpPr>
                <a:spLocks noChangeArrowheads="1"/>
              </p:cNvSpPr>
              <p:nvPr/>
            </p:nvSpPr>
            <p:spPr bwMode="auto">
              <a:xfrm>
                <a:off x="381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4" name="Oval 3085"/>
              <p:cNvSpPr>
                <a:spLocks noChangeArrowheads="1"/>
              </p:cNvSpPr>
              <p:nvPr/>
            </p:nvSpPr>
            <p:spPr bwMode="auto">
              <a:xfrm>
                <a:off x="381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5" name="Oval 3086"/>
              <p:cNvSpPr>
                <a:spLocks noChangeArrowheads="1"/>
              </p:cNvSpPr>
              <p:nvPr/>
            </p:nvSpPr>
            <p:spPr bwMode="auto">
              <a:xfrm>
                <a:off x="382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6" name="Oval 3087"/>
              <p:cNvSpPr>
                <a:spLocks noChangeArrowheads="1"/>
              </p:cNvSpPr>
              <p:nvPr/>
            </p:nvSpPr>
            <p:spPr bwMode="auto">
              <a:xfrm>
                <a:off x="382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7" name="Oval 3088"/>
              <p:cNvSpPr>
                <a:spLocks noChangeArrowheads="1"/>
              </p:cNvSpPr>
              <p:nvPr/>
            </p:nvSpPr>
            <p:spPr bwMode="auto">
              <a:xfrm>
                <a:off x="382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8" name="Oval 3089"/>
              <p:cNvSpPr>
                <a:spLocks noChangeArrowheads="1"/>
              </p:cNvSpPr>
              <p:nvPr/>
            </p:nvSpPr>
            <p:spPr bwMode="auto">
              <a:xfrm>
                <a:off x="383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9" name="Oval 3090"/>
              <p:cNvSpPr>
                <a:spLocks noChangeArrowheads="1"/>
              </p:cNvSpPr>
              <p:nvPr/>
            </p:nvSpPr>
            <p:spPr bwMode="auto">
              <a:xfrm>
                <a:off x="383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0" name="Oval 3091"/>
              <p:cNvSpPr>
                <a:spLocks noChangeArrowheads="1"/>
              </p:cNvSpPr>
              <p:nvPr/>
            </p:nvSpPr>
            <p:spPr bwMode="auto">
              <a:xfrm>
                <a:off x="384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1" name="Oval 3092"/>
              <p:cNvSpPr>
                <a:spLocks noChangeArrowheads="1"/>
              </p:cNvSpPr>
              <p:nvPr/>
            </p:nvSpPr>
            <p:spPr bwMode="auto">
              <a:xfrm>
                <a:off x="384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2" name="Oval 3093"/>
              <p:cNvSpPr>
                <a:spLocks noChangeArrowheads="1"/>
              </p:cNvSpPr>
              <p:nvPr/>
            </p:nvSpPr>
            <p:spPr bwMode="auto">
              <a:xfrm>
                <a:off x="384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3" name="Oval 3094"/>
              <p:cNvSpPr>
                <a:spLocks noChangeArrowheads="1"/>
              </p:cNvSpPr>
              <p:nvPr/>
            </p:nvSpPr>
            <p:spPr bwMode="auto">
              <a:xfrm>
                <a:off x="384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4" name="Oval 3095"/>
              <p:cNvSpPr>
                <a:spLocks noChangeArrowheads="1"/>
              </p:cNvSpPr>
              <p:nvPr/>
            </p:nvSpPr>
            <p:spPr bwMode="auto">
              <a:xfrm>
                <a:off x="385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5" name="Oval 3096"/>
              <p:cNvSpPr>
                <a:spLocks noChangeArrowheads="1"/>
              </p:cNvSpPr>
              <p:nvPr/>
            </p:nvSpPr>
            <p:spPr bwMode="auto">
              <a:xfrm>
                <a:off x="385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6" name="Oval 3097"/>
              <p:cNvSpPr>
                <a:spLocks noChangeArrowheads="1"/>
              </p:cNvSpPr>
              <p:nvPr/>
            </p:nvSpPr>
            <p:spPr bwMode="auto">
              <a:xfrm>
                <a:off x="386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7" name="Oval 3098"/>
              <p:cNvSpPr>
                <a:spLocks noChangeArrowheads="1"/>
              </p:cNvSpPr>
              <p:nvPr/>
            </p:nvSpPr>
            <p:spPr bwMode="auto">
              <a:xfrm>
                <a:off x="386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8" name="Oval 3099"/>
              <p:cNvSpPr>
                <a:spLocks noChangeArrowheads="1"/>
              </p:cNvSpPr>
              <p:nvPr/>
            </p:nvSpPr>
            <p:spPr bwMode="auto">
              <a:xfrm>
                <a:off x="386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9" name="Oval 3100"/>
              <p:cNvSpPr>
                <a:spLocks noChangeArrowheads="1"/>
              </p:cNvSpPr>
              <p:nvPr/>
            </p:nvSpPr>
            <p:spPr bwMode="auto">
              <a:xfrm>
                <a:off x="387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0" name="Oval 3101"/>
              <p:cNvSpPr>
                <a:spLocks noChangeArrowheads="1"/>
              </p:cNvSpPr>
              <p:nvPr/>
            </p:nvSpPr>
            <p:spPr bwMode="auto">
              <a:xfrm>
                <a:off x="387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1" name="Oval 3102"/>
              <p:cNvSpPr>
                <a:spLocks noChangeArrowheads="1"/>
              </p:cNvSpPr>
              <p:nvPr/>
            </p:nvSpPr>
            <p:spPr bwMode="auto">
              <a:xfrm>
                <a:off x="388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2" name="Oval 3103"/>
              <p:cNvSpPr>
                <a:spLocks noChangeArrowheads="1"/>
              </p:cNvSpPr>
              <p:nvPr/>
            </p:nvSpPr>
            <p:spPr bwMode="auto">
              <a:xfrm>
                <a:off x="388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3" name="Oval 3104"/>
              <p:cNvSpPr>
                <a:spLocks noChangeArrowheads="1"/>
              </p:cNvSpPr>
              <p:nvPr/>
            </p:nvSpPr>
            <p:spPr bwMode="auto">
              <a:xfrm>
                <a:off x="3889" y="264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4" name="Oval 3105"/>
              <p:cNvSpPr>
                <a:spLocks noChangeArrowheads="1"/>
              </p:cNvSpPr>
              <p:nvPr/>
            </p:nvSpPr>
            <p:spPr bwMode="auto">
              <a:xfrm>
                <a:off x="3893"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5" name="Oval 3106"/>
              <p:cNvSpPr>
                <a:spLocks noChangeArrowheads="1"/>
              </p:cNvSpPr>
              <p:nvPr/>
            </p:nvSpPr>
            <p:spPr bwMode="auto">
              <a:xfrm>
                <a:off x="3897"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6" name="Oval 3107"/>
              <p:cNvSpPr>
                <a:spLocks noChangeArrowheads="1"/>
              </p:cNvSpPr>
              <p:nvPr/>
            </p:nvSpPr>
            <p:spPr bwMode="auto">
              <a:xfrm>
                <a:off x="3901"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7" name="Oval 3108"/>
              <p:cNvSpPr>
                <a:spLocks noChangeArrowheads="1"/>
              </p:cNvSpPr>
              <p:nvPr/>
            </p:nvSpPr>
            <p:spPr bwMode="auto">
              <a:xfrm>
                <a:off x="3905"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8" name="Oval 3109"/>
              <p:cNvSpPr>
                <a:spLocks noChangeArrowheads="1"/>
              </p:cNvSpPr>
              <p:nvPr/>
            </p:nvSpPr>
            <p:spPr bwMode="auto">
              <a:xfrm>
                <a:off x="39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9" name="Oval 3110"/>
              <p:cNvSpPr>
                <a:spLocks noChangeArrowheads="1"/>
              </p:cNvSpPr>
              <p:nvPr/>
            </p:nvSpPr>
            <p:spPr bwMode="auto">
              <a:xfrm>
                <a:off x="39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0" name="Oval 3111"/>
              <p:cNvSpPr>
                <a:spLocks noChangeArrowheads="1"/>
              </p:cNvSpPr>
              <p:nvPr/>
            </p:nvSpPr>
            <p:spPr bwMode="auto">
              <a:xfrm>
                <a:off x="39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1" name="Oval 3112"/>
              <p:cNvSpPr>
                <a:spLocks noChangeArrowheads="1"/>
              </p:cNvSpPr>
              <p:nvPr/>
            </p:nvSpPr>
            <p:spPr bwMode="auto">
              <a:xfrm>
                <a:off x="39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2" name="Oval 3113"/>
              <p:cNvSpPr>
                <a:spLocks noChangeArrowheads="1"/>
              </p:cNvSpPr>
              <p:nvPr/>
            </p:nvSpPr>
            <p:spPr bwMode="auto">
              <a:xfrm>
                <a:off x="39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3" name="Oval 3114"/>
              <p:cNvSpPr>
                <a:spLocks noChangeArrowheads="1"/>
              </p:cNvSpPr>
              <p:nvPr/>
            </p:nvSpPr>
            <p:spPr bwMode="auto">
              <a:xfrm>
                <a:off x="39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4" name="Oval 3115"/>
              <p:cNvSpPr>
                <a:spLocks noChangeArrowheads="1"/>
              </p:cNvSpPr>
              <p:nvPr/>
            </p:nvSpPr>
            <p:spPr bwMode="auto">
              <a:xfrm>
                <a:off x="39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5" name="Oval 3116"/>
              <p:cNvSpPr>
                <a:spLocks noChangeArrowheads="1"/>
              </p:cNvSpPr>
              <p:nvPr/>
            </p:nvSpPr>
            <p:spPr bwMode="auto">
              <a:xfrm>
                <a:off x="39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6" name="Oval 3117"/>
              <p:cNvSpPr>
                <a:spLocks noChangeArrowheads="1"/>
              </p:cNvSpPr>
              <p:nvPr/>
            </p:nvSpPr>
            <p:spPr bwMode="auto">
              <a:xfrm>
                <a:off x="39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7" name="Oval 3118"/>
              <p:cNvSpPr>
                <a:spLocks noChangeArrowheads="1"/>
              </p:cNvSpPr>
              <p:nvPr/>
            </p:nvSpPr>
            <p:spPr bwMode="auto">
              <a:xfrm>
                <a:off x="39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8" name="Oval 3119"/>
              <p:cNvSpPr>
                <a:spLocks noChangeArrowheads="1"/>
              </p:cNvSpPr>
              <p:nvPr/>
            </p:nvSpPr>
            <p:spPr bwMode="auto">
              <a:xfrm>
                <a:off x="39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9" name="Oval 3120"/>
              <p:cNvSpPr>
                <a:spLocks noChangeArrowheads="1"/>
              </p:cNvSpPr>
              <p:nvPr/>
            </p:nvSpPr>
            <p:spPr bwMode="auto">
              <a:xfrm>
                <a:off x="39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0" name="Oval 3121"/>
              <p:cNvSpPr>
                <a:spLocks noChangeArrowheads="1"/>
              </p:cNvSpPr>
              <p:nvPr/>
            </p:nvSpPr>
            <p:spPr bwMode="auto">
              <a:xfrm>
                <a:off x="39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1" name="Oval 3122"/>
              <p:cNvSpPr>
                <a:spLocks noChangeArrowheads="1"/>
              </p:cNvSpPr>
              <p:nvPr/>
            </p:nvSpPr>
            <p:spPr bwMode="auto">
              <a:xfrm>
                <a:off x="39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2" name="Oval 3123"/>
              <p:cNvSpPr>
                <a:spLocks noChangeArrowheads="1"/>
              </p:cNvSpPr>
              <p:nvPr/>
            </p:nvSpPr>
            <p:spPr bwMode="auto">
              <a:xfrm>
                <a:off x="396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3" name="Oval 3124"/>
              <p:cNvSpPr>
                <a:spLocks noChangeArrowheads="1"/>
              </p:cNvSpPr>
              <p:nvPr/>
            </p:nvSpPr>
            <p:spPr bwMode="auto">
              <a:xfrm>
                <a:off x="397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4" name="Oval 3125"/>
              <p:cNvSpPr>
                <a:spLocks noChangeArrowheads="1"/>
              </p:cNvSpPr>
              <p:nvPr/>
            </p:nvSpPr>
            <p:spPr bwMode="auto">
              <a:xfrm>
                <a:off x="39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5" name="Oval 3126"/>
              <p:cNvSpPr>
                <a:spLocks noChangeArrowheads="1"/>
              </p:cNvSpPr>
              <p:nvPr/>
            </p:nvSpPr>
            <p:spPr bwMode="auto">
              <a:xfrm>
                <a:off x="39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6" name="Oval 3127"/>
              <p:cNvSpPr>
                <a:spLocks noChangeArrowheads="1"/>
              </p:cNvSpPr>
              <p:nvPr/>
            </p:nvSpPr>
            <p:spPr bwMode="auto">
              <a:xfrm>
                <a:off x="398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7" name="Oval 3128"/>
              <p:cNvSpPr>
                <a:spLocks noChangeArrowheads="1"/>
              </p:cNvSpPr>
              <p:nvPr/>
            </p:nvSpPr>
            <p:spPr bwMode="auto">
              <a:xfrm>
                <a:off x="398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8" name="Oval 3129"/>
              <p:cNvSpPr>
                <a:spLocks noChangeArrowheads="1"/>
              </p:cNvSpPr>
              <p:nvPr/>
            </p:nvSpPr>
            <p:spPr bwMode="auto">
              <a:xfrm>
                <a:off x="399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9" name="Oval 3130"/>
              <p:cNvSpPr>
                <a:spLocks noChangeArrowheads="1"/>
              </p:cNvSpPr>
              <p:nvPr/>
            </p:nvSpPr>
            <p:spPr bwMode="auto">
              <a:xfrm>
                <a:off x="39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0" name="Oval 3131"/>
              <p:cNvSpPr>
                <a:spLocks noChangeArrowheads="1"/>
              </p:cNvSpPr>
              <p:nvPr/>
            </p:nvSpPr>
            <p:spPr bwMode="auto">
              <a:xfrm>
                <a:off x="399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1" name="Oval 3132"/>
              <p:cNvSpPr>
                <a:spLocks noChangeArrowheads="1"/>
              </p:cNvSpPr>
              <p:nvPr/>
            </p:nvSpPr>
            <p:spPr bwMode="auto">
              <a:xfrm>
                <a:off x="39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2" name="Oval 3133"/>
              <p:cNvSpPr>
                <a:spLocks noChangeArrowheads="1"/>
              </p:cNvSpPr>
              <p:nvPr/>
            </p:nvSpPr>
            <p:spPr bwMode="auto">
              <a:xfrm>
                <a:off x="40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3" name="Oval 3134"/>
              <p:cNvSpPr>
                <a:spLocks noChangeArrowheads="1"/>
              </p:cNvSpPr>
              <p:nvPr/>
            </p:nvSpPr>
            <p:spPr bwMode="auto">
              <a:xfrm>
                <a:off x="40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4" name="Oval 3135"/>
              <p:cNvSpPr>
                <a:spLocks noChangeArrowheads="1"/>
              </p:cNvSpPr>
              <p:nvPr/>
            </p:nvSpPr>
            <p:spPr bwMode="auto">
              <a:xfrm>
                <a:off x="40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5" name="Oval 3136"/>
              <p:cNvSpPr>
                <a:spLocks noChangeArrowheads="1"/>
              </p:cNvSpPr>
              <p:nvPr/>
            </p:nvSpPr>
            <p:spPr bwMode="auto">
              <a:xfrm>
                <a:off x="40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6" name="Oval 3137"/>
              <p:cNvSpPr>
                <a:spLocks noChangeArrowheads="1"/>
              </p:cNvSpPr>
              <p:nvPr/>
            </p:nvSpPr>
            <p:spPr bwMode="auto">
              <a:xfrm>
                <a:off x="40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7" name="Oval 3138"/>
              <p:cNvSpPr>
                <a:spLocks noChangeArrowheads="1"/>
              </p:cNvSpPr>
              <p:nvPr/>
            </p:nvSpPr>
            <p:spPr bwMode="auto">
              <a:xfrm>
                <a:off x="40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8" name="Oval 3139"/>
              <p:cNvSpPr>
                <a:spLocks noChangeArrowheads="1"/>
              </p:cNvSpPr>
              <p:nvPr/>
            </p:nvSpPr>
            <p:spPr bwMode="auto">
              <a:xfrm>
                <a:off x="40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9" name="Oval 3140"/>
              <p:cNvSpPr>
                <a:spLocks noChangeArrowheads="1"/>
              </p:cNvSpPr>
              <p:nvPr/>
            </p:nvSpPr>
            <p:spPr bwMode="auto">
              <a:xfrm>
                <a:off x="40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0" name="Oval 3141"/>
              <p:cNvSpPr>
                <a:spLocks noChangeArrowheads="1"/>
              </p:cNvSpPr>
              <p:nvPr/>
            </p:nvSpPr>
            <p:spPr bwMode="auto">
              <a:xfrm>
                <a:off x="40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1" name="Oval 3142"/>
              <p:cNvSpPr>
                <a:spLocks noChangeArrowheads="1"/>
              </p:cNvSpPr>
              <p:nvPr/>
            </p:nvSpPr>
            <p:spPr bwMode="auto">
              <a:xfrm>
                <a:off x="40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2" name="Oval 3143"/>
              <p:cNvSpPr>
                <a:spLocks noChangeArrowheads="1"/>
              </p:cNvSpPr>
              <p:nvPr/>
            </p:nvSpPr>
            <p:spPr bwMode="auto">
              <a:xfrm>
                <a:off x="40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3" name="Oval 3144"/>
              <p:cNvSpPr>
                <a:spLocks noChangeArrowheads="1"/>
              </p:cNvSpPr>
              <p:nvPr/>
            </p:nvSpPr>
            <p:spPr bwMode="auto">
              <a:xfrm>
                <a:off x="40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4" name="Oval 3145"/>
              <p:cNvSpPr>
                <a:spLocks noChangeArrowheads="1"/>
              </p:cNvSpPr>
              <p:nvPr/>
            </p:nvSpPr>
            <p:spPr bwMode="auto">
              <a:xfrm>
                <a:off x="40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5" name="Oval 3146"/>
              <p:cNvSpPr>
                <a:spLocks noChangeArrowheads="1"/>
              </p:cNvSpPr>
              <p:nvPr/>
            </p:nvSpPr>
            <p:spPr bwMode="auto">
              <a:xfrm>
                <a:off x="40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6" name="Oval 3147"/>
              <p:cNvSpPr>
                <a:spLocks noChangeArrowheads="1"/>
              </p:cNvSpPr>
              <p:nvPr/>
            </p:nvSpPr>
            <p:spPr bwMode="auto">
              <a:xfrm>
                <a:off x="40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7" name="Oval 3148"/>
              <p:cNvSpPr>
                <a:spLocks noChangeArrowheads="1"/>
              </p:cNvSpPr>
              <p:nvPr/>
            </p:nvSpPr>
            <p:spPr bwMode="auto">
              <a:xfrm>
                <a:off x="40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8" name="Oval 3149"/>
              <p:cNvSpPr>
                <a:spLocks noChangeArrowheads="1"/>
              </p:cNvSpPr>
              <p:nvPr/>
            </p:nvSpPr>
            <p:spPr bwMode="auto">
              <a:xfrm>
                <a:off x="406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9" name="Oval 3150"/>
              <p:cNvSpPr>
                <a:spLocks noChangeArrowheads="1"/>
              </p:cNvSpPr>
              <p:nvPr/>
            </p:nvSpPr>
            <p:spPr bwMode="auto">
              <a:xfrm>
                <a:off x="407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0" name="Oval 3151"/>
              <p:cNvSpPr>
                <a:spLocks noChangeArrowheads="1"/>
              </p:cNvSpPr>
              <p:nvPr/>
            </p:nvSpPr>
            <p:spPr bwMode="auto">
              <a:xfrm>
                <a:off x="40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1" name="Oval 3152"/>
              <p:cNvSpPr>
                <a:spLocks noChangeArrowheads="1"/>
              </p:cNvSpPr>
              <p:nvPr/>
            </p:nvSpPr>
            <p:spPr bwMode="auto">
              <a:xfrm>
                <a:off x="40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2" name="Oval 3153"/>
              <p:cNvSpPr>
                <a:spLocks noChangeArrowheads="1"/>
              </p:cNvSpPr>
              <p:nvPr/>
            </p:nvSpPr>
            <p:spPr bwMode="auto">
              <a:xfrm>
                <a:off x="407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3" name="Oval 3154"/>
              <p:cNvSpPr>
                <a:spLocks noChangeArrowheads="1"/>
              </p:cNvSpPr>
              <p:nvPr/>
            </p:nvSpPr>
            <p:spPr bwMode="auto">
              <a:xfrm>
                <a:off x="408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4" name="Oval 3155"/>
              <p:cNvSpPr>
                <a:spLocks noChangeArrowheads="1"/>
              </p:cNvSpPr>
              <p:nvPr/>
            </p:nvSpPr>
            <p:spPr bwMode="auto">
              <a:xfrm>
                <a:off x="408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5" name="Oval 3156"/>
              <p:cNvSpPr>
                <a:spLocks noChangeArrowheads="1"/>
              </p:cNvSpPr>
              <p:nvPr/>
            </p:nvSpPr>
            <p:spPr bwMode="auto">
              <a:xfrm>
                <a:off x="40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6" name="Oval 3157"/>
              <p:cNvSpPr>
                <a:spLocks noChangeArrowheads="1"/>
              </p:cNvSpPr>
              <p:nvPr/>
            </p:nvSpPr>
            <p:spPr bwMode="auto">
              <a:xfrm>
                <a:off x="409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7" name="Oval 3158"/>
              <p:cNvSpPr>
                <a:spLocks noChangeArrowheads="1"/>
              </p:cNvSpPr>
              <p:nvPr/>
            </p:nvSpPr>
            <p:spPr bwMode="auto">
              <a:xfrm>
                <a:off x="40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8" name="Oval 3159"/>
              <p:cNvSpPr>
                <a:spLocks noChangeArrowheads="1"/>
              </p:cNvSpPr>
              <p:nvPr/>
            </p:nvSpPr>
            <p:spPr bwMode="auto">
              <a:xfrm>
                <a:off x="41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9" name="Oval 3160"/>
              <p:cNvSpPr>
                <a:spLocks noChangeArrowheads="1"/>
              </p:cNvSpPr>
              <p:nvPr/>
            </p:nvSpPr>
            <p:spPr bwMode="auto">
              <a:xfrm>
                <a:off x="41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0" name="Oval 3161"/>
              <p:cNvSpPr>
                <a:spLocks noChangeArrowheads="1"/>
              </p:cNvSpPr>
              <p:nvPr/>
            </p:nvSpPr>
            <p:spPr bwMode="auto">
              <a:xfrm>
                <a:off x="411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1" name="Oval 3162"/>
              <p:cNvSpPr>
                <a:spLocks noChangeArrowheads="1"/>
              </p:cNvSpPr>
              <p:nvPr/>
            </p:nvSpPr>
            <p:spPr bwMode="auto">
              <a:xfrm>
                <a:off x="41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2" name="Oval 3163"/>
              <p:cNvSpPr>
                <a:spLocks noChangeArrowheads="1"/>
              </p:cNvSpPr>
              <p:nvPr/>
            </p:nvSpPr>
            <p:spPr bwMode="auto">
              <a:xfrm>
                <a:off x="41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3" name="Oval 3164"/>
              <p:cNvSpPr>
                <a:spLocks noChangeArrowheads="1"/>
              </p:cNvSpPr>
              <p:nvPr/>
            </p:nvSpPr>
            <p:spPr bwMode="auto">
              <a:xfrm>
                <a:off x="41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4" name="Oval 3165"/>
              <p:cNvSpPr>
                <a:spLocks noChangeArrowheads="1"/>
              </p:cNvSpPr>
              <p:nvPr/>
            </p:nvSpPr>
            <p:spPr bwMode="auto">
              <a:xfrm>
                <a:off x="41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5" name="Oval 3166"/>
              <p:cNvSpPr>
                <a:spLocks noChangeArrowheads="1"/>
              </p:cNvSpPr>
              <p:nvPr/>
            </p:nvSpPr>
            <p:spPr bwMode="auto">
              <a:xfrm>
                <a:off x="41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6" name="Oval 3167"/>
              <p:cNvSpPr>
                <a:spLocks noChangeArrowheads="1"/>
              </p:cNvSpPr>
              <p:nvPr/>
            </p:nvSpPr>
            <p:spPr bwMode="auto">
              <a:xfrm>
                <a:off x="41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7" name="Oval 3168"/>
              <p:cNvSpPr>
                <a:spLocks noChangeArrowheads="1"/>
              </p:cNvSpPr>
              <p:nvPr/>
            </p:nvSpPr>
            <p:spPr bwMode="auto">
              <a:xfrm>
                <a:off x="41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8" name="Oval 3169"/>
              <p:cNvSpPr>
                <a:spLocks noChangeArrowheads="1"/>
              </p:cNvSpPr>
              <p:nvPr/>
            </p:nvSpPr>
            <p:spPr bwMode="auto">
              <a:xfrm>
                <a:off x="41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9" name="Oval 3170"/>
              <p:cNvSpPr>
                <a:spLocks noChangeArrowheads="1"/>
              </p:cNvSpPr>
              <p:nvPr/>
            </p:nvSpPr>
            <p:spPr bwMode="auto">
              <a:xfrm>
                <a:off x="41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0" name="Oval 3171"/>
              <p:cNvSpPr>
                <a:spLocks noChangeArrowheads="1"/>
              </p:cNvSpPr>
              <p:nvPr/>
            </p:nvSpPr>
            <p:spPr bwMode="auto">
              <a:xfrm>
                <a:off x="41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1" name="Oval 3172"/>
              <p:cNvSpPr>
                <a:spLocks noChangeArrowheads="1"/>
              </p:cNvSpPr>
              <p:nvPr/>
            </p:nvSpPr>
            <p:spPr bwMode="auto">
              <a:xfrm>
                <a:off x="41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2" name="Oval 3173"/>
              <p:cNvSpPr>
                <a:spLocks noChangeArrowheads="1"/>
              </p:cNvSpPr>
              <p:nvPr/>
            </p:nvSpPr>
            <p:spPr bwMode="auto">
              <a:xfrm>
                <a:off x="41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3" name="Oval 3174"/>
              <p:cNvSpPr>
                <a:spLocks noChangeArrowheads="1"/>
              </p:cNvSpPr>
              <p:nvPr/>
            </p:nvSpPr>
            <p:spPr bwMode="auto">
              <a:xfrm>
                <a:off x="41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4" name="Oval 3175"/>
              <p:cNvSpPr>
                <a:spLocks noChangeArrowheads="1"/>
              </p:cNvSpPr>
              <p:nvPr/>
            </p:nvSpPr>
            <p:spPr bwMode="auto">
              <a:xfrm>
                <a:off x="416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5" name="Oval 3176"/>
              <p:cNvSpPr>
                <a:spLocks noChangeArrowheads="1"/>
              </p:cNvSpPr>
              <p:nvPr/>
            </p:nvSpPr>
            <p:spPr bwMode="auto">
              <a:xfrm>
                <a:off x="417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6" name="Oval 3177"/>
              <p:cNvSpPr>
                <a:spLocks noChangeArrowheads="1"/>
              </p:cNvSpPr>
              <p:nvPr/>
            </p:nvSpPr>
            <p:spPr bwMode="auto">
              <a:xfrm>
                <a:off x="41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7" name="Oval 3178"/>
              <p:cNvSpPr>
                <a:spLocks noChangeArrowheads="1"/>
              </p:cNvSpPr>
              <p:nvPr/>
            </p:nvSpPr>
            <p:spPr bwMode="auto">
              <a:xfrm>
                <a:off x="417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8" name="Oval 3179"/>
              <p:cNvSpPr>
                <a:spLocks noChangeArrowheads="1"/>
              </p:cNvSpPr>
              <p:nvPr/>
            </p:nvSpPr>
            <p:spPr bwMode="auto">
              <a:xfrm>
                <a:off x="417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9" name="Oval 3180"/>
              <p:cNvSpPr>
                <a:spLocks noChangeArrowheads="1"/>
              </p:cNvSpPr>
              <p:nvPr/>
            </p:nvSpPr>
            <p:spPr bwMode="auto">
              <a:xfrm>
                <a:off x="418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0" name="Oval 3181"/>
              <p:cNvSpPr>
                <a:spLocks noChangeArrowheads="1"/>
              </p:cNvSpPr>
              <p:nvPr/>
            </p:nvSpPr>
            <p:spPr bwMode="auto">
              <a:xfrm>
                <a:off x="418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1" name="Oval 3182"/>
              <p:cNvSpPr>
                <a:spLocks noChangeArrowheads="1"/>
              </p:cNvSpPr>
              <p:nvPr/>
            </p:nvSpPr>
            <p:spPr bwMode="auto">
              <a:xfrm>
                <a:off x="419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2" name="Oval 3183"/>
              <p:cNvSpPr>
                <a:spLocks noChangeArrowheads="1"/>
              </p:cNvSpPr>
              <p:nvPr/>
            </p:nvSpPr>
            <p:spPr bwMode="auto">
              <a:xfrm>
                <a:off x="419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3" name="Oval 3184"/>
              <p:cNvSpPr>
                <a:spLocks noChangeArrowheads="1"/>
              </p:cNvSpPr>
              <p:nvPr/>
            </p:nvSpPr>
            <p:spPr bwMode="auto">
              <a:xfrm>
                <a:off x="419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4" name="Oval 3185"/>
              <p:cNvSpPr>
                <a:spLocks noChangeArrowheads="1"/>
              </p:cNvSpPr>
              <p:nvPr/>
            </p:nvSpPr>
            <p:spPr bwMode="auto">
              <a:xfrm>
                <a:off x="420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5" name="Oval 3186"/>
              <p:cNvSpPr>
                <a:spLocks noChangeArrowheads="1"/>
              </p:cNvSpPr>
              <p:nvPr/>
            </p:nvSpPr>
            <p:spPr bwMode="auto">
              <a:xfrm>
                <a:off x="420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6" name="Oval 3187"/>
              <p:cNvSpPr>
                <a:spLocks noChangeArrowheads="1"/>
              </p:cNvSpPr>
              <p:nvPr/>
            </p:nvSpPr>
            <p:spPr bwMode="auto">
              <a:xfrm>
                <a:off x="421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7" name="Oval 3188"/>
              <p:cNvSpPr>
                <a:spLocks noChangeArrowheads="1"/>
              </p:cNvSpPr>
              <p:nvPr/>
            </p:nvSpPr>
            <p:spPr bwMode="auto">
              <a:xfrm>
                <a:off x="421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8" name="Oval 3189"/>
              <p:cNvSpPr>
                <a:spLocks noChangeArrowheads="1"/>
              </p:cNvSpPr>
              <p:nvPr/>
            </p:nvSpPr>
            <p:spPr bwMode="auto">
              <a:xfrm>
                <a:off x="421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9" name="Oval 3190"/>
              <p:cNvSpPr>
                <a:spLocks noChangeArrowheads="1"/>
              </p:cNvSpPr>
              <p:nvPr/>
            </p:nvSpPr>
            <p:spPr bwMode="auto">
              <a:xfrm>
                <a:off x="42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0" name="Oval 3191"/>
              <p:cNvSpPr>
                <a:spLocks noChangeArrowheads="1"/>
              </p:cNvSpPr>
              <p:nvPr/>
            </p:nvSpPr>
            <p:spPr bwMode="auto">
              <a:xfrm>
                <a:off x="42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1" name="Oval 3192"/>
              <p:cNvSpPr>
                <a:spLocks noChangeArrowheads="1"/>
              </p:cNvSpPr>
              <p:nvPr/>
            </p:nvSpPr>
            <p:spPr bwMode="auto">
              <a:xfrm>
                <a:off x="42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2" name="Oval 3193"/>
              <p:cNvSpPr>
                <a:spLocks noChangeArrowheads="1"/>
              </p:cNvSpPr>
              <p:nvPr/>
            </p:nvSpPr>
            <p:spPr bwMode="auto">
              <a:xfrm>
                <a:off x="42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3" name="Oval 3194"/>
              <p:cNvSpPr>
                <a:spLocks noChangeArrowheads="1"/>
              </p:cNvSpPr>
              <p:nvPr/>
            </p:nvSpPr>
            <p:spPr bwMode="auto">
              <a:xfrm>
                <a:off x="42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4" name="Oval 3195"/>
              <p:cNvSpPr>
                <a:spLocks noChangeArrowheads="1"/>
              </p:cNvSpPr>
              <p:nvPr/>
            </p:nvSpPr>
            <p:spPr bwMode="auto">
              <a:xfrm>
                <a:off x="42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5" name="Oval 3196"/>
              <p:cNvSpPr>
                <a:spLocks noChangeArrowheads="1"/>
              </p:cNvSpPr>
              <p:nvPr/>
            </p:nvSpPr>
            <p:spPr bwMode="auto">
              <a:xfrm>
                <a:off x="42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6" name="Oval 3197"/>
              <p:cNvSpPr>
                <a:spLocks noChangeArrowheads="1"/>
              </p:cNvSpPr>
              <p:nvPr/>
            </p:nvSpPr>
            <p:spPr bwMode="auto">
              <a:xfrm>
                <a:off x="42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7" name="Oval 3198"/>
              <p:cNvSpPr>
                <a:spLocks noChangeArrowheads="1"/>
              </p:cNvSpPr>
              <p:nvPr/>
            </p:nvSpPr>
            <p:spPr bwMode="auto">
              <a:xfrm>
                <a:off x="42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8" name="Oval 3199"/>
              <p:cNvSpPr>
                <a:spLocks noChangeArrowheads="1"/>
              </p:cNvSpPr>
              <p:nvPr/>
            </p:nvSpPr>
            <p:spPr bwMode="auto">
              <a:xfrm>
                <a:off x="42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9" name="Oval 3200"/>
              <p:cNvSpPr>
                <a:spLocks noChangeArrowheads="1"/>
              </p:cNvSpPr>
              <p:nvPr/>
            </p:nvSpPr>
            <p:spPr bwMode="auto">
              <a:xfrm>
                <a:off x="42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0" name="Oval 3201"/>
              <p:cNvSpPr>
                <a:spLocks noChangeArrowheads="1"/>
              </p:cNvSpPr>
              <p:nvPr/>
            </p:nvSpPr>
            <p:spPr bwMode="auto">
              <a:xfrm>
                <a:off x="42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1" name="Oval 3202"/>
              <p:cNvSpPr>
                <a:spLocks noChangeArrowheads="1"/>
              </p:cNvSpPr>
              <p:nvPr/>
            </p:nvSpPr>
            <p:spPr bwMode="auto">
              <a:xfrm>
                <a:off x="426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2" name="Oval 3203"/>
              <p:cNvSpPr>
                <a:spLocks noChangeArrowheads="1"/>
              </p:cNvSpPr>
              <p:nvPr/>
            </p:nvSpPr>
            <p:spPr bwMode="auto">
              <a:xfrm>
                <a:off x="427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3" name="Oval 3204"/>
              <p:cNvSpPr>
                <a:spLocks noChangeArrowheads="1"/>
              </p:cNvSpPr>
              <p:nvPr/>
            </p:nvSpPr>
            <p:spPr bwMode="auto">
              <a:xfrm>
                <a:off x="42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4" name="Oval 3205"/>
              <p:cNvSpPr>
                <a:spLocks noChangeArrowheads="1"/>
              </p:cNvSpPr>
              <p:nvPr/>
            </p:nvSpPr>
            <p:spPr bwMode="auto">
              <a:xfrm>
                <a:off x="42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5" name="Oval 3206"/>
              <p:cNvSpPr>
                <a:spLocks noChangeArrowheads="1"/>
              </p:cNvSpPr>
              <p:nvPr/>
            </p:nvSpPr>
            <p:spPr bwMode="auto">
              <a:xfrm>
                <a:off x="428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6" name="Oval 3207"/>
              <p:cNvSpPr>
                <a:spLocks noChangeArrowheads="1"/>
              </p:cNvSpPr>
              <p:nvPr/>
            </p:nvSpPr>
            <p:spPr bwMode="auto">
              <a:xfrm>
                <a:off x="428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7" name="Oval 3208"/>
              <p:cNvSpPr>
                <a:spLocks noChangeArrowheads="1"/>
              </p:cNvSpPr>
              <p:nvPr/>
            </p:nvSpPr>
            <p:spPr bwMode="auto">
              <a:xfrm>
                <a:off x="42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8" name="Oval 3209"/>
              <p:cNvSpPr>
                <a:spLocks noChangeArrowheads="1"/>
              </p:cNvSpPr>
              <p:nvPr/>
            </p:nvSpPr>
            <p:spPr bwMode="auto">
              <a:xfrm>
                <a:off x="429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9" name="Oval 3210"/>
              <p:cNvSpPr>
                <a:spLocks noChangeArrowheads="1"/>
              </p:cNvSpPr>
              <p:nvPr/>
            </p:nvSpPr>
            <p:spPr bwMode="auto">
              <a:xfrm>
                <a:off x="42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0" name="Oval 3211"/>
              <p:cNvSpPr>
                <a:spLocks noChangeArrowheads="1"/>
              </p:cNvSpPr>
              <p:nvPr/>
            </p:nvSpPr>
            <p:spPr bwMode="auto">
              <a:xfrm>
                <a:off x="43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1" name="Oval 3212"/>
              <p:cNvSpPr>
                <a:spLocks noChangeArrowheads="1"/>
              </p:cNvSpPr>
              <p:nvPr/>
            </p:nvSpPr>
            <p:spPr bwMode="auto">
              <a:xfrm>
                <a:off x="430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2" name="Oval 3213"/>
              <p:cNvSpPr>
                <a:spLocks noChangeArrowheads="1"/>
              </p:cNvSpPr>
              <p:nvPr/>
            </p:nvSpPr>
            <p:spPr bwMode="auto">
              <a:xfrm>
                <a:off x="430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3" name="Oval 3214"/>
              <p:cNvSpPr>
                <a:spLocks noChangeArrowheads="1"/>
              </p:cNvSpPr>
              <p:nvPr/>
            </p:nvSpPr>
            <p:spPr bwMode="auto">
              <a:xfrm>
                <a:off x="431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4" name="Oval 3215"/>
              <p:cNvSpPr>
                <a:spLocks noChangeArrowheads="1"/>
              </p:cNvSpPr>
              <p:nvPr/>
            </p:nvSpPr>
            <p:spPr bwMode="auto">
              <a:xfrm>
                <a:off x="431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5" name="Oval 3216"/>
              <p:cNvSpPr>
                <a:spLocks noChangeArrowheads="1"/>
              </p:cNvSpPr>
              <p:nvPr/>
            </p:nvSpPr>
            <p:spPr bwMode="auto">
              <a:xfrm>
                <a:off x="431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6" name="Oval 3217"/>
              <p:cNvSpPr>
                <a:spLocks noChangeArrowheads="1"/>
              </p:cNvSpPr>
              <p:nvPr/>
            </p:nvSpPr>
            <p:spPr bwMode="auto">
              <a:xfrm>
                <a:off x="43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7" name="Oval 3218"/>
              <p:cNvSpPr>
                <a:spLocks noChangeArrowheads="1"/>
              </p:cNvSpPr>
              <p:nvPr/>
            </p:nvSpPr>
            <p:spPr bwMode="auto">
              <a:xfrm>
                <a:off x="43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8" name="Oval 3219"/>
              <p:cNvSpPr>
                <a:spLocks noChangeArrowheads="1"/>
              </p:cNvSpPr>
              <p:nvPr/>
            </p:nvSpPr>
            <p:spPr bwMode="auto">
              <a:xfrm>
                <a:off x="43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1" name="Group 3421"/>
            <p:cNvGrpSpPr>
              <a:grpSpLocks/>
            </p:cNvGrpSpPr>
            <p:nvPr/>
          </p:nvGrpSpPr>
          <p:grpSpPr bwMode="auto">
            <a:xfrm>
              <a:off x="753" y="2256"/>
              <a:ext cx="4446" cy="1078"/>
              <a:chOff x="753" y="2256"/>
              <a:chExt cx="4446" cy="1078"/>
            </a:xfrm>
          </p:grpSpPr>
          <p:sp>
            <p:nvSpPr>
              <p:cNvPr id="5789" name="Oval 3221"/>
              <p:cNvSpPr>
                <a:spLocks noChangeArrowheads="1"/>
              </p:cNvSpPr>
              <p:nvPr/>
            </p:nvSpPr>
            <p:spPr bwMode="auto">
              <a:xfrm>
                <a:off x="43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0" name="Oval 3222"/>
              <p:cNvSpPr>
                <a:spLocks noChangeArrowheads="1"/>
              </p:cNvSpPr>
              <p:nvPr/>
            </p:nvSpPr>
            <p:spPr bwMode="auto">
              <a:xfrm>
                <a:off x="43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1" name="Oval 3223"/>
              <p:cNvSpPr>
                <a:spLocks noChangeArrowheads="1"/>
              </p:cNvSpPr>
              <p:nvPr/>
            </p:nvSpPr>
            <p:spPr bwMode="auto">
              <a:xfrm>
                <a:off x="43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2" name="Oval 3224"/>
              <p:cNvSpPr>
                <a:spLocks noChangeArrowheads="1"/>
              </p:cNvSpPr>
              <p:nvPr/>
            </p:nvSpPr>
            <p:spPr bwMode="auto">
              <a:xfrm>
                <a:off x="43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3" name="Oval 3225"/>
              <p:cNvSpPr>
                <a:spLocks noChangeArrowheads="1"/>
              </p:cNvSpPr>
              <p:nvPr/>
            </p:nvSpPr>
            <p:spPr bwMode="auto">
              <a:xfrm>
                <a:off x="43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4" name="Oval 3226"/>
              <p:cNvSpPr>
                <a:spLocks noChangeArrowheads="1"/>
              </p:cNvSpPr>
              <p:nvPr/>
            </p:nvSpPr>
            <p:spPr bwMode="auto">
              <a:xfrm>
                <a:off x="43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5" name="Oval 3227"/>
              <p:cNvSpPr>
                <a:spLocks noChangeArrowheads="1"/>
              </p:cNvSpPr>
              <p:nvPr/>
            </p:nvSpPr>
            <p:spPr bwMode="auto">
              <a:xfrm>
                <a:off x="43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6" name="Oval 3228"/>
              <p:cNvSpPr>
                <a:spLocks noChangeArrowheads="1"/>
              </p:cNvSpPr>
              <p:nvPr/>
            </p:nvSpPr>
            <p:spPr bwMode="auto">
              <a:xfrm>
                <a:off x="43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7" name="Oval 3229"/>
              <p:cNvSpPr>
                <a:spLocks noChangeArrowheads="1"/>
              </p:cNvSpPr>
              <p:nvPr/>
            </p:nvSpPr>
            <p:spPr bwMode="auto">
              <a:xfrm>
                <a:off x="43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8" name="Oval 3230"/>
              <p:cNvSpPr>
                <a:spLocks noChangeArrowheads="1"/>
              </p:cNvSpPr>
              <p:nvPr/>
            </p:nvSpPr>
            <p:spPr bwMode="auto">
              <a:xfrm>
                <a:off x="436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9" name="Oval 3231"/>
              <p:cNvSpPr>
                <a:spLocks noChangeArrowheads="1"/>
              </p:cNvSpPr>
              <p:nvPr/>
            </p:nvSpPr>
            <p:spPr bwMode="auto">
              <a:xfrm>
                <a:off x="437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0" name="Oval 3232"/>
              <p:cNvSpPr>
                <a:spLocks noChangeArrowheads="1"/>
              </p:cNvSpPr>
              <p:nvPr/>
            </p:nvSpPr>
            <p:spPr bwMode="auto">
              <a:xfrm>
                <a:off x="43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1" name="Oval 3233"/>
              <p:cNvSpPr>
                <a:spLocks noChangeArrowheads="1"/>
              </p:cNvSpPr>
              <p:nvPr/>
            </p:nvSpPr>
            <p:spPr bwMode="auto">
              <a:xfrm>
                <a:off x="43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2" name="Oval 3234"/>
              <p:cNvSpPr>
                <a:spLocks noChangeArrowheads="1"/>
              </p:cNvSpPr>
              <p:nvPr/>
            </p:nvSpPr>
            <p:spPr bwMode="auto">
              <a:xfrm>
                <a:off x="438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3" name="Oval 3235"/>
              <p:cNvSpPr>
                <a:spLocks noChangeArrowheads="1"/>
              </p:cNvSpPr>
              <p:nvPr/>
            </p:nvSpPr>
            <p:spPr bwMode="auto">
              <a:xfrm>
                <a:off x="438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4" name="Oval 3236"/>
              <p:cNvSpPr>
                <a:spLocks noChangeArrowheads="1"/>
              </p:cNvSpPr>
              <p:nvPr/>
            </p:nvSpPr>
            <p:spPr bwMode="auto">
              <a:xfrm>
                <a:off x="43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5" name="Oval 3237"/>
              <p:cNvSpPr>
                <a:spLocks noChangeArrowheads="1"/>
              </p:cNvSpPr>
              <p:nvPr/>
            </p:nvSpPr>
            <p:spPr bwMode="auto">
              <a:xfrm>
                <a:off x="439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6" name="Oval 3238"/>
              <p:cNvSpPr>
                <a:spLocks noChangeArrowheads="1"/>
              </p:cNvSpPr>
              <p:nvPr/>
            </p:nvSpPr>
            <p:spPr bwMode="auto">
              <a:xfrm>
                <a:off x="43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7" name="Oval 3239"/>
              <p:cNvSpPr>
                <a:spLocks noChangeArrowheads="1"/>
              </p:cNvSpPr>
              <p:nvPr/>
            </p:nvSpPr>
            <p:spPr bwMode="auto">
              <a:xfrm>
                <a:off x="44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8" name="Oval 3240"/>
              <p:cNvSpPr>
                <a:spLocks noChangeArrowheads="1"/>
              </p:cNvSpPr>
              <p:nvPr/>
            </p:nvSpPr>
            <p:spPr bwMode="auto">
              <a:xfrm>
                <a:off x="440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9" name="Oval 3241"/>
              <p:cNvSpPr>
                <a:spLocks noChangeArrowheads="1"/>
              </p:cNvSpPr>
              <p:nvPr/>
            </p:nvSpPr>
            <p:spPr bwMode="auto">
              <a:xfrm>
                <a:off x="441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0" name="Oval 3242"/>
              <p:cNvSpPr>
                <a:spLocks noChangeArrowheads="1"/>
              </p:cNvSpPr>
              <p:nvPr/>
            </p:nvSpPr>
            <p:spPr bwMode="auto">
              <a:xfrm>
                <a:off x="441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1" name="Oval 3243"/>
              <p:cNvSpPr>
                <a:spLocks noChangeArrowheads="1"/>
              </p:cNvSpPr>
              <p:nvPr/>
            </p:nvSpPr>
            <p:spPr bwMode="auto">
              <a:xfrm>
                <a:off x="441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2" name="Oval 3244"/>
              <p:cNvSpPr>
                <a:spLocks noChangeArrowheads="1"/>
              </p:cNvSpPr>
              <p:nvPr/>
            </p:nvSpPr>
            <p:spPr bwMode="auto">
              <a:xfrm>
                <a:off x="441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3" name="Oval 3245"/>
              <p:cNvSpPr>
                <a:spLocks noChangeArrowheads="1"/>
              </p:cNvSpPr>
              <p:nvPr/>
            </p:nvSpPr>
            <p:spPr bwMode="auto">
              <a:xfrm>
                <a:off x="442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4" name="Oval 3246"/>
              <p:cNvSpPr>
                <a:spLocks noChangeArrowheads="1"/>
              </p:cNvSpPr>
              <p:nvPr/>
            </p:nvSpPr>
            <p:spPr bwMode="auto">
              <a:xfrm>
                <a:off x="442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5" name="Oval 3247"/>
              <p:cNvSpPr>
                <a:spLocks noChangeArrowheads="1"/>
              </p:cNvSpPr>
              <p:nvPr/>
            </p:nvSpPr>
            <p:spPr bwMode="auto">
              <a:xfrm>
                <a:off x="443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6" name="Oval 3248"/>
              <p:cNvSpPr>
                <a:spLocks noChangeArrowheads="1"/>
              </p:cNvSpPr>
              <p:nvPr/>
            </p:nvSpPr>
            <p:spPr bwMode="auto">
              <a:xfrm>
                <a:off x="443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7" name="Oval 3249"/>
              <p:cNvSpPr>
                <a:spLocks noChangeArrowheads="1"/>
              </p:cNvSpPr>
              <p:nvPr/>
            </p:nvSpPr>
            <p:spPr bwMode="auto">
              <a:xfrm>
                <a:off x="443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8" name="Oval 3250"/>
              <p:cNvSpPr>
                <a:spLocks noChangeArrowheads="1"/>
              </p:cNvSpPr>
              <p:nvPr/>
            </p:nvSpPr>
            <p:spPr bwMode="auto">
              <a:xfrm>
                <a:off x="444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9" name="Oval 3251"/>
              <p:cNvSpPr>
                <a:spLocks noChangeArrowheads="1"/>
              </p:cNvSpPr>
              <p:nvPr/>
            </p:nvSpPr>
            <p:spPr bwMode="auto">
              <a:xfrm>
                <a:off x="44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0" name="Oval 3252"/>
              <p:cNvSpPr>
                <a:spLocks noChangeArrowheads="1"/>
              </p:cNvSpPr>
              <p:nvPr/>
            </p:nvSpPr>
            <p:spPr bwMode="auto">
              <a:xfrm>
                <a:off x="44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1" name="Oval 3253"/>
              <p:cNvSpPr>
                <a:spLocks noChangeArrowheads="1"/>
              </p:cNvSpPr>
              <p:nvPr/>
            </p:nvSpPr>
            <p:spPr bwMode="auto">
              <a:xfrm>
                <a:off x="44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2" name="Oval 3254"/>
              <p:cNvSpPr>
                <a:spLocks noChangeArrowheads="1"/>
              </p:cNvSpPr>
              <p:nvPr/>
            </p:nvSpPr>
            <p:spPr bwMode="auto">
              <a:xfrm>
                <a:off x="44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3" name="Oval 3255"/>
              <p:cNvSpPr>
                <a:spLocks noChangeArrowheads="1"/>
              </p:cNvSpPr>
              <p:nvPr/>
            </p:nvSpPr>
            <p:spPr bwMode="auto">
              <a:xfrm>
                <a:off x="44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4" name="Oval 3256"/>
              <p:cNvSpPr>
                <a:spLocks noChangeArrowheads="1"/>
              </p:cNvSpPr>
              <p:nvPr/>
            </p:nvSpPr>
            <p:spPr bwMode="auto">
              <a:xfrm>
                <a:off x="446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5" name="Oval 3257"/>
              <p:cNvSpPr>
                <a:spLocks noChangeArrowheads="1"/>
              </p:cNvSpPr>
              <p:nvPr/>
            </p:nvSpPr>
            <p:spPr bwMode="auto">
              <a:xfrm>
                <a:off x="447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6" name="Oval 3258"/>
              <p:cNvSpPr>
                <a:spLocks noChangeArrowheads="1"/>
              </p:cNvSpPr>
              <p:nvPr/>
            </p:nvSpPr>
            <p:spPr bwMode="auto">
              <a:xfrm>
                <a:off x="447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7" name="Oval 3259"/>
              <p:cNvSpPr>
                <a:spLocks noChangeArrowheads="1"/>
              </p:cNvSpPr>
              <p:nvPr/>
            </p:nvSpPr>
            <p:spPr bwMode="auto">
              <a:xfrm>
                <a:off x="447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8" name="Oval 3260"/>
              <p:cNvSpPr>
                <a:spLocks noChangeArrowheads="1"/>
              </p:cNvSpPr>
              <p:nvPr/>
            </p:nvSpPr>
            <p:spPr bwMode="auto">
              <a:xfrm>
                <a:off x="448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9" name="Oval 3261"/>
              <p:cNvSpPr>
                <a:spLocks noChangeArrowheads="1"/>
              </p:cNvSpPr>
              <p:nvPr/>
            </p:nvSpPr>
            <p:spPr bwMode="auto">
              <a:xfrm>
                <a:off x="448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0" name="Oval 3262"/>
              <p:cNvSpPr>
                <a:spLocks noChangeArrowheads="1"/>
              </p:cNvSpPr>
              <p:nvPr/>
            </p:nvSpPr>
            <p:spPr bwMode="auto">
              <a:xfrm>
                <a:off x="449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1" name="Oval 3263"/>
              <p:cNvSpPr>
                <a:spLocks noChangeArrowheads="1"/>
              </p:cNvSpPr>
              <p:nvPr/>
            </p:nvSpPr>
            <p:spPr bwMode="auto">
              <a:xfrm>
                <a:off x="449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2" name="Oval 3264"/>
              <p:cNvSpPr>
                <a:spLocks noChangeArrowheads="1"/>
              </p:cNvSpPr>
              <p:nvPr/>
            </p:nvSpPr>
            <p:spPr bwMode="auto">
              <a:xfrm>
                <a:off x="449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3" name="Oval 3265"/>
              <p:cNvSpPr>
                <a:spLocks noChangeArrowheads="1"/>
              </p:cNvSpPr>
              <p:nvPr/>
            </p:nvSpPr>
            <p:spPr bwMode="auto">
              <a:xfrm>
                <a:off x="450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4" name="Oval 3266"/>
              <p:cNvSpPr>
                <a:spLocks noChangeArrowheads="1"/>
              </p:cNvSpPr>
              <p:nvPr/>
            </p:nvSpPr>
            <p:spPr bwMode="auto">
              <a:xfrm>
                <a:off x="450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5" name="Oval 3267"/>
              <p:cNvSpPr>
                <a:spLocks noChangeArrowheads="1"/>
              </p:cNvSpPr>
              <p:nvPr/>
            </p:nvSpPr>
            <p:spPr bwMode="auto">
              <a:xfrm>
                <a:off x="450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6" name="Oval 3268"/>
              <p:cNvSpPr>
                <a:spLocks noChangeArrowheads="1"/>
              </p:cNvSpPr>
              <p:nvPr/>
            </p:nvSpPr>
            <p:spPr bwMode="auto">
              <a:xfrm>
                <a:off x="451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7" name="Oval 3269"/>
              <p:cNvSpPr>
                <a:spLocks noChangeArrowheads="1"/>
              </p:cNvSpPr>
              <p:nvPr/>
            </p:nvSpPr>
            <p:spPr bwMode="auto">
              <a:xfrm>
                <a:off x="451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8" name="Oval 3270"/>
              <p:cNvSpPr>
                <a:spLocks noChangeArrowheads="1"/>
              </p:cNvSpPr>
              <p:nvPr/>
            </p:nvSpPr>
            <p:spPr bwMode="auto">
              <a:xfrm>
                <a:off x="451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9" name="Oval 3271"/>
              <p:cNvSpPr>
                <a:spLocks noChangeArrowheads="1"/>
              </p:cNvSpPr>
              <p:nvPr/>
            </p:nvSpPr>
            <p:spPr bwMode="auto">
              <a:xfrm>
                <a:off x="452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0" name="Oval 3272"/>
              <p:cNvSpPr>
                <a:spLocks noChangeArrowheads="1"/>
              </p:cNvSpPr>
              <p:nvPr/>
            </p:nvSpPr>
            <p:spPr bwMode="auto">
              <a:xfrm>
                <a:off x="452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1" name="Oval 3273"/>
              <p:cNvSpPr>
                <a:spLocks noChangeArrowheads="1"/>
              </p:cNvSpPr>
              <p:nvPr/>
            </p:nvSpPr>
            <p:spPr bwMode="auto">
              <a:xfrm>
                <a:off x="4530"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2" name="Oval 3274"/>
              <p:cNvSpPr>
                <a:spLocks noChangeArrowheads="1"/>
              </p:cNvSpPr>
              <p:nvPr/>
            </p:nvSpPr>
            <p:spPr bwMode="auto">
              <a:xfrm>
                <a:off x="4534"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3" name="Oval 3275"/>
              <p:cNvSpPr>
                <a:spLocks noChangeArrowheads="1"/>
              </p:cNvSpPr>
              <p:nvPr/>
            </p:nvSpPr>
            <p:spPr bwMode="auto">
              <a:xfrm>
                <a:off x="4538"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4" name="Oval 3276"/>
              <p:cNvSpPr>
                <a:spLocks noChangeArrowheads="1"/>
              </p:cNvSpPr>
              <p:nvPr/>
            </p:nvSpPr>
            <p:spPr bwMode="auto">
              <a:xfrm>
                <a:off x="4542"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5" name="Oval 3277"/>
              <p:cNvSpPr>
                <a:spLocks noChangeArrowheads="1"/>
              </p:cNvSpPr>
              <p:nvPr/>
            </p:nvSpPr>
            <p:spPr bwMode="auto">
              <a:xfrm>
                <a:off x="4546"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6" name="Oval 3278"/>
              <p:cNvSpPr>
                <a:spLocks noChangeArrowheads="1"/>
              </p:cNvSpPr>
              <p:nvPr/>
            </p:nvSpPr>
            <p:spPr bwMode="auto">
              <a:xfrm>
                <a:off x="454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7" name="Oval 3279"/>
              <p:cNvSpPr>
                <a:spLocks noChangeArrowheads="1"/>
              </p:cNvSpPr>
              <p:nvPr/>
            </p:nvSpPr>
            <p:spPr bwMode="auto">
              <a:xfrm>
                <a:off x="4550"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8" name="Oval 3280"/>
              <p:cNvSpPr>
                <a:spLocks noChangeArrowheads="1"/>
              </p:cNvSpPr>
              <p:nvPr/>
            </p:nvSpPr>
            <p:spPr bwMode="auto">
              <a:xfrm>
                <a:off x="4554"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9" name="Oval 3281"/>
              <p:cNvSpPr>
                <a:spLocks noChangeArrowheads="1"/>
              </p:cNvSpPr>
              <p:nvPr/>
            </p:nvSpPr>
            <p:spPr bwMode="auto">
              <a:xfrm>
                <a:off x="4558"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0" name="Oval 3282"/>
              <p:cNvSpPr>
                <a:spLocks noChangeArrowheads="1"/>
              </p:cNvSpPr>
              <p:nvPr/>
            </p:nvSpPr>
            <p:spPr bwMode="auto">
              <a:xfrm>
                <a:off x="4562"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1" name="Oval 3283"/>
              <p:cNvSpPr>
                <a:spLocks noChangeArrowheads="1"/>
              </p:cNvSpPr>
              <p:nvPr/>
            </p:nvSpPr>
            <p:spPr bwMode="auto">
              <a:xfrm>
                <a:off x="4566"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2" name="Oval 3284"/>
              <p:cNvSpPr>
                <a:spLocks noChangeArrowheads="1"/>
              </p:cNvSpPr>
              <p:nvPr/>
            </p:nvSpPr>
            <p:spPr bwMode="auto">
              <a:xfrm>
                <a:off x="4570"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3" name="Oval 3285"/>
              <p:cNvSpPr>
                <a:spLocks noChangeArrowheads="1"/>
              </p:cNvSpPr>
              <p:nvPr/>
            </p:nvSpPr>
            <p:spPr bwMode="auto">
              <a:xfrm>
                <a:off x="4574"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4" name="Oval 3286"/>
              <p:cNvSpPr>
                <a:spLocks noChangeArrowheads="1"/>
              </p:cNvSpPr>
              <p:nvPr/>
            </p:nvSpPr>
            <p:spPr bwMode="auto">
              <a:xfrm>
                <a:off x="4578"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5" name="Oval 3287"/>
              <p:cNvSpPr>
                <a:spLocks noChangeArrowheads="1"/>
              </p:cNvSpPr>
              <p:nvPr/>
            </p:nvSpPr>
            <p:spPr bwMode="auto">
              <a:xfrm>
                <a:off x="4582"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6" name="Oval 3288"/>
              <p:cNvSpPr>
                <a:spLocks noChangeArrowheads="1"/>
              </p:cNvSpPr>
              <p:nvPr/>
            </p:nvSpPr>
            <p:spPr bwMode="auto">
              <a:xfrm>
                <a:off x="4586" y="245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7" name="Oval 3289"/>
              <p:cNvSpPr>
                <a:spLocks noChangeArrowheads="1"/>
              </p:cNvSpPr>
              <p:nvPr/>
            </p:nvSpPr>
            <p:spPr bwMode="auto">
              <a:xfrm>
                <a:off x="459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8" name="Oval 3290"/>
              <p:cNvSpPr>
                <a:spLocks noChangeArrowheads="1"/>
              </p:cNvSpPr>
              <p:nvPr/>
            </p:nvSpPr>
            <p:spPr bwMode="auto">
              <a:xfrm>
                <a:off x="459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9" name="Oval 3291"/>
              <p:cNvSpPr>
                <a:spLocks noChangeArrowheads="1"/>
              </p:cNvSpPr>
              <p:nvPr/>
            </p:nvSpPr>
            <p:spPr bwMode="auto">
              <a:xfrm>
                <a:off x="459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0" name="Oval 3292"/>
              <p:cNvSpPr>
                <a:spLocks noChangeArrowheads="1"/>
              </p:cNvSpPr>
              <p:nvPr/>
            </p:nvSpPr>
            <p:spPr bwMode="auto">
              <a:xfrm>
                <a:off x="460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1" name="Oval 3293"/>
              <p:cNvSpPr>
                <a:spLocks noChangeArrowheads="1"/>
              </p:cNvSpPr>
              <p:nvPr/>
            </p:nvSpPr>
            <p:spPr bwMode="auto">
              <a:xfrm>
                <a:off x="460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2" name="Oval 3294"/>
              <p:cNvSpPr>
                <a:spLocks noChangeArrowheads="1"/>
              </p:cNvSpPr>
              <p:nvPr/>
            </p:nvSpPr>
            <p:spPr bwMode="auto">
              <a:xfrm>
                <a:off x="461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3" name="Oval 3295"/>
              <p:cNvSpPr>
                <a:spLocks noChangeArrowheads="1"/>
              </p:cNvSpPr>
              <p:nvPr/>
            </p:nvSpPr>
            <p:spPr bwMode="auto">
              <a:xfrm>
                <a:off x="461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4" name="Oval 3296"/>
              <p:cNvSpPr>
                <a:spLocks noChangeArrowheads="1"/>
              </p:cNvSpPr>
              <p:nvPr/>
            </p:nvSpPr>
            <p:spPr bwMode="auto">
              <a:xfrm>
                <a:off x="461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5" name="Oval 3297"/>
              <p:cNvSpPr>
                <a:spLocks noChangeArrowheads="1"/>
              </p:cNvSpPr>
              <p:nvPr/>
            </p:nvSpPr>
            <p:spPr bwMode="auto">
              <a:xfrm>
                <a:off x="462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6" name="Oval 3298"/>
              <p:cNvSpPr>
                <a:spLocks noChangeArrowheads="1"/>
              </p:cNvSpPr>
              <p:nvPr/>
            </p:nvSpPr>
            <p:spPr bwMode="auto">
              <a:xfrm>
                <a:off x="462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7" name="Oval 3299"/>
              <p:cNvSpPr>
                <a:spLocks noChangeArrowheads="1"/>
              </p:cNvSpPr>
              <p:nvPr/>
            </p:nvSpPr>
            <p:spPr bwMode="auto">
              <a:xfrm>
                <a:off x="463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8" name="Oval 3300"/>
              <p:cNvSpPr>
                <a:spLocks noChangeArrowheads="1"/>
              </p:cNvSpPr>
              <p:nvPr/>
            </p:nvSpPr>
            <p:spPr bwMode="auto">
              <a:xfrm>
                <a:off x="463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9" name="Oval 3301"/>
              <p:cNvSpPr>
                <a:spLocks noChangeArrowheads="1"/>
              </p:cNvSpPr>
              <p:nvPr/>
            </p:nvSpPr>
            <p:spPr bwMode="auto">
              <a:xfrm>
                <a:off x="463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0" name="Oval 3302"/>
              <p:cNvSpPr>
                <a:spLocks noChangeArrowheads="1"/>
              </p:cNvSpPr>
              <p:nvPr/>
            </p:nvSpPr>
            <p:spPr bwMode="auto">
              <a:xfrm>
                <a:off x="464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1" name="Oval 3303"/>
              <p:cNvSpPr>
                <a:spLocks noChangeArrowheads="1"/>
              </p:cNvSpPr>
              <p:nvPr/>
            </p:nvSpPr>
            <p:spPr bwMode="auto">
              <a:xfrm>
                <a:off x="464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2" name="Oval 3304"/>
              <p:cNvSpPr>
                <a:spLocks noChangeArrowheads="1"/>
              </p:cNvSpPr>
              <p:nvPr/>
            </p:nvSpPr>
            <p:spPr bwMode="auto">
              <a:xfrm>
                <a:off x="464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3" name="Oval 3305"/>
              <p:cNvSpPr>
                <a:spLocks noChangeArrowheads="1"/>
              </p:cNvSpPr>
              <p:nvPr/>
            </p:nvSpPr>
            <p:spPr bwMode="auto">
              <a:xfrm>
                <a:off x="465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4" name="Oval 3306"/>
              <p:cNvSpPr>
                <a:spLocks noChangeArrowheads="1"/>
              </p:cNvSpPr>
              <p:nvPr/>
            </p:nvSpPr>
            <p:spPr bwMode="auto">
              <a:xfrm>
                <a:off x="465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5" name="Oval 3307"/>
              <p:cNvSpPr>
                <a:spLocks noChangeArrowheads="1"/>
              </p:cNvSpPr>
              <p:nvPr/>
            </p:nvSpPr>
            <p:spPr bwMode="auto">
              <a:xfrm>
                <a:off x="465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6" name="Oval 3308"/>
              <p:cNvSpPr>
                <a:spLocks noChangeArrowheads="1"/>
              </p:cNvSpPr>
              <p:nvPr/>
            </p:nvSpPr>
            <p:spPr bwMode="auto">
              <a:xfrm>
                <a:off x="466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7" name="Oval 3309"/>
              <p:cNvSpPr>
                <a:spLocks noChangeArrowheads="1"/>
              </p:cNvSpPr>
              <p:nvPr/>
            </p:nvSpPr>
            <p:spPr bwMode="auto">
              <a:xfrm>
                <a:off x="466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8" name="Oval 3310"/>
              <p:cNvSpPr>
                <a:spLocks noChangeArrowheads="1"/>
              </p:cNvSpPr>
              <p:nvPr/>
            </p:nvSpPr>
            <p:spPr bwMode="auto">
              <a:xfrm>
                <a:off x="467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9" name="Oval 3311"/>
              <p:cNvSpPr>
                <a:spLocks noChangeArrowheads="1"/>
              </p:cNvSpPr>
              <p:nvPr/>
            </p:nvSpPr>
            <p:spPr bwMode="auto">
              <a:xfrm>
                <a:off x="467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0" name="Oval 3312"/>
              <p:cNvSpPr>
                <a:spLocks noChangeArrowheads="1"/>
              </p:cNvSpPr>
              <p:nvPr/>
            </p:nvSpPr>
            <p:spPr bwMode="auto">
              <a:xfrm>
                <a:off x="467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1" name="Oval 3313"/>
              <p:cNvSpPr>
                <a:spLocks noChangeArrowheads="1"/>
              </p:cNvSpPr>
              <p:nvPr/>
            </p:nvSpPr>
            <p:spPr bwMode="auto">
              <a:xfrm>
                <a:off x="468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2" name="Oval 3314"/>
              <p:cNvSpPr>
                <a:spLocks noChangeArrowheads="1"/>
              </p:cNvSpPr>
              <p:nvPr/>
            </p:nvSpPr>
            <p:spPr bwMode="auto">
              <a:xfrm>
                <a:off x="468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3" name="Oval 3315"/>
              <p:cNvSpPr>
                <a:spLocks noChangeArrowheads="1"/>
              </p:cNvSpPr>
              <p:nvPr/>
            </p:nvSpPr>
            <p:spPr bwMode="auto">
              <a:xfrm>
                <a:off x="469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4" name="Oval 3316"/>
              <p:cNvSpPr>
                <a:spLocks noChangeArrowheads="1"/>
              </p:cNvSpPr>
              <p:nvPr/>
            </p:nvSpPr>
            <p:spPr bwMode="auto">
              <a:xfrm>
                <a:off x="469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5" name="Oval 3317"/>
              <p:cNvSpPr>
                <a:spLocks noChangeArrowheads="1"/>
              </p:cNvSpPr>
              <p:nvPr/>
            </p:nvSpPr>
            <p:spPr bwMode="auto">
              <a:xfrm>
                <a:off x="469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6" name="Oval 3318"/>
              <p:cNvSpPr>
                <a:spLocks noChangeArrowheads="1"/>
              </p:cNvSpPr>
              <p:nvPr/>
            </p:nvSpPr>
            <p:spPr bwMode="auto">
              <a:xfrm>
                <a:off x="470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7" name="Oval 3319"/>
              <p:cNvSpPr>
                <a:spLocks noChangeArrowheads="1"/>
              </p:cNvSpPr>
              <p:nvPr/>
            </p:nvSpPr>
            <p:spPr bwMode="auto">
              <a:xfrm>
                <a:off x="470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8" name="Oval 3320"/>
              <p:cNvSpPr>
                <a:spLocks noChangeArrowheads="1"/>
              </p:cNvSpPr>
              <p:nvPr/>
            </p:nvSpPr>
            <p:spPr bwMode="auto">
              <a:xfrm>
                <a:off x="471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9" name="Oval 3321"/>
              <p:cNvSpPr>
                <a:spLocks noChangeArrowheads="1"/>
              </p:cNvSpPr>
              <p:nvPr/>
            </p:nvSpPr>
            <p:spPr bwMode="auto">
              <a:xfrm>
                <a:off x="471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0" name="Oval 3322"/>
              <p:cNvSpPr>
                <a:spLocks noChangeArrowheads="1"/>
              </p:cNvSpPr>
              <p:nvPr/>
            </p:nvSpPr>
            <p:spPr bwMode="auto">
              <a:xfrm>
                <a:off x="471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1" name="Oval 3323"/>
              <p:cNvSpPr>
                <a:spLocks noChangeArrowheads="1"/>
              </p:cNvSpPr>
              <p:nvPr/>
            </p:nvSpPr>
            <p:spPr bwMode="auto">
              <a:xfrm>
                <a:off x="472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2" name="Oval 3324"/>
              <p:cNvSpPr>
                <a:spLocks noChangeArrowheads="1"/>
              </p:cNvSpPr>
              <p:nvPr/>
            </p:nvSpPr>
            <p:spPr bwMode="auto">
              <a:xfrm>
                <a:off x="472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3" name="Oval 3325"/>
              <p:cNvSpPr>
                <a:spLocks noChangeArrowheads="1"/>
              </p:cNvSpPr>
              <p:nvPr/>
            </p:nvSpPr>
            <p:spPr bwMode="auto">
              <a:xfrm>
                <a:off x="473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4" name="Oval 3326"/>
              <p:cNvSpPr>
                <a:spLocks noChangeArrowheads="1"/>
              </p:cNvSpPr>
              <p:nvPr/>
            </p:nvSpPr>
            <p:spPr bwMode="auto">
              <a:xfrm>
                <a:off x="473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5" name="Oval 3327"/>
              <p:cNvSpPr>
                <a:spLocks noChangeArrowheads="1"/>
              </p:cNvSpPr>
              <p:nvPr/>
            </p:nvSpPr>
            <p:spPr bwMode="auto">
              <a:xfrm>
                <a:off x="473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6" name="Oval 3328"/>
              <p:cNvSpPr>
                <a:spLocks noChangeArrowheads="1"/>
              </p:cNvSpPr>
              <p:nvPr/>
            </p:nvSpPr>
            <p:spPr bwMode="auto">
              <a:xfrm>
                <a:off x="473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7" name="Oval 3329"/>
              <p:cNvSpPr>
                <a:spLocks noChangeArrowheads="1"/>
              </p:cNvSpPr>
              <p:nvPr/>
            </p:nvSpPr>
            <p:spPr bwMode="auto">
              <a:xfrm>
                <a:off x="474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8" name="Oval 3330"/>
              <p:cNvSpPr>
                <a:spLocks noChangeArrowheads="1"/>
              </p:cNvSpPr>
              <p:nvPr/>
            </p:nvSpPr>
            <p:spPr bwMode="auto">
              <a:xfrm>
                <a:off x="474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9" name="Oval 3331"/>
              <p:cNvSpPr>
                <a:spLocks noChangeArrowheads="1"/>
              </p:cNvSpPr>
              <p:nvPr/>
            </p:nvSpPr>
            <p:spPr bwMode="auto">
              <a:xfrm>
                <a:off x="474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0" name="Oval 3332"/>
              <p:cNvSpPr>
                <a:spLocks noChangeArrowheads="1"/>
              </p:cNvSpPr>
              <p:nvPr/>
            </p:nvSpPr>
            <p:spPr bwMode="auto">
              <a:xfrm>
                <a:off x="475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1" name="Oval 3333"/>
              <p:cNvSpPr>
                <a:spLocks noChangeArrowheads="1"/>
              </p:cNvSpPr>
              <p:nvPr/>
            </p:nvSpPr>
            <p:spPr bwMode="auto">
              <a:xfrm>
                <a:off x="475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2" name="Oval 3334"/>
              <p:cNvSpPr>
                <a:spLocks noChangeArrowheads="1"/>
              </p:cNvSpPr>
              <p:nvPr/>
            </p:nvSpPr>
            <p:spPr bwMode="auto">
              <a:xfrm>
                <a:off x="475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3" name="Oval 3335"/>
              <p:cNvSpPr>
                <a:spLocks noChangeArrowheads="1"/>
              </p:cNvSpPr>
              <p:nvPr/>
            </p:nvSpPr>
            <p:spPr bwMode="auto">
              <a:xfrm>
                <a:off x="476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4" name="Oval 3336"/>
              <p:cNvSpPr>
                <a:spLocks noChangeArrowheads="1"/>
              </p:cNvSpPr>
              <p:nvPr/>
            </p:nvSpPr>
            <p:spPr bwMode="auto">
              <a:xfrm>
                <a:off x="476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5" name="Oval 3337"/>
              <p:cNvSpPr>
                <a:spLocks noChangeArrowheads="1"/>
              </p:cNvSpPr>
              <p:nvPr/>
            </p:nvSpPr>
            <p:spPr bwMode="auto">
              <a:xfrm>
                <a:off x="477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6" name="Oval 3338"/>
              <p:cNvSpPr>
                <a:spLocks noChangeArrowheads="1"/>
              </p:cNvSpPr>
              <p:nvPr/>
            </p:nvSpPr>
            <p:spPr bwMode="auto">
              <a:xfrm>
                <a:off x="477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7" name="Oval 3339"/>
              <p:cNvSpPr>
                <a:spLocks noChangeArrowheads="1"/>
              </p:cNvSpPr>
              <p:nvPr/>
            </p:nvSpPr>
            <p:spPr bwMode="auto">
              <a:xfrm>
                <a:off x="477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8" name="Oval 3340"/>
              <p:cNvSpPr>
                <a:spLocks noChangeArrowheads="1"/>
              </p:cNvSpPr>
              <p:nvPr/>
            </p:nvSpPr>
            <p:spPr bwMode="auto">
              <a:xfrm>
                <a:off x="478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9" name="Oval 3341"/>
              <p:cNvSpPr>
                <a:spLocks noChangeArrowheads="1"/>
              </p:cNvSpPr>
              <p:nvPr/>
            </p:nvSpPr>
            <p:spPr bwMode="auto">
              <a:xfrm>
                <a:off x="478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0" name="Oval 3342"/>
              <p:cNvSpPr>
                <a:spLocks noChangeArrowheads="1"/>
              </p:cNvSpPr>
              <p:nvPr/>
            </p:nvSpPr>
            <p:spPr bwMode="auto">
              <a:xfrm>
                <a:off x="479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1" name="Oval 3343"/>
              <p:cNvSpPr>
                <a:spLocks noChangeArrowheads="1"/>
              </p:cNvSpPr>
              <p:nvPr/>
            </p:nvSpPr>
            <p:spPr bwMode="auto">
              <a:xfrm>
                <a:off x="479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2" name="Oval 3344"/>
              <p:cNvSpPr>
                <a:spLocks noChangeArrowheads="1"/>
              </p:cNvSpPr>
              <p:nvPr/>
            </p:nvSpPr>
            <p:spPr bwMode="auto">
              <a:xfrm>
                <a:off x="479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3" name="Oval 3345"/>
              <p:cNvSpPr>
                <a:spLocks noChangeArrowheads="1"/>
              </p:cNvSpPr>
              <p:nvPr/>
            </p:nvSpPr>
            <p:spPr bwMode="auto">
              <a:xfrm>
                <a:off x="480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4" name="Oval 3346"/>
              <p:cNvSpPr>
                <a:spLocks noChangeArrowheads="1"/>
              </p:cNvSpPr>
              <p:nvPr/>
            </p:nvSpPr>
            <p:spPr bwMode="auto">
              <a:xfrm>
                <a:off x="480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5" name="Oval 3347"/>
              <p:cNvSpPr>
                <a:spLocks noChangeArrowheads="1"/>
              </p:cNvSpPr>
              <p:nvPr/>
            </p:nvSpPr>
            <p:spPr bwMode="auto">
              <a:xfrm>
                <a:off x="4811"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6" name="Oval 3348"/>
              <p:cNvSpPr>
                <a:spLocks noChangeArrowheads="1"/>
              </p:cNvSpPr>
              <p:nvPr/>
            </p:nvSpPr>
            <p:spPr bwMode="auto">
              <a:xfrm>
                <a:off x="4815"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7" name="Oval 3349"/>
              <p:cNvSpPr>
                <a:spLocks noChangeArrowheads="1"/>
              </p:cNvSpPr>
              <p:nvPr/>
            </p:nvSpPr>
            <p:spPr bwMode="auto">
              <a:xfrm>
                <a:off x="4819"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8" name="Oval 3350"/>
              <p:cNvSpPr>
                <a:spLocks noChangeArrowheads="1"/>
              </p:cNvSpPr>
              <p:nvPr/>
            </p:nvSpPr>
            <p:spPr bwMode="auto">
              <a:xfrm>
                <a:off x="4823"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9" name="Oval 3351"/>
              <p:cNvSpPr>
                <a:spLocks noChangeArrowheads="1"/>
              </p:cNvSpPr>
              <p:nvPr/>
            </p:nvSpPr>
            <p:spPr bwMode="auto">
              <a:xfrm>
                <a:off x="4827" y="245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0" name="Oval 3352"/>
              <p:cNvSpPr>
                <a:spLocks noChangeArrowheads="1"/>
              </p:cNvSpPr>
              <p:nvPr/>
            </p:nvSpPr>
            <p:spPr bwMode="auto">
              <a:xfrm>
                <a:off x="483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1" name="Oval 3353"/>
              <p:cNvSpPr>
                <a:spLocks noChangeArrowheads="1"/>
              </p:cNvSpPr>
              <p:nvPr/>
            </p:nvSpPr>
            <p:spPr bwMode="auto">
              <a:xfrm>
                <a:off x="483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2" name="Oval 3354"/>
              <p:cNvSpPr>
                <a:spLocks noChangeArrowheads="1"/>
              </p:cNvSpPr>
              <p:nvPr/>
            </p:nvSpPr>
            <p:spPr bwMode="auto">
              <a:xfrm>
                <a:off x="483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3" name="Oval 3355"/>
              <p:cNvSpPr>
                <a:spLocks noChangeArrowheads="1"/>
              </p:cNvSpPr>
              <p:nvPr/>
            </p:nvSpPr>
            <p:spPr bwMode="auto">
              <a:xfrm>
                <a:off x="484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4" name="Oval 3356"/>
              <p:cNvSpPr>
                <a:spLocks noChangeArrowheads="1"/>
              </p:cNvSpPr>
              <p:nvPr/>
            </p:nvSpPr>
            <p:spPr bwMode="auto">
              <a:xfrm>
                <a:off x="484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5" name="Oval 3357"/>
              <p:cNvSpPr>
                <a:spLocks noChangeArrowheads="1"/>
              </p:cNvSpPr>
              <p:nvPr/>
            </p:nvSpPr>
            <p:spPr bwMode="auto">
              <a:xfrm>
                <a:off x="485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6" name="Oval 3358"/>
              <p:cNvSpPr>
                <a:spLocks noChangeArrowheads="1"/>
              </p:cNvSpPr>
              <p:nvPr/>
            </p:nvSpPr>
            <p:spPr bwMode="auto">
              <a:xfrm>
                <a:off x="4855"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7" name="Oval 3359"/>
              <p:cNvSpPr>
                <a:spLocks noChangeArrowheads="1"/>
              </p:cNvSpPr>
              <p:nvPr/>
            </p:nvSpPr>
            <p:spPr bwMode="auto">
              <a:xfrm>
                <a:off x="4859"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8" name="Oval 3360"/>
              <p:cNvSpPr>
                <a:spLocks noChangeArrowheads="1"/>
              </p:cNvSpPr>
              <p:nvPr/>
            </p:nvSpPr>
            <p:spPr bwMode="auto">
              <a:xfrm>
                <a:off x="4863"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9" name="Oval 3361"/>
              <p:cNvSpPr>
                <a:spLocks noChangeArrowheads="1"/>
              </p:cNvSpPr>
              <p:nvPr/>
            </p:nvSpPr>
            <p:spPr bwMode="auto">
              <a:xfrm>
                <a:off x="4867"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30" name="Oval 3362"/>
              <p:cNvSpPr>
                <a:spLocks noChangeArrowheads="1"/>
              </p:cNvSpPr>
              <p:nvPr/>
            </p:nvSpPr>
            <p:spPr bwMode="auto">
              <a:xfrm>
                <a:off x="4871" y="264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31" name="Line 3363"/>
              <p:cNvSpPr>
                <a:spLocks noChangeShapeType="1"/>
              </p:cNvSpPr>
              <p:nvPr/>
            </p:nvSpPr>
            <p:spPr bwMode="auto">
              <a:xfrm flipV="1">
                <a:off x="4631" y="2364"/>
                <a:ext cx="0" cy="293"/>
              </a:xfrm>
              <a:prstGeom prst="line">
                <a:avLst/>
              </a:prstGeom>
              <a:noFill/>
              <a:ln w="0">
                <a:solidFill>
                  <a:srgbClr val="FF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2" name="Oval 3364"/>
              <p:cNvSpPr>
                <a:spLocks noChangeArrowheads="1"/>
              </p:cNvSpPr>
              <p:nvPr/>
            </p:nvSpPr>
            <p:spPr bwMode="auto">
              <a:xfrm>
                <a:off x="885"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3" name="Oval 3365"/>
              <p:cNvSpPr>
                <a:spLocks noChangeArrowheads="1"/>
              </p:cNvSpPr>
              <p:nvPr/>
            </p:nvSpPr>
            <p:spPr bwMode="auto">
              <a:xfrm>
                <a:off x="941"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4" name="Oval 3366"/>
              <p:cNvSpPr>
                <a:spLocks noChangeArrowheads="1"/>
              </p:cNvSpPr>
              <p:nvPr/>
            </p:nvSpPr>
            <p:spPr bwMode="auto">
              <a:xfrm>
                <a:off x="1270"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5" name="Oval 3367"/>
              <p:cNvSpPr>
                <a:spLocks noChangeArrowheads="1"/>
              </p:cNvSpPr>
              <p:nvPr/>
            </p:nvSpPr>
            <p:spPr bwMode="auto">
              <a:xfrm>
                <a:off x="1594"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6" name="Oval 3368"/>
              <p:cNvSpPr>
                <a:spLocks noChangeArrowheads="1"/>
              </p:cNvSpPr>
              <p:nvPr/>
            </p:nvSpPr>
            <p:spPr bwMode="auto">
              <a:xfrm>
                <a:off x="1923"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7" name="Oval 3369"/>
              <p:cNvSpPr>
                <a:spLocks noChangeArrowheads="1"/>
              </p:cNvSpPr>
              <p:nvPr/>
            </p:nvSpPr>
            <p:spPr bwMode="auto">
              <a:xfrm>
                <a:off x="2251"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8" name="Oval 3370"/>
              <p:cNvSpPr>
                <a:spLocks noChangeArrowheads="1"/>
              </p:cNvSpPr>
              <p:nvPr/>
            </p:nvSpPr>
            <p:spPr bwMode="auto">
              <a:xfrm>
                <a:off x="2576"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39" name="Oval 3371"/>
              <p:cNvSpPr>
                <a:spLocks noChangeArrowheads="1"/>
              </p:cNvSpPr>
              <p:nvPr/>
            </p:nvSpPr>
            <p:spPr bwMode="auto">
              <a:xfrm>
                <a:off x="2904"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0" name="Oval 3372"/>
              <p:cNvSpPr>
                <a:spLocks noChangeArrowheads="1"/>
              </p:cNvSpPr>
              <p:nvPr/>
            </p:nvSpPr>
            <p:spPr bwMode="auto">
              <a:xfrm>
                <a:off x="3233"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1" name="Oval 3373"/>
              <p:cNvSpPr>
                <a:spLocks noChangeArrowheads="1"/>
              </p:cNvSpPr>
              <p:nvPr/>
            </p:nvSpPr>
            <p:spPr bwMode="auto">
              <a:xfrm>
                <a:off x="3557"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2" name="Oval 3374"/>
              <p:cNvSpPr>
                <a:spLocks noChangeArrowheads="1"/>
              </p:cNvSpPr>
              <p:nvPr/>
            </p:nvSpPr>
            <p:spPr bwMode="auto">
              <a:xfrm>
                <a:off x="3885" y="2444"/>
                <a:ext cx="33"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3" name="Oval 3375"/>
              <p:cNvSpPr>
                <a:spLocks noChangeArrowheads="1"/>
              </p:cNvSpPr>
              <p:nvPr/>
            </p:nvSpPr>
            <p:spPr bwMode="auto">
              <a:xfrm>
                <a:off x="4210"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4" name="Oval 3376"/>
              <p:cNvSpPr>
                <a:spLocks noChangeArrowheads="1"/>
              </p:cNvSpPr>
              <p:nvPr/>
            </p:nvSpPr>
            <p:spPr bwMode="auto">
              <a:xfrm>
                <a:off x="4538" y="2444"/>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5" name="Rectangle 3377"/>
              <p:cNvSpPr>
                <a:spLocks noChangeArrowheads="1"/>
              </p:cNvSpPr>
              <p:nvPr/>
            </p:nvSpPr>
            <p:spPr bwMode="auto">
              <a:xfrm>
                <a:off x="2203" y="2256"/>
                <a:ext cx="1509" cy="7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 2604+1 pilot "25ns_2604b_13inj_2012spare"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946" name="Rectangle 3378"/>
              <p:cNvSpPr>
                <a:spLocks noChangeArrowheads="1"/>
              </p:cNvSpPr>
              <p:nvPr/>
            </p:nvSpPr>
            <p:spPr bwMode="auto">
              <a:xfrm>
                <a:off x="857" y="2937"/>
                <a:ext cx="4238" cy="293"/>
              </a:xfrm>
              <a:prstGeom prst="rect">
                <a:avLst/>
              </a:prstGeom>
              <a:solidFill>
                <a:srgbClr val="FFFF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47" name="Rectangle 3379"/>
              <p:cNvSpPr>
                <a:spLocks noChangeArrowheads="1"/>
              </p:cNvSpPr>
              <p:nvPr/>
            </p:nvSpPr>
            <p:spPr bwMode="auto">
              <a:xfrm>
                <a:off x="857" y="2937"/>
                <a:ext cx="4238" cy="293"/>
              </a:xfrm>
              <a:prstGeom prst="rect">
                <a:avLst/>
              </a:prstGeom>
              <a:noFill/>
              <a:ln w="0">
                <a:solidFill>
                  <a:srgbClr val="FFFFFF"/>
                </a:solidFill>
                <a:prstDash val="solid"/>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8" name="Line 3380"/>
              <p:cNvSpPr>
                <a:spLocks noChangeShapeType="1"/>
              </p:cNvSpPr>
              <p:nvPr/>
            </p:nvSpPr>
            <p:spPr bwMode="auto">
              <a:xfrm>
                <a:off x="857" y="293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49" name="Line 3381"/>
              <p:cNvSpPr>
                <a:spLocks noChangeShapeType="1"/>
              </p:cNvSpPr>
              <p:nvPr/>
            </p:nvSpPr>
            <p:spPr bwMode="auto">
              <a:xfrm>
                <a:off x="857" y="3230"/>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0" name="Line 3382"/>
              <p:cNvSpPr>
                <a:spLocks noChangeShapeType="1"/>
              </p:cNvSpPr>
              <p:nvPr/>
            </p:nvSpPr>
            <p:spPr bwMode="auto">
              <a:xfrm flipV="1">
                <a:off x="5095" y="2937"/>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1" name="Line 3383"/>
              <p:cNvSpPr>
                <a:spLocks noChangeShapeType="1"/>
              </p:cNvSpPr>
              <p:nvPr/>
            </p:nvSpPr>
            <p:spPr bwMode="auto">
              <a:xfrm flipV="1">
                <a:off x="857" y="2937"/>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2" name="Line 3384"/>
              <p:cNvSpPr>
                <a:spLocks noChangeShapeType="1"/>
              </p:cNvSpPr>
              <p:nvPr/>
            </p:nvSpPr>
            <p:spPr bwMode="auto">
              <a:xfrm>
                <a:off x="857" y="3230"/>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3" name="Line 3385"/>
              <p:cNvSpPr>
                <a:spLocks noChangeShapeType="1"/>
              </p:cNvSpPr>
              <p:nvPr/>
            </p:nvSpPr>
            <p:spPr bwMode="auto">
              <a:xfrm flipV="1">
                <a:off x="857" y="2937"/>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4" name="Line 3386"/>
              <p:cNvSpPr>
                <a:spLocks noChangeShapeType="1"/>
              </p:cNvSpPr>
              <p:nvPr/>
            </p:nvSpPr>
            <p:spPr bwMode="auto">
              <a:xfrm flipV="1">
                <a:off x="857" y="318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5" name="Line 3387"/>
              <p:cNvSpPr>
                <a:spLocks noChangeShapeType="1"/>
              </p:cNvSpPr>
              <p:nvPr/>
            </p:nvSpPr>
            <p:spPr bwMode="auto">
              <a:xfrm>
                <a:off x="857" y="2937"/>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6" name="Rectangle 3388"/>
              <p:cNvSpPr>
                <a:spLocks noChangeArrowheads="1"/>
              </p:cNvSpPr>
              <p:nvPr/>
            </p:nvSpPr>
            <p:spPr bwMode="auto">
              <a:xfrm>
                <a:off x="841" y="3242"/>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57" name="Line 3389"/>
              <p:cNvSpPr>
                <a:spLocks noChangeShapeType="1"/>
              </p:cNvSpPr>
              <p:nvPr/>
            </p:nvSpPr>
            <p:spPr bwMode="auto">
              <a:xfrm flipV="1">
                <a:off x="1462" y="318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8" name="Line 3390"/>
              <p:cNvSpPr>
                <a:spLocks noChangeShapeType="1"/>
              </p:cNvSpPr>
              <p:nvPr/>
            </p:nvSpPr>
            <p:spPr bwMode="auto">
              <a:xfrm>
                <a:off x="1462" y="2937"/>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59" name="Rectangle 3391"/>
              <p:cNvSpPr>
                <a:spLocks noChangeArrowheads="1"/>
              </p:cNvSpPr>
              <p:nvPr/>
            </p:nvSpPr>
            <p:spPr bwMode="auto">
              <a:xfrm>
                <a:off x="1410" y="3242"/>
                <a:ext cx="14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60" name="Line 3392"/>
              <p:cNvSpPr>
                <a:spLocks noChangeShapeType="1"/>
              </p:cNvSpPr>
              <p:nvPr/>
            </p:nvSpPr>
            <p:spPr bwMode="auto">
              <a:xfrm flipV="1">
                <a:off x="2067" y="318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1" name="Line 3393"/>
              <p:cNvSpPr>
                <a:spLocks noChangeShapeType="1"/>
              </p:cNvSpPr>
              <p:nvPr/>
            </p:nvSpPr>
            <p:spPr bwMode="auto">
              <a:xfrm>
                <a:off x="2067" y="2937"/>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2" name="Rectangle 3394"/>
              <p:cNvSpPr>
                <a:spLocks noChangeArrowheads="1"/>
              </p:cNvSpPr>
              <p:nvPr/>
            </p:nvSpPr>
            <p:spPr bwMode="auto">
              <a:xfrm>
                <a:off x="1995" y="324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63" name="Line 3395"/>
              <p:cNvSpPr>
                <a:spLocks noChangeShapeType="1"/>
              </p:cNvSpPr>
              <p:nvPr/>
            </p:nvSpPr>
            <p:spPr bwMode="auto">
              <a:xfrm flipV="1">
                <a:off x="2672" y="318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4" name="Line 3396"/>
              <p:cNvSpPr>
                <a:spLocks noChangeShapeType="1"/>
              </p:cNvSpPr>
              <p:nvPr/>
            </p:nvSpPr>
            <p:spPr bwMode="auto">
              <a:xfrm>
                <a:off x="2672" y="2937"/>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5" name="Rectangle 3397"/>
              <p:cNvSpPr>
                <a:spLocks noChangeArrowheads="1"/>
              </p:cNvSpPr>
              <p:nvPr/>
            </p:nvSpPr>
            <p:spPr bwMode="auto">
              <a:xfrm>
                <a:off x="2600" y="324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66" name="Line 3398"/>
              <p:cNvSpPr>
                <a:spLocks noChangeShapeType="1"/>
              </p:cNvSpPr>
              <p:nvPr/>
            </p:nvSpPr>
            <p:spPr bwMode="auto">
              <a:xfrm flipV="1">
                <a:off x="3277" y="318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7" name="Line 3399"/>
              <p:cNvSpPr>
                <a:spLocks noChangeShapeType="1"/>
              </p:cNvSpPr>
              <p:nvPr/>
            </p:nvSpPr>
            <p:spPr bwMode="auto">
              <a:xfrm>
                <a:off x="3277" y="2937"/>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68" name="Rectangle 3400"/>
              <p:cNvSpPr>
                <a:spLocks noChangeArrowheads="1"/>
              </p:cNvSpPr>
              <p:nvPr/>
            </p:nvSpPr>
            <p:spPr bwMode="auto">
              <a:xfrm>
                <a:off x="3204" y="324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69" name="Line 3401"/>
              <p:cNvSpPr>
                <a:spLocks noChangeShapeType="1"/>
              </p:cNvSpPr>
              <p:nvPr/>
            </p:nvSpPr>
            <p:spPr bwMode="auto">
              <a:xfrm flipV="1">
                <a:off x="3881" y="318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0" name="Line 3402"/>
              <p:cNvSpPr>
                <a:spLocks noChangeShapeType="1"/>
              </p:cNvSpPr>
              <p:nvPr/>
            </p:nvSpPr>
            <p:spPr bwMode="auto">
              <a:xfrm>
                <a:off x="3881" y="2937"/>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1" name="Rectangle 3403"/>
              <p:cNvSpPr>
                <a:spLocks noChangeArrowheads="1"/>
              </p:cNvSpPr>
              <p:nvPr/>
            </p:nvSpPr>
            <p:spPr bwMode="auto">
              <a:xfrm>
                <a:off x="3809" y="324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72" name="Line 3404"/>
              <p:cNvSpPr>
                <a:spLocks noChangeShapeType="1"/>
              </p:cNvSpPr>
              <p:nvPr/>
            </p:nvSpPr>
            <p:spPr bwMode="auto">
              <a:xfrm flipV="1">
                <a:off x="4486" y="318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3" name="Line 3405"/>
              <p:cNvSpPr>
                <a:spLocks noChangeShapeType="1"/>
              </p:cNvSpPr>
              <p:nvPr/>
            </p:nvSpPr>
            <p:spPr bwMode="auto">
              <a:xfrm>
                <a:off x="4486" y="2937"/>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4" name="Rectangle 3406"/>
              <p:cNvSpPr>
                <a:spLocks noChangeArrowheads="1"/>
              </p:cNvSpPr>
              <p:nvPr/>
            </p:nvSpPr>
            <p:spPr bwMode="auto">
              <a:xfrm>
                <a:off x="4414" y="324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75" name="Line 3407"/>
              <p:cNvSpPr>
                <a:spLocks noChangeShapeType="1"/>
              </p:cNvSpPr>
              <p:nvPr/>
            </p:nvSpPr>
            <p:spPr bwMode="auto">
              <a:xfrm flipV="1">
                <a:off x="5095" y="3186"/>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6" name="Line 3408"/>
              <p:cNvSpPr>
                <a:spLocks noChangeShapeType="1"/>
              </p:cNvSpPr>
              <p:nvPr/>
            </p:nvSpPr>
            <p:spPr bwMode="auto">
              <a:xfrm>
                <a:off x="5095" y="2937"/>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7" name="Rectangle 3409"/>
              <p:cNvSpPr>
                <a:spLocks noChangeArrowheads="1"/>
              </p:cNvSpPr>
              <p:nvPr/>
            </p:nvSpPr>
            <p:spPr bwMode="auto">
              <a:xfrm>
                <a:off x="5023" y="3242"/>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78" name="Line 3410"/>
              <p:cNvSpPr>
                <a:spLocks noChangeShapeType="1"/>
              </p:cNvSpPr>
              <p:nvPr/>
            </p:nvSpPr>
            <p:spPr bwMode="auto">
              <a:xfrm>
                <a:off x="857" y="3230"/>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79" name="Line 3411"/>
              <p:cNvSpPr>
                <a:spLocks noChangeShapeType="1"/>
              </p:cNvSpPr>
              <p:nvPr/>
            </p:nvSpPr>
            <p:spPr bwMode="auto">
              <a:xfrm flipH="1">
                <a:off x="5051" y="3230"/>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0" name="Rectangle 3412"/>
              <p:cNvSpPr>
                <a:spLocks noChangeArrowheads="1"/>
              </p:cNvSpPr>
              <p:nvPr/>
            </p:nvSpPr>
            <p:spPr bwMode="auto">
              <a:xfrm>
                <a:off x="805" y="3194"/>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81" name="Line 3413"/>
              <p:cNvSpPr>
                <a:spLocks noChangeShapeType="1"/>
              </p:cNvSpPr>
              <p:nvPr/>
            </p:nvSpPr>
            <p:spPr bwMode="auto">
              <a:xfrm>
                <a:off x="857" y="3130"/>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2" name="Line 3414"/>
              <p:cNvSpPr>
                <a:spLocks noChangeShapeType="1"/>
              </p:cNvSpPr>
              <p:nvPr/>
            </p:nvSpPr>
            <p:spPr bwMode="auto">
              <a:xfrm flipH="1">
                <a:off x="5051" y="3130"/>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3" name="Rectangle 3415"/>
              <p:cNvSpPr>
                <a:spLocks noChangeArrowheads="1"/>
              </p:cNvSpPr>
              <p:nvPr/>
            </p:nvSpPr>
            <p:spPr bwMode="auto">
              <a:xfrm>
                <a:off x="753" y="3094"/>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84" name="Line 3416"/>
              <p:cNvSpPr>
                <a:spLocks noChangeShapeType="1"/>
              </p:cNvSpPr>
              <p:nvPr/>
            </p:nvSpPr>
            <p:spPr bwMode="auto">
              <a:xfrm>
                <a:off x="857" y="3034"/>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5" name="Line 3417"/>
              <p:cNvSpPr>
                <a:spLocks noChangeShapeType="1"/>
              </p:cNvSpPr>
              <p:nvPr/>
            </p:nvSpPr>
            <p:spPr bwMode="auto">
              <a:xfrm flipH="1">
                <a:off x="5051" y="3034"/>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6" name="Rectangle 3418"/>
              <p:cNvSpPr>
                <a:spLocks noChangeArrowheads="1"/>
              </p:cNvSpPr>
              <p:nvPr/>
            </p:nvSpPr>
            <p:spPr bwMode="auto">
              <a:xfrm>
                <a:off x="805" y="2998"/>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987" name="Line 3419"/>
              <p:cNvSpPr>
                <a:spLocks noChangeShapeType="1"/>
              </p:cNvSpPr>
              <p:nvPr/>
            </p:nvSpPr>
            <p:spPr bwMode="auto">
              <a:xfrm>
                <a:off x="857" y="2937"/>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88" name="Line 3420"/>
              <p:cNvSpPr>
                <a:spLocks noChangeShapeType="1"/>
              </p:cNvSpPr>
              <p:nvPr/>
            </p:nvSpPr>
            <p:spPr bwMode="auto">
              <a:xfrm flipH="1">
                <a:off x="5051" y="2937"/>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grpSp>
        <p:grpSp>
          <p:nvGrpSpPr>
            <p:cNvPr id="4722" name="Group 3622"/>
            <p:cNvGrpSpPr>
              <a:grpSpLocks/>
            </p:cNvGrpSpPr>
            <p:nvPr/>
          </p:nvGrpSpPr>
          <p:grpSpPr bwMode="auto">
            <a:xfrm>
              <a:off x="753" y="2901"/>
              <a:ext cx="4342" cy="341"/>
              <a:chOff x="753" y="2901"/>
              <a:chExt cx="4342" cy="341"/>
            </a:xfrm>
          </p:grpSpPr>
          <p:sp>
            <p:nvSpPr>
              <p:cNvPr id="5589" name="Rectangle 3422"/>
              <p:cNvSpPr>
                <a:spLocks noChangeArrowheads="1"/>
              </p:cNvSpPr>
              <p:nvPr/>
            </p:nvSpPr>
            <p:spPr bwMode="auto">
              <a:xfrm>
                <a:off x="753" y="2901"/>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90" name="Line 3423"/>
              <p:cNvSpPr>
                <a:spLocks noChangeShapeType="1"/>
              </p:cNvSpPr>
              <p:nvPr/>
            </p:nvSpPr>
            <p:spPr bwMode="auto">
              <a:xfrm>
                <a:off x="857" y="293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1" name="Line 3424"/>
              <p:cNvSpPr>
                <a:spLocks noChangeShapeType="1"/>
              </p:cNvSpPr>
              <p:nvPr/>
            </p:nvSpPr>
            <p:spPr bwMode="auto">
              <a:xfrm>
                <a:off x="857" y="3230"/>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2" name="Line 3425"/>
              <p:cNvSpPr>
                <a:spLocks noChangeShapeType="1"/>
              </p:cNvSpPr>
              <p:nvPr/>
            </p:nvSpPr>
            <p:spPr bwMode="auto">
              <a:xfrm flipV="1">
                <a:off x="5095" y="2937"/>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3" name="Line 3426"/>
              <p:cNvSpPr>
                <a:spLocks noChangeShapeType="1"/>
              </p:cNvSpPr>
              <p:nvPr/>
            </p:nvSpPr>
            <p:spPr bwMode="auto">
              <a:xfrm flipV="1">
                <a:off x="857" y="2937"/>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4" name="Freeform 3427"/>
              <p:cNvSpPr>
                <a:spLocks/>
              </p:cNvSpPr>
              <p:nvPr/>
            </p:nvSpPr>
            <p:spPr bwMode="auto">
              <a:xfrm>
                <a:off x="857" y="3034"/>
                <a:ext cx="481" cy="196"/>
              </a:xfrm>
              <a:custGeom>
                <a:avLst/>
                <a:gdLst>
                  <a:gd name="T0" fmla="*/ 4 w 481"/>
                  <a:gd name="T1" fmla="*/ 196 h 196"/>
                  <a:gd name="T2" fmla="*/ 16 w 481"/>
                  <a:gd name="T3" fmla="*/ 196 h 196"/>
                  <a:gd name="T4" fmla="*/ 28 w 481"/>
                  <a:gd name="T5" fmla="*/ 196 h 196"/>
                  <a:gd name="T6" fmla="*/ 40 w 481"/>
                  <a:gd name="T7" fmla="*/ 196 h 196"/>
                  <a:gd name="T8" fmla="*/ 52 w 481"/>
                  <a:gd name="T9" fmla="*/ 0 h 196"/>
                  <a:gd name="T10" fmla="*/ 60 w 481"/>
                  <a:gd name="T11" fmla="*/ 196 h 196"/>
                  <a:gd name="T12" fmla="*/ 72 w 481"/>
                  <a:gd name="T13" fmla="*/ 196 h 196"/>
                  <a:gd name="T14" fmla="*/ 84 w 481"/>
                  <a:gd name="T15" fmla="*/ 196 h 196"/>
                  <a:gd name="T16" fmla="*/ 96 w 481"/>
                  <a:gd name="T17" fmla="*/ 196 h 196"/>
                  <a:gd name="T18" fmla="*/ 104 w 481"/>
                  <a:gd name="T19" fmla="*/ 0 h 196"/>
                  <a:gd name="T20" fmla="*/ 116 w 481"/>
                  <a:gd name="T21" fmla="*/ 0 h 196"/>
                  <a:gd name="T22" fmla="*/ 128 w 481"/>
                  <a:gd name="T23" fmla="*/ 0 h 196"/>
                  <a:gd name="T24" fmla="*/ 140 w 481"/>
                  <a:gd name="T25" fmla="*/ 0 h 196"/>
                  <a:gd name="T26" fmla="*/ 152 w 481"/>
                  <a:gd name="T27" fmla="*/ 0 h 196"/>
                  <a:gd name="T28" fmla="*/ 164 w 481"/>
                  <a:gd name="T29" fmla="*/ 0 h 196"/>
                  <a:gd name="T30" fmla="*/ 176 w 481"/>
                  <a:gd name="T31" fmla="*/ 0 h 196"/>
                  <a:gd name="T32" fmla="*/ 188 w 481"/>
                  <a:gd name="T33" fmla="*/ 0 h 196"/>
                  <a:gd name="T34" fmla="*/ 196 w 481"/>
                  <a:gd name="T35" fmla="*/ 196 h 196"/>
                  <a:gd name="T36" fmla="*/ 208 w 481"/>
                  <a:gd name="T37" fmla="*/ 0 h 196"/>
                  <a:gd name="T38" fmla="*/ 220 w 481"/>
                  <a:gd name="T39" fmla="*/ 0 h 196"/>
                  <a:gd name="T40" fmla="*/ 232 w 481"/>
                  <a:gd name="T41" fmla="*/ 0 h 196"/>
                  <a:gd name="T42" fmla="*/ 244 w 481"/>
                  <a:gd name="T43" fmla="*/ 0 h 196"/>
                  <a:gd name="T44" fmla="*/ 256 w 481"/>
                  <a:gd name="T45" fmla="*/ 0 h 196"/>
                  <a:gd name="T46" fmla="*/ 268 w 481"/>
                  <a:gd name="T47" fmla="*/ 0 h 196"/>
                  <a:gd name="T48" fmla="*/ 280 w 481"/>
                  <a:gd name="T49" fmla="*/ 0 h 196"/>
                  <a:gd name="T50" fmla="*/ 288 w 481"/>
                  <a:gd name="T51" fmla="*/ 196 h 196"/>
                  <a:gd name="T52" fmla="*/ 296 w 481"/>
                  <a:gd name="T53" fmla="*/ 0 h 196"/>
                  <a:gd name="T54" fmla="*/ 308 w 481"/>
                  <a:gd name="T55" fmla="*/ 0 h 196"/>
                  <a:gd name="T56" fmla="*/ 321 w 481"/>
                  <a:gd name="T57" fmla="*/ 0 h 196"/>
                  <a:gd name="T58" fmla="*/ 333 w 481"/>
                  <a:gd name="T59" fmla="*/ 0 h 196"/>
                  <a:gd name="T60" fmla="*/ 345 w 481"/>
                  <a:gd name="T61" fmla="*/ 0 h 196"/>
                  <a:gd name="T62" fmla="*/ 357 w 481"/>
                  <a:gd name="T63" fmla="*/ 0 h 196"/>
                  <a:gd name="T64" fmla="*/ 369 w 481"/>
                  <a:gd name="T65" fmla="*/ 0 h 196"/>
                  <a:gd name="T66" fmla="*/ 381 w 481"/>
                  <a:gd name="T67" fmla="*/ 0 h 196"/>
                  <a:gd name="T68" fmla="*/ 389 w 481"/>
                  <a:gd name="T69" fmla="*/ 196 h 196"/>
                  <a:gd name="T70" fmla="*/ 401 w 481"/>
                  <a:gd name="T71" fmla="*/ 0 h 196"/>
                  <a:gd name="T72" fmla="*/ 413 w 481"/>
                  <a:gd name="T73" fmla="*/ 0 h 196"/>
                  <a:gd name="T74" fmla="*/ 425 w 481"/>
                  <a:gd name="T75" fmla="*/ 0 h 196"/>
                  <a:gd name="T76" fmla="*/ 437 w 481"/>
                  <a:gd name="T77" fmla="*/ 0 h 196"/>
                  <a:gd name="T78" fmla="*/ 449 w 481"/>
                  <a:gd name="T79" fmla="*/ 0 h 196"/>
                  <a:gd name="T80" fmla="*/ 461 w 481"/>
                  <a:gd name="T81" fmla="*/ 0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176"/>
                    </a:moveTo>
                    <a:lnTo>
                      <a:pt x="0" y="196"/>
                    </a:lnTo>
                    <a:lnTo>
                      <a:pt x="4" y="196"/>
                    </a:lnTo>
                    <a:lnTo>
                      <a:pt x="8" y="196"/>
                    </a:lnTo>
                    <a:lnTo>
                      <a:pt x="12" y="196"/>
                    </a:lnTo>
                    <a:lnTo>
                      <a:pt x="16" y="196"/>
                    </a:lnTo>
                    <a:lnTo>
                      <a:pt x="20" y="196"/>
                    </a:lnTo>
                    <a:lnTo>
                      <a:pt x="24" y="196"/>
                    </a:lnTo>
                    <a:lnTo>
                      <a:pt x="28" y="196"/>
                    </a:lnTo>
                    <a:lnTo>
                      <a:pt x="32" y="196"/>
                    </a:lnTo>
                    <a:lnTo>
                      <a:pt x="36" y="196"/>
                    </a:lnTo>
                    <a:lnTo>
                      <a:pt x="40" y="196"/>
                    </a:lnTo>
                    <a:lnTo>
                      <a:pt x="44" y="0"/>
                    </a:lnTo>
                    <a:lnTo>
                      <a:pt x="48" y="0"/>
                    </a:lnTo>
                    <a:lnTo>
                      <a:pt x="52" y="0"/>
                    </a:lnTo>
                    <a:lnTo>
                      <a:pt x="56" y="0"/>
                    </a:lnTo>
                    <a:lnTo>
                      <a:pt x="56" y="196"/>
                    </a:lnTo>
                    <a:lnTo>
                      <a:pt x="60" y="196"/>
                    </a:lnTo>
                    <a:lnTo>
                      <a:pt x="64" y="196"/>
                    </a:lnTo>
                    <a:lnTo>
                      <a:pt x="68" y="196"/>
                    </a:lnTo>
                    <a:lnTo>
                      <a:pt x="72" y="196"/>
                    </a:lnTo>
                    <a:lnTo>
                      <a:pt x="76" y="196"/>
                    </a:lnTo>
                    <a:lnTo>
                      <a:pt x="80" y="196"/>
                    </a:lnTo>
                    <a:lnTo>
                      <a:pt x="84" y="196"/>
                    </a:lnTo>
                    <a:lnTo>
                      <a:pt x="88" y="196"/>
                    </a:lnTo>
                    <a:lnTo>
                      <a:pt x="92" y="196"/>
                    </a:lnTo>
                    <a:lnTo>
                      <a:pt x="96" y="196"/>
                    </a:lnTo>
                    <a:lnTo>
                      <a:pt x="100" y="196"/>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6"/>
                    </a:lnTo>
                    <a:lnTo>
                      <a:pt x="192" y="196"/>
                    </a:lnTo>
                    <a:lnTo>
                      <a:pt x="196" y="196"/>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6"/>
                    </a:lnTo>
                    <a:lnTo>
                      <a:pt x="288" y="196"/>
                    </a:lnTo>
                    <a:lnTo>
                      <a:pt x="292" y="196"/>
                    </a:lnTo>
                    <a:lnTo>
                      <a:pt x="296" y="196"/>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6"/>
                    </a:lnTo>
                    <a:lnTo>
                      <a:pt x="389" y="196"/>
                    </a:lnTo>
                    <a:lnTo>
                      <a:pt x="393" y="196"/>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5" name="Freeform 3428"/>
              <p:cNvSpPr>
                <a:spLocks/>
              </p:cNvSpPr>
              <p:nvPr/>
            </p:nvSpPr>
            <p:spPr bwMode="auto">
              <a:xfrm>
                <a:off x="1338" y="3034"/>
                <a:ext cx="484" cy="196"/>
              </a:xfrm>
              <a:custGeom>
                <a:avLst/>
                <a:gdLst>
                  <a:gd name="T0" fmla="*/ 4 w 484"/>
                  <a:gd name="T1" fmla="*/ 196 h 196"/>
                  <a:gd name="T2" fmla="*/ 16 w 484"/>
                  <a:gd name="T3" fmla="*/ 196 h 196"/>
                  <a:gd name="T4" fmla="*/ 28 w 484"/>
                  <a:gd name="T5" fmla="*/ 196 h 196"/>
                  <a:gd name="T6" fmla="*/ 40 w 484"/>
                  <a:gd name="T7" fmla="*/ 196 h 196"/>
                  <a:gd name="T8" fmla="*/ 48 w 484"/>
                  <a:gd name="T9" fmla="*/ 0 h 196"/>
                  <a:gd name="T10" fmla="*/ 60 w 484"/>
                  <a:gd name="T11" fmla="*/ 0 h 196"/>
                  <a:gd name="T12" fmla="*/ 72 w 484"/>
                  <a:gd name="T13" fmla="*/ 0 h 196"/>
                  <a:gd name="T14" fmla="*/ 84 w 484"/>
                  <a:gd name="T15" fmla="*/ 0 h 196"/>
                  <a:gd name="T16" fmla="*/ 96 w 484"/>
                  <a:gd name="T17" fmla="*/ 0 h 196"/>
                  <a:gd name="T18" fmla="*/ 108 w 484"/>
                  <a:gd name="T19" fmla="*/ 0 h 196"/>
                  <a:gd name="T20" fmla="*/ 120 w 484"/>
                  <a:gd name="T21" fmla="*/ 0 h 196"/>
                  <a:gd name="T22" fmla="*/ 132 w 484"/>
                  <a:gd name="T23" fmla="*/ 0 h 196"/>
                  <a:gd name="T24" fmla="*/ 140 w 484"/>
                  <a:gd name="T25" fmla="*/ 196 h 196"/>
                  <a:gd name="T26" fmla="*/ 152 w 484"/>
                  <a:gd name="T27" fmla="*/ 0 h 196"/>
                  <a:gd name="T28" fmla="*/ 164 w 484"/>
                  <a:gd name="T29" fmla="*/ 0 h 196"/>
                  <a:gd name="T30" fmla="*/ 176 w 484"/>
                  <a:gd name="T31" fmla="*/ 0 h 196"/>
                  <a:gd name="T32" fmla="*/ 188 w 484"/>
                  <a:gd name="T33" fmla="*/ 0 h 196"/>
                  <a:gd name="T34" fmla="*/ 200 w 484"/>
                  <a:gd name="T35" fmla="*/ 0 h 196"/>
                  <a:gd name="T36" fmla="*/ 212 w 484"/>
                  <a:gd name="T37" fmla="*/ 0 h 196"/>
                  <a:gd name="T38" fmla="*/ 224 w 484"/>
                  <a:gd name="T39" fmla="*/ 0 h 196"/>
                  <a:gd name="T40" fmla="*/ 236 w 484"/>
                  <a:gd name="T41" fmla="*/ 196 h 196"/>
                  <a:gd name="T42" fmla="*/ 244 w 484"/>
                  <a:gd name="T43" fmla="*/ 0 h 196"/>
                  <a:gd name="T44" fmla="*/ 256 w 484"/>
                  <a:gd name="T45" fmla="*/ 0 h 196"/>
                  <a:gd name="T46" fmla="*/ 268 w 484"/>
                  <a:gd name="T47" fmla="*/ 0 h 196"/>
                  <a:gd name="T48" fmla="*/ 280 w 484"/>
                  <a:gd name="T49" fmla="*/ 0 h 196"/>
                  <a:gd name="T50" fmla="*/ 292 w 484"/>
                  <a:gd name="T51" fmla="*/ 0 h 196"/>
                  <a:gd name="T52" fmla="*/ 304 w 484"/>
                  <a:gd name="T53" fmla="*/ 0 h 196"/>
                  <a:gd name="T54" fmla="*/ 316 w 484"/>
                  <a:gd name="T55" fmla="*/ 0 h 196"/>
                  <a:gd name="T56" fmla="*/ 328 w 484"/>
                  <a:gd name="T57" fmla="*/ 0 h 196"/>
                  <a:gd name="T58" fmla="*/ 336 w 484"/>
                  <a:gd name="T59" fmla="*/ 196 h 196"/>
                  <a:gd name="T60" fmla="*/ 348 w 484"/>
                  <a:gd name="T61" fmla="*/ 0 h 196"/>
                  <a:gd name="T62" fmla="*/ 360 w 484"/>
                  <a:gd name="T63" fmla="*/ 0 h 196"/>
                  <a:gd name="T64" fmla="*/ 372 w 484"/>
                  <a:gd name="T65" fmla="*/ 0 h 196"/>
                  <a:gd name="T66" fmla="*/ 384 w 484"/>
                  <a:gd name="T67" fmla="*/ 0 h 196"/>
                  <a:gd name="T68" fmla="*/ 396 w 484"/>
                  <a:gd name="T69" fmla="*/ 0 h 196"/>
                  <a:gd name="T70" fmla="*/ 408 w 484"/>
                  <a:gd name="T71" fmla="*/ 0 h 196"/>
                  <a:gd name="T72" fmla="*/ 420 w 484"/>
                  <a:gd name="T73" fmla="*/ 0 h 196"/>
                  <a:gd name="T74" fmla="*/ 432 w 484"/>
                  <a:gd name="T75" fmla="*/ 196 h 196"/>
                  <a:gd name="T76" fmla="*/ 444 w 484"/>
                  <a:gd name="T77" fmla="*/ 196 h 196"/>
                  <a:gd name="T78" fmla="*/ 456 w 484"/>
                  <a:gd name="T79" fmla="*/ 196 h 196"/>
                  <a:gd name="T80" fmla="*/ 468 w 484"/>
                  <a:gd name="T81" fmla="*/ 196 h 196"/>
                  <a:gd name="T82" fmla="*/ 476 w 484"/>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6">
                    <a:moveTo>
                      <a:pt x="0" y="0"/>
                    </a:moveTo>
                    <a:lnTo>
                      <a:pt x="0" y="196"/>
                    </a:lnTo>
                    <a:lnTo>
                      <a:pt x="4" y="196"/>
                    </a:lnTo>
                    <a:lnTo>
                      <a:pt x="8" y="196"/>
                    </a:lnTo>
                    <a:lnTo>
                      <a:pt x="12" y="196"/>
                    </a:lnTo>
                    <a:lnTo>
                      <a:pt x="16" y="196"/>
                    </a:lnTo>
                    <a:lnTo>
                      <a:pt x="20" y="196"/>
                    </a:lnTo>
                    <a:lnTo>
                      <a:pt x="24" y="196"/>
                    </a:lnTo>
                    <a:lnTo>
                      <a:pt x="28" y="196"/>
                    </a:lnTo>
                    <a:lnTo>
                      <a:pt x="32" y="196"/>
                    </a:lnTo>
                    <a:lnTo>
                      <a:pt x="36" y="196"/>
                    </a:lnTo>
                    <a:lnTo>
                      <a:pt x="40" y="196"/>
                    </a:lnTo>
                    <a:lnTo>
                      <a:pt x="44" y="196"/>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6"/>
                    </a:lnTo>
                    <a:lnTo>
                      <a:pt x="136" y="196"/>
                    </a:lnTo>
                    <a:lnTo>
                      <a:pt x="140" y="196"/>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6"/>
                    </a:lnTo>
                    <a:lnTo>
                      <a:pt x="236" y="196"/>
                    </a:lnTo>
                    <a:lnTo>
                      <a:pt x="240" y="196"/>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28" y="196"/>
                    </a:lnTo>
                    <a:lnTo>
                      <a:pt x="332" y="196"/>
                    </a:lnTo>
                    <a:lnTo>
                      <a:pt x="336" y="196"/>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196"/>
                    </a:lnTo>
                    <a:lnTo>
                      <a:pt x="432" y="196"/>
                    </a:lnTo>
                    <a:lnTo>
                      <a:pt x="436" y="196"/>
                    </a:lnTo>
                    <a:lnTo>
                      <a:pt x="440" y="196"/>
                    </a:lnTo>
                    <a:lnTo>
                      <a:pt x="444" y="196"/>
                    </a:lnTo>
                    <a:lnTo>
                      <a:pt x="448" y="196"/>
                    </a:lnTo>
                    <a:lnTo>
                      <a:pt x="452" y="196"/>
                    </a:lnTo>
                    <a:lnTo>
                      <a:pt x="456" y="196"/>
                    </a:lnTo>
                    <a:lnTo>
                      <a:pt x="460" y="196"/>
                    </a:lnTo>
                    <a:lnTo>
                      <a:pt x="464" y="196"/>
                    </a:lnTo>
                    <a:lnTo>
                      <a:pt x="468" y="196"/>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6" name="Freeform 3429"/>
              <p:cNvSpPr>
                <a:spLocks/>
              </p:cNvSpPr>
              <p:nvPr/>
            </p:nvSpPr>
            <p:spPr bwMode="auto">
              <a:xfrm>
                <a:off x="1822" y="3034"/>
                <a:ext cx="489" cy="196"/>
              </a:xfrm>
              <a:custGeom>
                <a:avLst/>
                <a:gdLst>
                  <a:gd name="T0" fmla="*/ 8 w 489"/>
                  <a:gd name="T1" fmla="*/ 0 h 196"/>
                  <a:gd name="T2" fmla="*/ 20 w 489"/>
                  <a:gd name="T3" fmla="*/ 0 h 196"/>
                  <a:gd name="T4" fmla="*/ 33 w 489"/>
                  <a:gd name="T5" fmla="*/ 0 h 196"/>
                  <a:gd name="T6" fmla="*/ 45 w 489"/>
                  <a:gd name="T7" fmla="*/ 0 h 196"/>
                  <a:gd name="T8" fmla="*/ 57 w 489"/>
                  <a:gd name="T9" fmla="*/ 0 h 196"/>
                  <a:gd name="T10" fmla="*/ 69 w 489"/>
                  <a:gd name="T11" fmla="*/ 0 h 196"/>
                  <a:gd name="T12" fmla="*/ 77 w 489"/>
                  <a:gd name="T13" fmla="*/ 196 h 196"/>
                  <a:gd name="T14" fmla="*/ 85 w 489"/>
                  <a:gd name="T15" fmla="*/ 0 h 196"/>
                  <a:gd name="T16" fmla="*/ 97 w 489"/>
                  <a:gd name="T17" fmla="*/ 0 h 196"/>
                  <a:gd name="T18" fmla="*/ 109 w 489"/>
                  <a:gd name="T19" fmla="*/ 0 h 196"/>
                  <a:gd name="T20" fmla="*/ 121 w 489"/>
                  <a:gd name="T21" fmla="*/ 0 h 196"/>
                  <a:gd name="T22" fmla="*/ 133 w 489"/>
                  <a:gd name="T23" fmla="*/ 0 h 196"/>
                  <a:gd name="T24" fmla="*/ 145 w 489"/>
                  <a:gd name="T25" fmla="*/ 0 h 196"/>
                  <a:gd name="T26" fmla="*/ 157 w 489"/>
                  <a:gd name="T27" fmla="*/ 0 h 196"/>
                  <a:gd name="T28" fmla="*/ 169 w 489"/>
                  <a:gd name="T29" fmla="*/ 0 h 196"/>
                  <a:gd name="T30" fmla="*/ 181 w 489"/>
                  <a:gd name="T31" fmla="*/ 196 h 196"/>
                  <a:gd name="T32" fmla="*/ 189 w 489"/>
                  <a:gd name="T33" fmla="*/ 0 h 196"/>
                  <a:gd name="T34" fmla="*/ 201 w 489"/>
                  <a:gd name="T35" fmla="*/ 0 h 196"/>
                  <a:gd name="T36" fmla="*/ 213 w 489"/>
                  <a:gd name="T37" fmla="*/ 0 h 196"/>
                  <a:gd name="T38" fmla="*/ 225 w 489"/>
                  <a:gd name="T39" fmla="*/ 0 h 196"/>
                  <a:gd name="T40" fmla="*/ 237 w 489"/>
                  <a:gd name="T41" fmla="*/ 0 h 196"/>
                  <a:gd name="T42" fmla="*/ 249 w 489"/>
                  <a:gd name="T43" fmla="*/ 0 h 196"/>
                  <a:gd name="T44" fmla="*/ 261 w 489"/>
                  <a:gd name="T45" fmla="*/ 0 h 196"/>
                  <a:gd name="T46" fmla="*/ 269 w 489"/>
                  <a:gd name="T47" fmla="*/ 196 h 196"/>
                  <a:gd name="T48" fmla="*/ 281 w 489"/>
                  <a:gd name="T49" fmla="*/ 196 h 196"/>
                  <a:gd name="T50" fmla="*/ 289 w 489"/>
                  <a:gd name="T51" fmla="*/ 0 h 196"/>
                  <a:gd name="T52" fmla="*/ 301 w 489"/>
                  <a:gd name="T53" fmla="*/ 0 h 196"/>
                  <a:gd name="T54" fmla="*/ 313 w 489"/>
                  <a:gd name="T55" fmla="*/ 0 h 196"/>
                  <a:gd name="T56" fmla="*/ 325 w 489"/>
                  <a:gd name="T57" fmla="*/ 0 h 196"/>
                  <a:gd name="T58" fmla="*/ 337 w 489"/>
                  <a:gd name="T59" fmla="*/ 0 h 196"/>
                  <a:gd name="T60" fmla="*/ 349 w 489"/>
                  <a:gd name="T61" fmla="*/ 0 h 196"/>
                  <a:gd name="T62" fmla="*/ 361 w 489"/>
                  <a:gd name="T63" fmla="*/ 0 h 196"/>
                  <a:gd name="T64" fmla="*/ 373 w 489"/>
                  <a:gd name="T65" fmla="*/ 196 h 196"/>
                  <a:gd name="T66" fmla="*/ 385 w 489"/>
                  <a:gd name="T67" fmla="*/ 196 h 196"/>
                  <a:gd name="T68" fmla="*/ 397 w 489"/>
                  <a:gd name="T69" fmla="*/ 196 h 196"/>
                  <a:gd name="T70" fmla="*/ 409 w 489"/>
                  <a:gd name="T71" fmla="*/ 196 h 196"/>
                  <a:gd name="T72" fmla="*/ 421 w 489"/>
                  <a:gd name="T73" fmla="*/ 0 h 196"/>
                  <a:gd name="T74" fmla="*/ 433 w 489"/>
                  <a:gd name="T75" fmla="*/ 0 h 196"/>
                  <a:gd name="T76" fmla="*/ 445 w 489"/>
                  <a:gd name="T77" fmla="*/ 0 h 196"/>
                  <a:gd name="T78" fmla="*/ 457 w 489"/>
                  <a:gd name="T79" fmla="*/ 0 h 196"/>
                  <a:gd name="T80" fmla="*/ 469 w 489"/>
                  <a:gd name="T81" fmla="*/ 0 h 196"/>
                  <a:gd name="T82" fmla="*/ 481 w 489"/>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6">
                    <a:moveTo>
                      <a:pt x="0" y="0"/>
                    </a:moveTo>
                    <a:lnTo>
                      <a:pt x="4" y="0"/>
                    </a:lnTo>
                    <a:lnTo>
                      <a:pt x="8" y="0"/>
                    </a:lnTo>
                    <a:lnTo>
                      <a:pt x="12" y="0"/>
                    </a:lnTo>
                    <a:lnTo>
                      <a:pt x="16" y="0"/>
                    </a:lnTo>
                    <a:lnTo>
                      <a:pt x="20" y="0"/>
                    </a:lnTo>
                    <a:lnTo>
                      <a:pt x="24" y="0"/>
                    </a:lnTo>
                    <a:lnTo>
                      <a:pt x="28" y="0"/>
                    </a:lnTo>
                    <a:lnTo>
                      <a:pt x="33" y="0"/>
                    </a:lnTo>
                    <a:lnTo>
                      <a:pt x="37" y="0"/>
                    </a:lnTo>
                    <a:lnTo>
                      <a:pt x="41" y="0"/>
                    </a:lnTo>
                    <a:lnTo>
                      <a:pt x="45" y="0"/>
                    </a:lnTo>
                    <a:lnTo>
                      <a:pt x="49" y="0"/>
                    </a:lnTo>
                    <a:lnTo>
                      <a:pt x="53" y="0"/>
                    </a:lnTo>
                    <a:lnTo>
                      <a:pt x="57" y="0"/>
                    </a:lnTo>
                    <a:lnTo>
                      <a:pt x="61" y="0"/>
                    </a:lnTo>
                    <a:lnTo>
                      <a:pt x="65" y="0"/>
                    </a:lnTo>
                    <a:lnTo>
                      <a:pt x="69" y="0"/>
                    </a:lnTo>
                    <a:lnTo>
                      <a:pt x="73" y="0"/>
                    </a:lnTo>
                    <a:lnTo>
                      <a:pt x="73" y="196"/>
                    </a:lnTo>
                    <a:lnTo>
                      <a:pt x="77" y="196"/>
                    </a:lnTo>
                    <a:lnTo>
                      <a:pt x="81" y="196"/>
                    </a:lnTo>
                    <a:lnTo>
                      <a:pt x="85" y="196"/>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196"/>
                    </a:lnTo>
                    <a:lnTo>
                      <a:pt x="177" y="196"/>
                    </a:lnTo>
                    <a:lnTo>
                      <a:pt x="181" y="196"/>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69" y="196"/>
                    </a:lnTo>
                    <a:lnTo>
                      <a:pt x="273" y="196"/>
                    </a:lnTo>
                    <a:lnTo>
                      <a:pt x="277" y="196"/>
                    </a:lnTo>
                    <a:lnTo>
                      <a:pt x="281" y="196"/>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196"/>
                    </a:lnTo>
                    <a:lnTo>
                      <a:pt x="373" y="196"/>
                    </a:lnTo>
                    <a:lnTo>
                      <a:pt x="377" y="196"/>
                    </a:lnTo>
                    <a:lnTo>
                      <a:pt x="381" y="196"/>
                    </a:lnTo>
                    <a:lnTo>
                      <a:pt x="385" y="196"/>
                    </a:lnTo>
                    <a:lnTo>
                      <a:pt x="389" y="196"/>
                    </a:lnTo>
                    <a:lnTo>
                      <a:pt x="393" y="196"/>
                    </a:lnTo>
                    <a:lnTo>
                      <a:pt x="397" y="196"/>
                    </a:lnTo>
                    <a:lnTo>
                      <a:pt x="401" y="196"/>
                    </a:lnTo>
                    <a:lnTo>
                      <a:pt x="405" y="196"/>
                    </a:lnTo>
                    <a:lnTo>
                      <a:pt x="409" y="196"/>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7" name="Freeform 3430"/>
              <p:cNvSpPr>
                <a:spLocks/>
              </p:cNvSpPr>
              <p:nvPr/>
            </p:nvSpPr>
            <p:spPr bwMode="auto">
              <a:xfrm>
                <a:off x="2311" y="3034"/>
                <a:ext cx="481" cy="196"/>
              </a:xfrm>
              <a:custGeom>
                <a:avLst/>
                <a:gdLst>
                  <a:gd name="T0" fmla="*/ 8 w 481"/>
                  <a:gd name="T1" fmla="*/ 0 h 196"/>
                  <a:gd name="T2" fmla="*/ 16 w 481"/>
                  <a:gd name="T3" fmla="*/ 196 h 196"/>
                  <a:gd name="T4" fmla="*/ 24 w 481"/>
                  <a:gd name="T5" fmla="*/ 0 h 196"/>
                  <a:gd name="T6" fmla="*/ 36 w 481"/>
                  <a:gd name="T7" fmla="*/ 0 h 196"/>
                  <a:gd name="T8" fmla="*/ 48 w 481"/>
                  <a:gd name="T9" fmla="*/ 0 h 196"/>
                  <a:gd name="T10" fmla="*/ 60 w 481"/>
                  <a:gd name="T11" fmla="*/ 0 h 196"/>
                  <a:gd name="T12" fmla="*/ 72 w 481"/>
                  <a:gd name="T13" fmla="*/ 0 h 196"/>
                  <a:gd name="T14" fmla="*/ 84 w 481"/>
                  <a:gd name="T15" fmla="*/ 0 h 196"/>
                  <a:gd name="T16" fmla="*/ 96 w 481"/>
                  <a:gd name="T17" fmla="*/ 0 h 196"/>
                  <a:gd name="T18" fmla="*/ 108 w 481"/>
                  <a:gd name="T19" fmla="*/ 196 h 196"/>
                  <a:gd name="T20" fmla="*/ 116 w 481"/>
                  <a:gd name="T21" fmla="*/ 0 h 196"/>
                  <a:gd name="T22" fmla="*/ 128 w 481"/>
                  <a:gd name="T23" fmla="*/ 0 h 196"/>
                  <a:gd name="T24" fmla="*/ 140 w 481"/>
                  <a:gd name="T25" fmla="*/ 0 h 196"/>
                  <a:gd name="T26" fmla="*/ 152 w 481"/>
                  <a:gd name="T27" fmla="*/ 0 h 196"/>
                  <a:gd name="T28" fmla="*/ 164 w 481"/>
                  <a:gd name="T29" fmla="*/ 0 h 196"/>
                  <a:gd name="T30" fmla="*/ 176 w 481"/>
                  <a:gd name="T31" fmla="*/ 0 h 196"/>
                  <a:gd name="T32" fmla="*/ 188 w 481"/>
                  <a:gd name="T33" fmla="*/ 0 h 196"/>
                  <a:gd name="T34" fmla="*/ 200 w 481"/>
                  <a:gd name="T35" fmla="*/ 0 h 196"/>
                  <a:gd name="T36" fmla="*/ 208 w 481"/>
                  <a:gd name="T37" fmla="*/ 196 h 196"/>
                  <a:gd name="T38" fmla="*/ 216 w 481"/>
                  <a:gd name="T39" fmla="*/ 0 h 196"/>
                  <a:gd name="T40" fmla="*/ 229 w 481"/>
                  <a:gd name="T41" fmla="*/ 0 h 196"/>
                  <a:gd name="T42" fmla="*/ 241 w 481"/>
                  <a:gd name="T43" fmla="*/ 0 h 196"/>
                  <a:gd name="T44" fmla="*/ 253 w 481"/>
                  <a:gd name="T45" fmla="*/ 0 h 196"/>
                  <a:gd name="T46" fmla="*/ 265 w 481"/>
                  <a:gd name="T47" fmla="*/ 0 h 196"/>
                  <a:gd name="T48" fmla="*/ 277 w 481"/>
                  <a:gd name="T49" fmla="*/ 0 h 196"/>
                  <a:gd name="T50" fmla="*/ 289 w 481"/>
                  <a:gd name="T51" fmla="*/ 0 h 196"/>
                  <a:gd name="T52" fmla="*/ 301 w 481"/>
                  <a:gd name="T53" fmla="*/ 0 h 196"/>
                  <a:gd name="T54" fmla="*/ 313 w 481"/>
                  <a:gd name="T55" fmla="*/ 196 h 196"/>
                  <a:gd name="T56" fmla="*/ 325 w 481"/>
                  <a:gd name="T57" fmla="*/ 196 h 196"/>
                  <a:gd name="T58" fmla="*/ 337 w 481"/>
                  <a:gd name="T59" fmla="*/ 196 h 196"/>
                  <a:gd name="T60" fmla="*/ 349 w 481"/>
                  <a:gd name="T61" fmla="*/ 0 h 196"/>
                  <a:gd name="T62" fmla="*/ 361 w 481"/>
                  <a:gd name="T63" fmla="*/ 0 h 196"/>
                  <a:gd name="T64" fmla="*/ 373 w 481"/>
                  <a:gd name="T65" fmla="*/ 0 h 196"/>
                  <a:gd name="T66" fmla="*/ 385 w 481"/>
                  <a:gd name="T67" fmla="*/ 0 h 196"/>
                  <a:gd name="T68" fmla="*/ 397 w 481"/>
                  <a:gd name="T69" fmla="*/ 0 h 196"/>
                  <a:gd name="T70" fmla="*/ 409 w 481"/>
                  <a:gd name="T71" fmla="*/ 0 h 196"/>
                  <a:gd name="T72" fmla="*/ 421 w 481"/>
                  <a:gd name="T73" fmla="*/ 0 h 196"/>
                  <a:gd name="T74" fmla="*/ 433 w 481"/>
                  <a:gd name="T75" fmla="*/ 0 h 196"/>
                  <a:gd name="T76" fmla="*/ 441 w 481"/>
                  <a:gd name="T77" fmla="*/ 196 h 196"/>
                  <a:gd name="T78" fmla="*/ 449 w 481"/>
                  <a:gd name="T79" fmla="*/ 0 h 196"/>
                  <a:gd name="T80" fmla="*/ 461 w 481"/>
                  <a:gd name="T81" fmla="*/ 0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8" y="196"/>
                    </a:lnTo>
                    <a:lnTo>
                      <a:pt x="12" y="196"/>
                    </a:lnTo>
                    <a:lnTo>
                      <a:pt x="16" y="196"/>
                    </a:lnTo>
                    <a:lnTo>
                      <a:pt x="20" y="196"/>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196"/>
                    </a:lnTo>
                    <a:lnTo>
                      <a:pt x="112" y="196"/>
                    </a:lnTo>
                    <a:lnTo>
                      <a:pt x="116" y="196"/>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4" y="196"/>
                    </a:lnTo>
                    <a:lnTo>
                      <a:pt x="208" y="196"/>
                    </a:lnTo>
                    <a:lnTo>
                      <a:pt x="212" y="196"/>
                    </a:lnTo>
                    <a:lnTo>
                      <a:pt x="216" y="196"/>
                    </a:lnTo>
                    <a:lnTo>
                      <a:pt x="216" y="0"/>
                    </a:lnTo>
                    <a:lnTo>
                      <a:pt x="220" y="0"/>
                    </a:lnTo>
                    <a:lnTo>
                      <a:pt x="224"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196"/>
                    </a:lnTo>
                    <a:lnTo>
                      <a:pt x="309" y="196"/>
                    </a:lnTo>
                    <a:lnTo>
                      <a:pt x="313" y="196"/>
                    </a:lnTo>
                    <a:lnTo>
                      <a:pt x="317" y="196"/>
                    </a:lnTo>
                    <a:lnTo>
                      <a:pt x="321" y="196"/>
                    </a:lnTo>
                    <a:lnTo>
                      <a:pt x="325" y="196"/>
                    </a:lnTo>
                    <a:lnTo>
                      <a:pt x="329" y="196"/>
                    </a:lnTo>
                    <a:lnTo>
                      <a:pt x="333" y="196"/>
                    </a:lnTo>
                    <a:lnTo>
                      <a:pt x="337" y="196"/>
                    </a:lnTo>
                    <a:lnTo>
                      <a:pt x="341" y="196"/>
                    </a:lnTo>
                    <a:lnTo>
                      <a:pt x="345" y="196"/>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6"/>
                    </a:lnTo>
                    <a:lnTo>
                      <a:pt x="437" y="196"/>
                    </a:lnTo>
                    <a:lnTo>
                      <a:pt x="441" y="196"/>
                    </a:lnTo>
                    <a:lnTo>
                      <a:pt x="445" y="196"/>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8" name="Freeform 3431"/>
              <p:cNvSpPr>
                <a:spLocks/>
              </p:cNvSpPr>
              <p:nvPr/>
            </p:nvSpPr>
            <p:spPr bwMode="auto">
              <a:xfrm>
                <a:off x="2792" y="3034"/>
                <a:ext cx="481" cy="196"/>
              </a:xfrm>
              <a:custGeom>
                <a:avLst/>
                <a:gdLst>
                  <a:gd name="T0" fmla="*/ 8 w 481"/>
                  <a:gd name="T1" fmla="*/ 0 h 196"/>
                  <a:gd name="T2" fmla="*/ 20 w 481"/>
                  <a:gd name="T3" fmla="*/ 0 h 196"/>
                  <a:gd name="T4" fmla="*/ 32 w 481"/>
                  <a:gd name="T5" fmla="*/ 0 h 196"/>
                  <a:gd name="T6" fmla="*/ 44 w 481"/>
                  <a:gd name="T7" fmla="*/ 0 h 196"/>
                  <a:gd name="T8" fmla="*/ 52 w 481"/>
                  <a:gd name="T9" fmla="*/ 196 h 196"/>
                  <a:gd name="T10" fmla="*/ 64 w 481"/>
                  <a:gd name="T11" fmla="*/ 0 h 196"/>
                  <a:gd name="T12" fmla="*/ 76 w 481"/>
                  <a:gd name="T13" fmla="*/ 0 h 196"/>
                  <a:gd name="T14" fmla="*/ 88 w 481"/>
                  <a:gd name="T15" fmla="*/ 0 h 196"/>
                  <a:gd name="T16" fmla="*/ 100 w 481"/>
                  <a:gd name="T17" fmla="*/ 0 h 196"/>
                  <a:gd name="T18" fmla="*/ 112 w 481"/>
                  <a:gd name="T19" fmla="*/ 0 h 196"/>
                  <a:gd name="T20" fmla="*/ 124 w 481"/>
                  <a:gd name="T21" fmla="*/ 0 h 196"/>
                  <a:gd name="T22" fmla="*/ 136 w 481"/>
                  <a:gd name="T23" fmla="*/ 0 h 196"/>
                  <a:gd name="T24" fmla="*/ 148 w 481"/>
                  <a:gd name="T25" fmla="*/ 0 h 196"/>
                  <a:gd name="T26" fmla="*/ 156 w 481"/>
                  <a:gd name="T27" fmla="*/ 196 h 196"/>
                  <a:gd name="T28" fmla="*/ 164 w 481"/>
                  <a:gd name="T29" fmla="*/ 0 h 196"/>
                  <a:gd name="T30" fmla="*/ 176 w 481"/>
                  <a:gd name="T31" fmla="*/ 0 h 196"/>
                  <a:gd name="T32" fmla="*/ 188 w 481"/>
                  <a:gd name="T33" fmla="*/ 0 h 196"/>
                  <a:gd name="T34" fmla="*/ 200 w 481"/>
                  <a:gd name="T35" fmla="*/ 0 h 196"/>
                  <a:gd name="T36" fmla="*/ 212 w 481"/>
                  <a:gd name="T37" fmla="*/ 0 h 196"/>
                  <a:gd name="T38" fmla="*/ 224 w 481"/>
                  <a:gd name="T39" fmla="*/ 0 h 196"/>
                  <a:gd name="T40" fmla="*/ 236 w 481"/>
                  <a:gd name="T41" fmla="*/ 0 h 196"/>
                  <a:gd name="T42" fmla="*/ 248 w 481"/>
                  <a:gd name="T43" fmla="*/ 0 h 196"/>
                  <a:gd name="T44" fmla="*/ 256 w 481"/>
                  <a:gd name="T45" fmla="*/ 196 h 196"/>
                  <a:gd name="T46" fmla="*/ 268 w 481"/>
                  <a:gd name="T47" fmla="*/ 196 h 196"/>
                  <a:gd name="T48" fmla="*/ 280 w 481"/>
                  <a:gd name="T49" fmla="*/ 196 h 196"/>
                  <a:gd name="T50" fmla="*/ 292 w 481"/>
                  <a:gd name="T51" fmla="*/ 0 h 196"/>
                  <a:gd name="T52" fmla="*/ 304 w 481"/>
                  <a:gd name="T53" fmla="*/ 0 h 196"/>
                  <a:gd name="T54" fmla="*/ 316 w 481"/>
                  <a:gd name="T55" fmla="*/ 0 h 196"/>
                  <a:gd name="T56" fmla="*/ 328 w 481"/>
                  <a:gd name="T57" fmla="*/ 0 h 196"/>
                  <a:gd name="T58" fmla="*/ 340 w 481"/>
                  <a:gd name="T59" fmla="*/ 0 h 196"/>
                  <a:gd name="T60" fmla="*/ 352 w 481"/>
                  <a:gd name="T61" fmla="*/ 0 h 196"/>
                  <a:gd name="T62" fmla="*/ 364 w 481"/>
                  <a:gd name="T63" fmla="*/ 0 h 196"/>
                  <a:gd name="T64" fmla="*/ 376 w 481"/>
                  <a:gd name="T65" fmla="*/ 0 h 196"/>
                  <a:gd name="T66" fmla="*/ 384 w 481"/>
                  <a:gd name="T67" fmla="*/ 196 h 196"/>
                  <a:gd name="T68" fmla="*/ 392 w 481"/>
                  <a:gd name="T69" fmla="*/ 0 h 196"/>
                  <a:gd name="T70" fmla="*/ 404 w 481"/>
                  <a:gd name="T71" fmla="*/ 0 h 196"/>
                  <a:gd name="T72" fmla="*/ 416 w 481"/>
                  <a:gd name="T73" fmla="*/ 0 h 196"/>
                  <a:gd name="T74" fmla="*/ 428 w 481"/>
                  <a:gd name="T75" fmla="*/ 0 h 196"/>
                  <a:gd name="T76" fmla="*/ 441 w 481"/>
                  <a:gd name="T77" fmla="*/ 0 h 196"/>
                  <a:gd name="T78" fmla="*/ 453 w 481"/>
                  <a:gd name="T79" fmla="*/ 0 h 196"/>
                  <a:gd name="T80" fmla="*/ 465 w 481"/>
                  <a:gd name="T81" fmla="*/ 0 h 196"/>
                  <a:gd name="T82" fmla="*/ 477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2" y="196"/>
                    </a:lnTo>
                    <a:lnTo>
                      <a:pt x="56" y="196"/>
                    </a:lnTo>
                    <a:lnTo>
                      <a:pt x="60" y="196"/>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48" y="196"/>
                    </a:lnTo>
                    <a:lnTo>
                      <a:pt x="152" y="196"/>
                    </a:lnTo>
                    <a:lnTo>
                      <a:pt x="156" y="196"/>
                    </a:lnTo>
                    <a:lnTo>
                      <a:pt x="160" y="196"/>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48" y="196"/>
                    </a:lnTo>
                    <a:lnTo>
                      <a:pt x="252" y="196"/>
                    </a:lnTo>
                    <a:lnTo>
                      <a:pt x="256" y="196"/>
                    </a:lnTo>
                    <a:lnTo>
                      <a:pt x="260" y="196"/>
                    </a:lnTo>
                    <a:lnTo>
                      <a:pt x="264" y="196"/>
                    </a:lnTo>
                    <a:lnTo>
                      <a:pt x="268" y="196"/>
                    </a:lnTo>
                    <a:lnTo>
                      <a:pt x="272" y="196"/>
                    </a:lnTo>
                    <a:lnTo>
                      <a:pt x="276" y="196"/>
                    </a:lnTo>
                    <a:lnTo>
                      <a:pt x="280" y="196"/>
                    </a:lnTo>
                    <a:lnTo>
                      <a:pt x="284" y="196"/>
                    </a:lnTo>
                    <a:lnTo>
                      <a:pt x="288" y="196"/>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76" y="196"/>
                    </a:lnTo>
                    <a:lnTo>
                      <a:pt x="380" y="196"/>
                    </a:lnTo>
                    <a:lnTo>
                      <a:pt x="384" y="196"/>
                    </a:lnTo>
                    <a:lnTo>
                      <a:pt x="388" y="196"/>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77" y="196"/>
                    </a:lnTo>
                    <a:lnTo>
                      <a:pt x="481" y="196"/>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9" name="Freeform 3432"/>
              <p:cNvSpPr>
                <a:spLocks/>
              </p:cNvSpPr>
              <p:nvPr/>
            </p:nvSpPr>
            <p:spPr bwMode="auto">
              <a:xfrm>
                <a:off x="3273" y="3034"/>
                <a:ext cx="484" cy="196"/>
              </a:xfrm>
              <a:custGeom>
                <a:avLst/>
                <a:gdLst>
                  <a:gd name="T0" fmla="*/ 8 w 484"/>
                  <a:gd name="T1" fmla="*/ 0 h 196"/>
                  <a:gd name="T2" fmla="*/ 20 w 484"/>
                  <a:gd name="T3" fmla="*/ 0 h 196"/>
                  <a:gd name="T4" fmla="*/ 32 w 484"/>
                  <a:gd name="T5" fmla="*/ 0 h 196"/>
                  <a:gd name="T6" fmla="*/ 44 w 484"/>
                  <a:gd name="T7" fmla="*/ 0 h 196"/>
                  <a:gd name="T8" fmla="*/ 56 w 484"/>
                  <a:gd name="T9" fmla="*/ 0 h 196"/>
                  <a:gd name="T10" fmla="*/ 68 w 484"/>
                  <a:gd name="T11" fmla="*/ 0 h 196"/>
                  <a:gd name="T12" fmla="*/ 80 w 484"/>
                  <a:gd name="T13" fmla="*/ 0 h 196"/>
                  <a:gd name="T14" fmla="*/ 92 w 484"/>
                  <a:gd name="T15" fmla="*/ 0 h 196"/>
                  <a:gd name="T16" fmla="*/ 100 w 484"/>
                  <a:gd name="T17" fmla="*/ 196 h 196"/>
                  <a:gd name="T18" fmla="*/ 108 w 484"/>
                  <a:gd name="T19" fmla="*/ 0 h 196"/>
                  <a:gd name="T20" fmla="*/ 120 w 484"/>
                  <a:gd name="T21" fmla="*/ 0 h 196"/>
                  <a:gd name="T22" fmla="*/ 132 w 484"/>
                  <a:gd name="T23" fmla="*/ 0 h 196"/>
                  <a:gd name="T24" fmla="*/ 144 w 484"/>
                  <a:gd name="T25" fmla="*/ 0 h 196"/>
                  <a:gd name="T26" fmla="*/ 156 w 484"/>
                  <a:gd name="T27" fmla="*/ 0 h 196"/>
                  <a:gd name="T28" fmla="*/ 168 w 484"/>
                  <a:gd name="T29" fmla="*/ 0 h 196"/>
                  <a:gd name="T30" fmla="*/ 180 w 484"/>
                  <a:gd name="T31" fmla="*/ 0 h 196"/>
                  <a:gd name="T32" fmla="*/ 192 w 484"/>
                  <a:gd name="T33" fmla="*/ 0 h 196"/>
                  <a:gd name="T34" fmla="*/ 200 w 484"/>
                  <a:gd name="T35" fmla="*/ 196 h 196"/>
                  <a:gd name="T36" fmla="*/ 212 w 484"/>
                  <a:gd name="T37" fmla="*/ 196 h 196"/>
                  <a:gd name="T38" fmla="*/ 224 w 484"/>
                  <a:gd name="T39" fmla="*/ 196 h 196"/>
                  <a:gd name="T40" fmla="*/ 236 w 484"/>
                  <a:gd name="T41" fmla="*/ 196 h 196"/>
                  <a:gd name="T42" fmla="*/ 244 w 484"/>
                  <a:gd name="T43" fmla="*/ 0 h 196"/>
                  <a:gd name="T44" fmla="*/ 256 w 484"/>
                  <a:gd name="T45" fmla="*/ 0 h 196"/>
                  <a:gd name="T46" fmla="*/ 268 w 484"/>
                  <a:gd name="T47" fmla="*/ 0 h 196"/>
                  <a:gd name="T48" fmla="*/ 280 w 484"/>
                  <a:gd name="T49" fmla="*/ 0 h 196"/>
                  <a:gd name="T50" fmla="*/ 292 w 484"/>
                  <a:gd name="T51" fmla="*/ 0 h 196"/>
                  <a:gd name="T52" fmla="*/ 304 w 484"/>
                  <a:gd name="T53" fmla="*/ 0 h 196"/>
                  <a:gd name="T54" fmla="*/ 316 w 484"/>
                  <a:gd name="T55" fmla="*/ 0 h 196"/>
                  <a:gd name="T56" fmla="*/ 328 w 484"/>
                  <a:gd name="T57" fmla="*/ 196 h 196"/>
                  <a:gd name="T58" fmla="*/ 336 w 484"/>
                  <a:gd name="T59" fmla="*/ 0 h 196"/>
                  <a:gd name="T60" fmla="*/ 348 w 484"/>
                  <a:gd name="T61" fmla="*/ 0 h 196"/>
                  <a:gd name="T62" fmla="*/ 360 w 484"/>
                  <a:gd name="T63" fmla="*/ 0 h 196"/>
                  <a:gd name="T64" fmla="*/ 372 w 484"/>
                  <a:gd name="T65" fmla="*/ 0 h 196"/>
                  <a:gd name="T66" fmla="*/ 384 w 484"/>
                  <a:gd name="T67" fmla="*/ 0 h 196"/>
                  <a:gd name="T68" fmla="*/ 396 w 484"/>
                  <a:gd name="T69" fmla="*/ 0 h 196"/>
                  <a:gd name="T70" fmla="*/ 408 w 484"/>
                  <a:gd name="T71" fmla="*/ 0 h 196"/>
                  <a:gd name="T72" fmla="*/ 420 w 484"/>
                  <a:gd name="T73" fmla="*/ 0 h 196"/>
                  <a:gd name="T74" fmla="*/ 428 w 484"/>
                  <a:gd name="T75" fmla="*/ 196 h 196"/>
                  <a:gd name="T76" fmla="*/ 440 w 484"/>
                  <a:gd name="T77" fmla="*/ 0 h 196"/>
                  <a:gd name="T78" fmla="*/ 452 w 484"/>
                  <a:gd name="T79" fmla="*/ 0 h 196"/>
                  <a:gd name="T80" fmla="*/ 464 w 484"/>
                  <a:gd name="T81" fmla="*/ 0 h 196"/>
                  <a:gd name="T82" fmla="*/ 476 w 484"/>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6">
                    <a:moveTo>
                      <a:pt x="0" y="196"/>
                    </a:moveTo>
                    <a:lnTo>
                      <a:pt x="4" y="196"/>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2" y="196"/>
                    </a:lnTo>
                    <a:lnTo>
                      <a:pt x="96" y="196"/>
                    </a:lnTo>
                    <a:lnTo>
                      <a:pt x="100" y="196"/>
                    </a:lnTo>
                    <a:lnTo>
                      <a:pt x="104" y="196"/>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2" y="196"/>
                    </a:lnTo>
                    <a:lnTo>
                      <a:pt x="196" y="196"/>
                    </a:lnTo>
                    <a:lnTo>
                      <a:pt x="200" y="196"/>
                    </a:lnTo>
                    <a:lnTo>
                      <a:pt x="204" y="196"/>
                    </a:lnTo>
                    <a:lnTo>
                      <a:pt x="208" y="196"/>
                    </a:lnTo>
                    <a:lnTo>
                      <a:pt x="212" y="196"/>
                    </a:lnTo>
                    <a:lnTo>
                      <a:pt x="216" y="196"/>
                    </a:lnTo>
                    <a:lnTo>
                      <a:pt x="220" y="196"/>
                    </a:lnTo>
                    <a:lnTo>
                      <a:pt x="224" y="196"/>
                    </a:lnTo>
                    <a:lnTo>
                      <a:pt x="228" y="196"/>
                    </a:lnTo>
                    <a:lnTo>
                      <a:pt x="232" y="196"/>
                    </a:lnTo>
                    <a:lnTo>
                      <a:pt x="236" y="196"/>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196"/>
                    </a:lnTo>
                    <a:lnTo>
                      <a:pt x="328" y="196"/>
                    </a:lnTo>
                    <a:lnTo>
                      <a:pt x="332" y="196"/>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0" y="196"/>
                    </a:lnTo>
                    <a:lnTo>
                      <a:pt x="424" y="196"/>
                    </a:lnTo>
                    <a:lnTo>
                      <a:pt x="428" y="196"/>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00" name="Freeform 3433"/>
              <p:cNvSpPr>
                <a:spLocks/>
              </p:cNvSpPr>
              <p:nvPr/>
            </p:nvSpPr>
            <p:spPr bwMode="auto">
              <a:xfrm>
                <a:off x="3757" y="3034"/>
                <a:ext cx="481" cy="196"/>
              </a:xfrm>
              <a:custGeom>
                <a:avLst/>
                <a:gdLst>
                  <a:gd name="T0" fmla="*/ 8 w 481"/>
                  <a:gd name="T1" fmla="*/ 0 h 196"/>
                  <a:gd name="T2" fmla="*/ 20 w 481"/>
                  <a:gd name="T3" fmla="*/ 0 h 196"/>
                  <a:gd name="T4" fmla="*/ 32 w 481"/>
                  <a:gd name="T5" fmla="*/ 0 h 196"/>
                  <a:gd name="T6" fmla="*/ 44 w 481"/>
                  <a:gd name="T7" fmla="*/ 196 h 196"/>
                  <a:gd name="T8" fmla="*/ 52 w 481"/>
                  <a:gd name="T9" fmla="*/ 0 h 196"/>
                  <a:gd name="T10" fmla="*/ 64 w 481"/>
                  <a:gd name="T11" fmla="*/ 0 h 196"/>
                  <a:gd name="T12" fmla="*/ 76 w 481"/>
                  <a:gd name="T13" fmla="*/ 0 h 196"/>
                  <a:gd name="T14" fmla="*/ 88 w 481"/>
                  <a:gd name="T15" fmla="*/ 0 h 196"/>
                  <a:gd name="T16" fmla="*/ 100 w 481"/>
                  <a:gd name="T17" fmla="*/ 0 h 196"/>
                  <a:gd name="T18" fmla="*/ 112 w 481"/>
                  <a:gd name="T19" fmla="*/ 0 h 196"/>
                  <a:gd name="T20" fmla="*/ 124 w 481"/>
                  <a:gd name="T21" fmla="*/ 0 h 196"/>
                  <a:gd name="T22" fmla="*/ 132 w 481"/>
                  <a:gd name="T23" fmla="*/ 196 h 196"/>
                  <a:gd name="T24" fmla="*/ 144 w 481"/>
                  <a:gd name="T25" fmla="*/ 196 h 196"/>
                  <a:gd name="T26" fmla="*/ 157 w 481"/>
                  <a:gd name="T27" fmla="*/ 196 h 196"/>
                  <a:gd name="T28" fmla="*/ 169 w 481"/>
                  <a:gd name="T29" fmla="*/ 196 h 196"/>
                  <a:gd name="T30" fmla="*/ 177 w 481"/>
                  <a:gd name="T31" fmla="*/ 0 h 196"/>
                  <a:gd name="T32" fmla="*/ 189 w 481"/>
                  <a:gd name="T33" fmla="*/ 0 h 196"/>
                  <a:gd name="T34" fmla="*/ 201 w 481"/>
                  <a:gd name="T35" fmla="*/ 0 h 196"/>
                  <a:gd name="T36" fmla="*/ 213 w 481"/>
                  <a:gd name="T37" fmla="*/ 0 h 196"/>
                  <a:gd name="T38" fmla="*/ 225 w 481"/>
                  <a:gd name="T39" fmla="*/ 0 h 196"/>
                  <a:gd name="T40" fmla="*/ 237 w 481"/>
                  <a:gd name="T41" fmla="*/ 0 h 196"/>
                  <a:gd name="T42" fmla="*/ 249 w 481"/>
                  <a:gd name="T43" fmla="*/ 0 h 196"/>
                  <a:gd name="T44" fmla="*/ 261 w 481"/>
                  <a:gd name="T45" fmla="*/ 0 h 196"/>
                  <a:gd name="T46" fmla="*/ 273 w 481"/>
                  <a:gd name="T47" fmla="*/ 196 h 196"/>
                  <a:gd name="T48" fmla="*/ 281 w 481"/>
                  <a:gd name="T49" fmla="*/ 0 h 196"/>
                  <a:gd name="T50" fmla="*/ 293 w 481"/>
                  <a:gd name="T51" fmla="*/ 0 h 196"/>
                  <a:gd name="T52" fmla="*/ 305 w 481"/>
                  <a:gd name="T53" fmla="*/ 0 h 196"/>
                  <a:gd name="T54" fmla="*/ 317 w 481"/>
                  <a:gd name="T55" fmla="*/ 0 h 196"/>
                  <a:gd name="T56" fmla="*/ 329 w 481"/>
                  <a:gd name="T57" fmla="*/ 0 h 196"/>
                  <a:gd name="T58" fmla="*/ 341 w 481"/>
                  <a:gd name="T59" fmla="*/ 0 h 196"/>
                  <a:gd name="T60" fmla="*/ 353 w 481"/>
                  <a:gd name="T61" fmla="*/ 0 h 196"/>
                  <a:gd name="T62" fmla="*/ 361 w 481"/>
                  <a:gd name="T63" fmla="*/ 196 h 196"/>
                  <a:gd name="T64" fmla="*/ 373 w 481"/>
                  <a:gd name="T65" fmla="*/ 196 h 196"/>
                  <a:gd name="T66" fmla="*/ 381 w 481"/>
                  <a:gd name="T67" fmla="*/ 0 h 196"/>
                  <a:gd name="T68" fmla="*/ 393 w 481"/>
                  <a:gd name="T69" fmla="*/ 0 h 196"/>
                  <a:gd name="T70" fmla="*/ 405 w 481"/>
                  <a:gd name="T71" fmla="*/ 0 h 196"/>
                  <a:gd name="T72" fmla="*/ 417 w 481"/>
                  <a:gd name="T73" fmla="*/ 0 h 196"/>
                  <a:gd name="T74" fmla="*/ 429 w 481"/>
                  <a:gd name="T75" fmla="*/ 0 h 196"/>
                  <a:gd name="T76" fmla="*/ 441 w 481"/>
                  <a:gd name="T77" fmla="*/ 0 h 196"/>
                  <a:gd name="T78" fmla="*/ 453 w 481"/>
                  <a:gd name="T79" fmla="*/ 0 h 196"/>
                  <a:gd name="T80" fmla="*/ 465 w 481"/>
                  <a:gd name="T81" fmla="*/ 196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12" y="0"/>
                    </a:lnTo>
                    <a:lnTo>
                      <a:pt x="16" y="0"/>
                    </a:lnTo>
                    <a:lnTo>
                      <a:pt x="20" y="0"/>
                    </a:lnTo>
                    <a:lnTo>
                      <a:pt x="24" y="0"/>
                    </a:lnTo>
                    <a:lnTo>
                      <a:pt x="28" y="0"/>
                    </a:lnTo>
                    <a:lnTo>
                      <a:pt x="32" y="0"/>
                    </a:lnTo>
                    <a:lnTo>
                      <a:pt x="36" y="196"/>
                    </a:lnTo>
                    <a:lnTo>
                      <a:pt x="40" y="196"/>
                    </a:lnTo>
                    <a:lnTo>
                      <a:pt x="44" y="196"/>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6"/>
                    </a:lnTo>
                    <a:lnTo>
                      <a:pt x="136" y="196"/>
                    </a:lnTo>
                    <a:lnTo>
                      <a:pt x="140" y="196"/>
                    </a:lnTo>
                    <a:lnTo>
                      <a:pt x="144" y="196"/>
                    </a:lnTo>
                    <a:lnTo>
                      <a:pt x="148" y="196"/>
                    </a:lnTo>
                    <a:lnTo>
                      <a:pt x="153" y="196"/>
                    </a:lnTo>
                    <a:lnTo>
                      <a:pt x="157" y="196"/>
                    </a:lnTo>
                    <a:lnTo>
                      <a:pt x="161" y="196"/>
                    </a:lnTo>
                    <a:lnTo>
                      <a:pt x="165" y="196"/>
                    </a:lnTo>
                    <a:lnTo>
                      <a:pt x="169" y="196"/>
                    </a:lnTo>
                    <a:lnTo>
                      <a:pt x="173" y="196"/>
                    </a:lnTo>
                    <a:lnTo>
                      <a:pt x="177" y="196"/>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196"/>
                    </a:lnTo>
                    <a:lnTo>
                      <a:pt x="269" y="196"/>
                    </a:lnTo>
                    <a:lnTo>
                      <a:pt x="273" y="196"/>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1" y="196"/>
                    </a:lnTo>
                    <a:lnTo>
                      <a:pt x="365" y="196"/>
                    </a:lnTo>
                    <a:lnTo>
                      <a:pt x="369" y="196"/>
                    </a:lnTo>
                    <a:lnTo>
                      <a:pt x="373" y="196"/>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196"/>
                    </a:lnTo>
                    <a:lnTo>
                      <a:pt x="465" y="196"/>
                    </a:lnTo>
                    <a:lnTo>
                      <a:pt x="469" y="196"/>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01" name="Freeform 3434"/>
              <p:cNvSpPr>
                <a:spLocks/>
              </p:cNvSpPr>
              <p:nvPr/>
            </p:nvSpPr>
            <p:spPr bwMode="auto">
              <a:xfrm>
                <a:off x="4238" y="3034"/>
                <a:ext cx="485" cy="196"/>
              </a:xfrm>
              <a:custGeom>
                <a:avLst/>
                <a:gdLst>
                  <a:gd name="T0" fmla="*/ 8 w 485"/>
                  <a:gd name="T1" fmla="*/ 0 h 196"/>
                  <a:gd name="T2" fmla="*/ 20 w 485"/>
                  <a:gd name="T3" fmla="*/ 0 h 196"/>
                  <a:gd name="T4" fmla="*/ 32 w 485"/>
                  <a:gd name="T5" fmla="*/ 0 h 196"/>
                  <a:gd name="T6" fmla="*/ 44 w 485"/>
                  <a:gd name="T7" fmla="*/ 0 h 196"/>
                  <a:gd name="T8" fmla="*/ 56 w 485"/>
                  <a:gd name="T9" fmla="*/ 0 h 196"/>
                  <a:gd name="T10" fmla="*/ 68 w 485"/>
                  <a:gd name="T11" fmla="*/ 0 h 196"/>
                  <a:gd name="T12" fmla="*/ 76 w 485"/>
                  <a:gd name="T13" fmla="*/ 196 h 196"/>
                  <a:gd name="T14" fmla="*/ 88 w 485"/>
                  <a:gd name="T15" fmla="*/ 196 h 196"/>
                  <a:gd name="T16" fmla="*/ 100 w 485"/>
                  <a:gd name="T17" fmla="*/ 196 h 196"/>
                  <a:gd name="T18" fmla="*/ 112 w 485"/>
                  <a:gd name="T19" fmla="*/ 196 h 196"/>
                  <a:gd name="T20" fmla="*/ 120 w 485"/>
                  <a:gd name="T21" fmla="*/ 0 h 196"/>
                  <a:gd name="T22" fmla="*/ 132 w 485"/>
                  <a:gd name="T23" fmla="*/ 0 h 196"/>
                  <a:gd name="T24" fmla="*/ 144 w 485"/>
                  <a:gd name="T25" fmla="*/ 0 h 196"/>
                  <a:gd name="T26" fmla="*/ 156 w 485"/>
                  <a:gd name="T27" fmla="*/ 0 h 196"/>
                  <a:gd name="T28" fmla="*/ 168 w 485"/>
                  <a:gd name="T29" fmla="*/ 0 h 196"/>
                  <a:gd name="T30" fmla="*/ 180 w 485"/>
                  <a:gd name="T31" fmla="*/ 0 h 196"/>
                  <a:gd name="T32" fmla="*/ 192 w 485"/>
                  <a:gd name="T33" fmla="*/ 0 h 196"/>
                  <a:gd name="T34" fmla="*/ 204 w 485"/>
                  <a:gd name="T35" fmla="*/ 0 h 196"/>
                  <a:gd name="T36" fmla="*/ 216 w 485"/>
                  <a:gd name="T37" fmla="*/ 196 h 196"/>
                  <a:gd name="T38" fmla="*/ 224 w 485"/>
                  <a:gd name="T39" fmla="*/ 0 h 196"/>
                  <a:gd name="T40" fmla="*/ 236 w 485"/>
                  <a:gd name="T41" fmla="*/ 0 h 196"/>
                  <a:gd name="T42" fmla="*/ 248 w 485"/>
                  <a:gd name="T43" fmla="*/ 0 h 196"/>
                  <a:gd name="T44" fmla="*/ 260 w 485"/>
                  <a:gd name="T45" fmla="*/ 0 h 196"/>
                  <a:gd name="T46" fmla="*/ 272 w 485"/>
                  <a:gd name="T47" fmla="*/ 0 h 196"/>
                  <a:gd name="T48" fmla="*/ 284 w 485"/>
                  <a:gd name="T49" fmla="*/ 0 h 196"/>
                  <a:gd name="T50" fmla="*/ 296 w 485"/>
                  <a:gd name="T51" fmla="*/ 0 h 196"/>
                  <a:gd name="T52" fmla="*/ 304 w 485"/>
                  <a:gd name="T53" fmla="*/ 196 h 196"/>
                  <a:gd name="T54" fmla="*/ 316 w 485"/>
                  <a:gd name="T55" fmla="*/ 196 h 196"/>
                  <a:gd name="T56" fmla="*/ 324 w 485"/>
                  <a:gd name="T57" fmla="*/ 0 h 196"/>
                  <a:gd name="T58" fmla="*/ 336 w 485"/>
                  <a:gd name="T59" fmla="*/ 0 h 196"/>
                  <a:gd name="T60" fmla="*/ 348 w 485"/>
                  <a:gd name="T61" fmla="*/ 0 h 196"/>
                  <a:gd name="T62" fmla="*/ 361 w 485"/>
                  <a:gd name="T63" fmla="*/ 0 h 196"/>
                  <a:gd name="T64" fmla="*/ 373 w 485"/>
                  <a:gd name="T65" fmla="*/ 0 h 196"/>
                  <a:gd name="T66" fmla="*/ 385 w 485"/>
                  <a:gd name="T67" fmla="*/ 0 h 196"/>
                  <a:gd name="T68" fmla="*/ 397 w 485"/>
                  <a:gd name="T69" fmla="*/ 0 h 196"/>
                  <a:gd name="T70" fmla="*/ 409 w 485"/>
                  <a:gd name="T71" fmla="*/ 196 h 196"/>
                  <a:gd name="T72" fmla="*/ 417 w 485"/>
                  <a:gd name="T73" fmla="*/ 0 h 196"/>
                  <a:gd name="T74" fmla="*/ 429 w 485"/>
                  <a:gd name="T75" fmla="*/ 0 h 196"/>
                  <a:gd name="T76" fmla="*/ 441 w 485"/>
                  <a:gd name="T77" fmla="*/ 0 h 196"/>
                  <a:gd name="T78" fmla="*/ 453 w 485"/>
                  <a:gd name="T79" fmla="*/ 0 h 196"/>
                  <a:gd name="T80" fmla="*/ 465 w 485"/>
                  <a:gd name="T81" fmla="*/ 0 h 196"/>
                  <a:gd name="T82" fmla="*/ 477 w 485"/>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76" y="196"/>
                    </a:lnTo>
                    <a:lnTo>
                      <a:pt x="80" y="196"/>
                    </a:lnTo>
                    <a:lnTo>
                      <a:pt x="84" y="196"/>
                    </a:lnTo>
                    <a:lnTo>
                      <a:pt x="88" y="196"/>
                    </a:lnTo>
                    <a:lnTo>
                      <a:pt x="92" y="196"/>
                    </a:lnTo>
                    <a:lnTo>
                      <a:pt x="96" y="196"/>
                    </a:lnTo>
                    <a:lnTo>
                      <a:pt x="100" y="196"/>
                    </a:lnTo>
                    <a:lnTo>
                      <a:pt x="104" y="196"/>
                    </a:lnTo>
                    <a:lnTo>
                      <a:pt x="108" y="196"/>
                    </a:lnTo>
                    <a:lnTo>
                      <a:pt x="112" y="196"/>
                    </a:lnTo>
                    <a:lnTo>
                      <a:pt x="116" y="196"/>
                    </a:lnTo>
                    <a:lnTo>
                      <a:pt x="120" y="196"/>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196"/>
                    </a:lnTo>
                    <a:lnTo>
                      <a:pt x="212" y="196"/>
                    </a:lnTo>
                    <a:lnTo>
                      <a:pt x="216" y="196"/>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4" y="196"/>
                    </a:lnTo>
                    <a:lnTo>
                      <a:pt x="308" y="196"/>
                    </a:lnTo>
                    <a:lnTo>
                      <a:pt x="312" y="196"/>
                    </a:lnTo>
                    <a:lnTo>
                      <a:pt x="316" y="196"/>
                    </a:lnTo>
                    <a:lnTo>
                      <a:pt x="316" y="0"/>
                    </a:lnTo>
                    <a:lnTo>
                      <a:pt x="320" y="0"/>
                    </a:lnTo>
                    <a:lnTo>
                      <a:pt x="324" y="0"/>
                    </a:lnTo>
                    <a:lnTo>
                      <a:pt x="328" y="0"/>
                    </a:lnTo>
                    <a:lnTo>
                      <a:pt x="332" y="0"/>
                    </a:lnTo>
                    <a:lnTo>
                      <a:pt x="336" y="0"/>
                    </a:lnTo>
                    <a:lnTo>
                      <a:pt x="340" y="0"/>
                    </a:lnTo>
                    <a:lnTo>
                      <a:pt x="344" y="0"/>
                    </a:lnTo>
                    <a:lnTo>
                      <a:pt x="348"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196"/>
                    </a:lnTo>
                    <a:lnTo>
                      <a:pt x="409" y="196"/>
                    </a:lnTo>
                    <a:lnTo>
                      <a:pt x="413" y="196"/>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02" name="Freeform 3435"/>
              <p:cNvSpPr>
                <a:spLocks/>
              </p:cNvSpPr>
              <p:nvPr/>
            </p:nvSpPr>
            <p:spPr bwMode="auto">
              <a:xfrm>
                <a:off x="4723" y="3034"/>
                <a:ext cx="60" cy="196"/>
              </a:xfrm>
              <a:custGeom>
                <a:avLst/>
                <a:gdLst>
                  <a:gd name="T0" fmla="*/ 0 w 60"/>
                  <a:gd name="T1" fmla="*/ 0 h 196"/>
                  <a:gd name="T2" fmla="*/ 4 w 60"/>
                  <a:gd name="T3" fmla="*/ 0 h 196"/>
                  <a:gd name="T4" fmla="*/ 8 w 60"/>
                  <a:gd name="T5" fmla="*/ 0 h 196"/>
                  <a:gd name="T6" fmla="*/ 12 w 60"/>
                  <a:gd name="T7" fmla="*/ 0 h 196"/>
                  <a:gd name="T8" fmla="*/ 16 w 60"/>
                  <a:gd name="T9" fmla="*/ 0 h 196"/>
                  <a:gd name="T10" fmla="*/ 16 w 60"/>
                  <a:gd name="T11" fmla="*/ 196 h 196"/>
                  <a:gd name="T12" fmla="*/ 20 w 60"/>
                  <a:gd name="T13" fmla="*/ 196 h 196"/>
                  <a:gd name="T14" fmla="*/ 24 w 60"/>
                  <a:gd name="T15" fmla="*/ 196 h 196"/>
                  <a:gd name="T16" fmla="*/ 28 w 60"/>
                  <a:gd name="T17" fmla="*/ 196 h 196"/>
                  <a:gd name="T18" fmla="*/ 32 w 60"/>
                  <a:gd name="T19" fmla="*/ 196 h 196"/>
                  <a:gd name="T20" fmla="*/ 36 w 60"/>
                  <a:gd name="T21" fmla="*/ 196 h 196"/>
                  <a:gd name="T22" fmla="*/ 40 w 60"/>
                  <a:gd name="T23" fmla="*/ 196 h 196"/>
                  <a:gd name="T24" fmla="*/ 44 w 60"/>
                  <a:gd name="T25" fmla="*/ 196 h 196"/>
                  <a:gd name="T26" fmla="*/ 48 w 60"/>
                  <a:gd name="T27" fmla="*/ 196 h 196"/>
                  <a:gd name="T28" fmla="*/ 52 w 60"/>
                  <a:gd name="T29" fmla="*/ 196 h 196"/>
                  <a:gd name="T30" fmla="*/ 56 w 60"/>
                  <a:gd name="T31" fmla="*/ 196 h 196"/>
                  <a:gd name="T32" fmla="*/ 60 w 60"/>
                  <a:gd name="T33"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196">
                    <a:moveTo>
                      <a:pt x="0" y="0"/>
                    </a:moveTo>
                    <a:lnTo>
                      <a:pt x="4" y="0"/>
                    </a:lnTo>
                    <a:lnTo>
                      <a:pt x="8" y="0"/>
                    </a:lnTo>
                    <a:lnTo>
                      <a:pt x="12" y="0"/>
                    </a:lnTo>
                    <a:lnTo>
                      <a:pt x="16" y="0"/>
                    </a:lnTo>
                    <a:lnTo>
                      <a:pt x="16" y="196"/>
                    </a:lnTo>
                    <a:lnTo>
                      <a:pt x="20" y="196"/>
                    </a:lnTo>
                    <a:lnTo>
                      <a:pt x="24" y="196"/>
                    </a:lnTo>
                    <a:lnTo>
                      <a:pt x="28" y="196"/>
                    </a:lnTo>
                    <a:lnTo>
                      <a:pt x="32" y="196"/>
                    </a:lnTo>
                    <a:lnTo>
                      <a:pt x="36" y="196"/>
                    </a:lnTo>
                    <a:lnTo>
                      <a:pt x="40" y="196"/>
                    </a:lnTo>
                    <a:lnTo>
                      <a:pt x="44" y="196"/>
                    </a:lnTo>
                    <a:lnTo>
                      <a:pt x="48" y="196"/>
                    </a:lnTo>
                    <a:lnTo>
                      <a:pt x="52" y="196"/>
                    </a:lnTo>
                    <a:lnTo>
                      <a:pt x="56" y="196"/>
                    </a:lnTo>
                    <a:lnTo>
                      <a:pt x="60" y="196"/>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03" name="Oval 3436"/>
              <p:cNvSpPr>
                <a:spLocks noChangeArrowheads="1"/>
              </p:cNvSpPr>
              <p:nvPr/>
            </p:nvSpPr>
            <p:spPr bwMode="auto">
              <a:xfrm>
                <a:off x="849" y="320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4" name="Oval 3437"/>
              <p:cNvSpPr>
                <a:spLocks noChangeArrowheads="1"/>
              </p:cNvSpPr>
              <p:nvPr/>
            </p:nvSpPr>
            <p:spPr bwMode="auto">
              <a:xfrm>
                <a:off x="84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5" name="Oval 3438"/>
              <p:cNvSpPr>
                <a:spLocks noChangeArrowheads="1"/>
              </p:cNvSpPr>
              <p:nvPr/>
            </p:nvSpPr>
            <p:spPr bwMode="auto">
              <a:xfrm>
                <a:off x="85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6" name="Oval 3439"/>
              <p:cNvSpPr>
                <a:spLocks noChangeArrowheads="1"/>
              </p:cNvSpPr>
              <p:nvPr/>
            </p:nvSpPr>
            <p:spPr bwMode="auto">
              <a:xfrm>
                <a:off x="85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7" name="Oval 3440"/>
              <p:cNvSpPr>
                <a:spLocks noChangeArrowheads="1"/>
              </p:cNvSpPr>
              <p:nvPr/>
            </p:nvSpPr>
            <p:spPr bwMode="auto">
              <a:xfrm>
                <a:off x="86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8" name="Oval 3441"/>
              <p:cNvSpPr>
                <a:spLocks noChangeArrowheads="1"/>
              </p:cNvSpPr>
              <p:nvPr/>
            </p:nvSpPr>
            <p:spPr bwMode="auto">
              <a:xfrm>
                <a:off x="86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9" name="Oval 3442"/>
              <p:cNvSpPr>
                <a:spLocks noChangeArrowheads="1"/>
              </p:cNvSpPr>
              <p:nvPr/>
            </p:nvSpPr>
            <p:spPr bwMode="auto">
              <a:xfrm>
                <a:off x="86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0" name="Oval 3443"/>
              <p:cNvSpPr>
                <a:spLocks noChangeArrowheads="1"/>
              </p:cNvSpPr>
              <p:nvPr/>
            </p:nvSpPr>
            <p:spPr bwMode="auto">
              <a:xfrm>
                <a:off x="87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1" name="Oval 3444"/>
              <p:cNvSpPr>
                <a:spLocks noChangeArrowheads="1"/>
              </p:cNvSpPr>
              <p:nvPr/>
            </p:nvSpPr>
            <p:spPr bwMode="auto">
              <a:xfrm>
                <a:off x="87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2" name="Oval 3445"/>
              <p:cNvSpPr>
                <a:spLocks noChangeArrowheads="1"/>
              </p:cNvSpPr>
              <p:nvPr/>
            </p:nvSpPr>
            <p:spPr bwMode="auto">
              <a:xfrm>
                <a:off x="88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3" name="Oval 3446"/>
              <p:cNvSpPr>
                <a:spLocks noChangeArrowheads="1"/>
              </p:cNvSpPr>
              <p:nvPr/>
            </p:nvSpPr>
            <p:spPr bwMode="auto">
              <a:xfrm>
                <a:off x="88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4" name="Oval 3447"/>
              <p:cNvSpPr>
                <a:spLocks noChangeArrowheads="1"/>
              </p:cNvSpPr>
              <p:nvPr/>
            </p:nvSpPr>
            <p:spPr bwMode="auto">
              <a:xfrm>
                <a:off x="88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5" name="Oval 3448"/>
              <p:cNvSpPr>
                <a:spLocks noChangeArrowheads="1"/>
              </p:cNvSpPr>
              <p:nvPr/>
            </p:nvSpPr>
            <p:spPr bwMode="auto">
              <a:xfrm>
                <a:off x="89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6" name="Oval 3449"/>
              <p:cNvSpPr>
                <a:spLocks noChangeArrowheads="1"/>
              </p:cNvSpPr>
              <p:nvPr/>
            </p:nvSpPr>
            <p:spPr bwMode="auto">
              <a:xfrm>
                <a:off x="89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7" name="Oval 3450"/>
              <p:cNvSpPr>
                <a:spLocks noChangeArrowheads="1"/>
              </p:cNvSpPr>
              <p:nvPr/>
            </p:nvSpPr>
            <p:spPr bwMode="auto">
              <a:xfrm>
                <a:off x="90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8" name="Oval 3451"/>
              <p:cNvSpPr>
                <a:spLocks noChangeArrowheads="1"/>
              </p:cNvSpPr>
              <p:nvPr/>
            </p:nvSpPr>
            <p:spPr bwMode="auto">
              <a:xfrm>
                <a:off x="90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9" name="Oval 3452"/>
              <p:cNvSpPr>
                <a:spLocks noChangeArrowheads="1"/>
              </p:cNvSpPr>
              <p:nvPr/>
            </p:nvSpPr>
            <p:spPr bwMode="auto">
              <a:xfrm>
                <a:off x="90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0" name="Oval 3453"/>
              <p:cNvSpPr>
                <a:spLocks noChangeArrowheads="1"/>
              </p:cNvSpPr>
              <p:nvPr/>
            </p:nvSpPr>
            <p:spPr bwMode="auto">
              <a:xfrm>
                <a:off x="90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1" name="Oval 3454"/>
              <p:cNvSpPr>
                <a:spLocks noChangeArrowheads="1"/>
              </p:cNvSpPr>
              <p:nvPr/>
            </p:nvSpPr>
            <p:spPr bwMode="auto">
              <a:xfrm>
                <a:off x="91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2" name="Oval 3455"/>
              <p:cNvSpPr>
                <a:spLocks noChangeArrowheads="1"/>
              </p:cNvSpPr>
              <p:nvPr/>
            </p:nvSpPr>
            <p:spPr bwMode="auto">
              <a:xfrm>
                <a:off x="91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3" name="Oval 3456"/>
              <p:cNvSpPr>
                <a:spLocks noChangeArrowheads="1"/>
              </p:cNvSpPr>
              <p:nvPr/>
            </p:nvSpPr>
            <p:spPr bwMode="auto">
              <a:xfrm>
                <a:off x="92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4" name="Oval 3457"/>
              <p:cNvSpPr>
                <a:spLocks noChangeArrowheads="1"/>
              </p:cNvSpPr>
              <p:nvPr/>
            </p:nvSpPr>
            <p:spPr bwMode="auto">
              <a:xfrm>
                <a:off x="92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5" name="Oval 3458"/>
              <p:cNvSpPr>
                <a:spLocks noChangeArrowheads="1"/>
              </p:cNvSpPr>
              <p:nvPr/>
            </p:nvSpPr>
            <p:spPr bwMode="auto">
              <a:xfrm>
                <a:off x="92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6" name="Oval 3459"/>
              <p:cNvSpPr>
                <a:spLocks noChangeArrowheads="1"/>
              </p:cNvSpPr>
              <p:nvPr/>
            </p:nvSpPr>
            <p:spPr bwMode="auto">
              <a:xfrm>
                <a:off x="93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7" name="Oval 3460"/>
              <p:cNvSpPr>
                <a:spLocks noChangeArrowheads="1"/>
              </p:cNvSpPr>
              <p:nvPr/>
            </p:nvSpPr>
            <p:spPr bwMode="auto">
              <a:xfrm>
                <a:off x="93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8" name="Oval 3461"/>
              <p:cNvSpPr>
                <a:spLocks noChangeArrowheads="1"/>
              </p:cNvSpPr>
              <p:nvPr/>
            </p:nvSpPr>
            <p:spPr bwMode="auto">
              <a:xfrm>
                <a:off x="94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9" name="Oval 3462"/>
              <p:cNvSpPr>
                <a:spLocks noChangeArrowheads="1"/>
              </p:cNvSpPr>
              <p:nvPr/>
            </p:nvSpPr>
            <p:spPr bwMode="auto">
              <a:xfrm>
                <a:off x="94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0" name="Oval 3463"/>
              <p:cNvSpPr>
                <a:spLocks noChangeArrowheads="1"/>
              </p:cNvSpPr>
              <p:nvPr/>
            </p:nvSpPr>
            <p:spPr bwMode="auto">
              <a:xfrm>
                <a:off x="94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1" name="Oval 3464"/>
              <p:cNvSpPr>
                <a:spLocks noChangeArrowheads="1"/>
              </p:cNvSpPr>
              <p:nvPr/>
            </p:nvSpPr>
            <p:spPr bwMode="auto">
              <a:xfrm>
                <a:off x="9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2" name="Oval 3465"/>
              <p:cNvSpPr>
                <a:spLocks noChangeArrowheads="1"/>
              </p:cNvSpPr>
              <p:nvPr/>
            </p:nvSpPr>
            <p:spPr bwMode="auto">
              <a:xfrm>
                <a:off x="95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3" name="Oval 3466"/>
              <p:cNvSpPr>
                <a:spLocks noChangeArrowheads="1"/>
              </p:cNvSpPr>
              <p:nvPr/>
            </p:nvSpPr>
            <p:spPr bwMode="auto">
              <a:xfrm>
                <a:off x="95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4" name="Oval 3467"/>
              <p:cNvSpPr>
                <a:spLocks noChangeArrowheads="1"/>
              </p:cNvSpPr>
              <p:nvPr/>
            </p:nvSpPr>
            <p:spPr bwMode="auto">
              <a:xfrm>
                <a:off x="96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5" name="Oval 3468"/>
              <p:cNvSpPr>
                <a:spLocks noChangeArrowheads="1"/>
              </p:cNvSpPr>
              <p:nvPr/>
            </p:nvSpPr>
            <p:spPr bwMode="auto">
              <a:xfrm>
                <a:off x="96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6" name="Oval 3469"/>
              <p:cNvSpPr>
                <a:spLocks noChangeArrowheads="1"/>
              </p:cNvSpPr>
              <p:nvPr/>
            </p:nvSpPr>
            <p:spPr bwMode="auto">
              <a:xfrm>
                <a:off x="96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7" name="Oval 3470"/>
              <p:cNvSpPr>
                <a:spLocks noChangeArrowheads="1"/>
              </p:cNvSpPr>
              <p:nvPr/>
            </p:nvSpPr>
            <p:spPr bwMode="auto">
              <a:xfrm>
                <a:off x="97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8" name="Oval 3471"/>
              <p:cNvSpPr>
                <a:spLocks noChangeArrowheads="1"/>
              </p:cNvSpPr>
              <p:nvPr/>
            </p:nvSpPr>
            <p:spPr bwMode="auto">
              <a:xfrm>
                <a:off x="97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9" name="Oval 3472"/>
              <p:cNvSpPr>
                <a:spLocks noChangeArrowheads="1"/>
              </p:cNvSpPr>
              <p:nvPr/>
            </p:nvSpPr>
            <p:spPr bwMode="auto">
              <a:xfrm>
                <a:off x="98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0" name="Oval 3473"/>
              <p:cNvSpPr>
                <a:spLocks noChangeArrowheads="1"/>
              </p:cNvSpPr>
              <p:nvPr/>
            </p:nvSpPr>
            <p:spPr bwMode="auto">
              <a:xfrm>
                <a:off x="98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1" name="Oval 3474"/>
              <p:cNvSpPr>
                <a:spLocks noChangeArrowheads="1"/>
              </p:cNvSpPr>
              <p:nvPr/>
            </p:nvSpPr>
            <p:spPr bwMode="auto">
              <a:xfrm>
                <a:off x="98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2" name="Oval 3475"/>
              <p:cNvSpPr>
                <a:spLocks noChangeArrowheads="1"/>
              </p:cNvSpPr>
              <p:nvPr/>
            </p:nvSpPr>
            <p:spPr bwMode="auto">
              <a:xfrm>
                <a:off x="99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3" name="Oval 3476"/>
              <p:cNvSpPr>
                <a:spLocks noChangeArrowheads="1"/>
              </p:cNvSpPr>
              <p:nvPr/>
            </p:nvSpPr>
            <p:spPr bwMode="auto">
              <a:xfrm>
                <a:off x="99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4" name="Oval 3477"/>
              <p:cNvSpPr>
                <a:spLocks noChangeArrowheads="1"/>
              </p:cNvSpPr>
              <p:nvPr/>
            </p:nvSpPr>
            <p:spPr bwMode="auto">
              <a:xfrm>
                <a:off x="100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5" name="Oval 3478"/>
              <p:cNvSpPr>
                <a:spLocks noChangeArrowheads="1"/>
              </p:cNvSpPr>
              <p:nvPr/>
            </p:nvSpPr>
            <p:spPr bwMode="auto">
              <a:xfrm>
                <a:off x="100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6" name="Oval 3479"/>
              <p:cNvSpPr>
                <a:spLocks noChangeArrowheads="1"/>
              </p:cNvSpPr>
              <p:nvPr/>
            </p:nvSpPr>
            <p:spPr bwMode="auto">
              <a:xfrm>
                <a:off x="100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7" name="Oval 3480"/>
              <p:cNvSpPr>
                <a:spLocks noChangeArrowheads="1"/>
              </p:cNvSpPr>
              <p:nvPr/>
            </p:nvSpPr>
            <p:spPr bwMode="auto">
              <a:xfrm>
                <a:off x="101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8" name="Oval 3481"/>
              <p:cNvSpPr>
                <a:spLocks noChangeArrowheads="1"/>
              </p:cNvSpPr>
              <p:nvPr/>
            </p:nvSpPr>
            <p:spPr bwMode="auto">
              <a:xfrm>
                <a:off x="101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9" name="Oval 3482"/>
              <p:cNvSpPr>
                <a:spLocks noChangeArrowheads="1"/>
              </p:cNvSpPr>
              <p:nvPr/>
            </p:nvSpPr>
            <p:spPr bwMode="auto">
              <a:xfrm>
                <a:off x="102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0" name="Oval 3483"/>
              <p:cNvSpPr>
                <a:spLocks noChangeArrowheads="1"/>
              </p:cNvSpPr>
              <p:nvPr/>
            </p:nvSpPr>
            <p:spPr bwMode="auto">
              <a:xfrm>
                <a:off x="102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1" name="Oval 3484"/>
              <p:cNvSpPr>
                <a:spLocks noChangeArrowheads="1"/>
              </p:cNvSpPr>
              <p:nvPr/>
            </p:nvSpPr>
            <p:spPr bwMode="auto">
              <a:xfrm>
                <a:off x="102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2" name="Oval 3485"/>
              <p:cNvSpPr>
                <a:spLocks noChangeArrowheads="1"/>
              </p:cNvSpPr>
              <p:nvPr/>
            </p:nvSpPr>
            <p:spPr bwMode="auto">
              <a:xfrm>
                <a:off x="103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3" name="Oval 3486"/>
              <p:cNvSpPr>
                <a:spLocks noChangeArrowheads="1"/>
              </p:cNvSpPr>
              <p:nvPr/>
            </p:nvSpPr>
            <p:spPr bwMode="auto">
              <a:xfrm>
                <a:off x="103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4" name="Oval 3487"/>
              <p:cNvSpPr>
                <a:spLocks noChangeArrowheads="1"/>
              </p:cNvSpPr>
              <p:nvPr/>
            </p:nvSpPr>
            <p:spPr bwMode="auto">
              <a:xfrm>
                <a:off x="103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5" name="Oval 3488"/>
              <p:cNvSpPr>
                <a:spLocks noChangeArrowheads="1"/>
              </p:cNvSpPr>
              <p:nvPr/>
            </p:nvSpPr>
            <p:spPr bwMode="auto">
              <a:xfrm>
                <a:off x="104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6" name="Oval 3489"/>
              <p:cNvSpPr>
                <a:spLocks noChangeArrowheads="1"/>
              </p:cNvSpPr>
              <p:nvPr/>
            </p:nvSpPr>
            <p:spPr bwMode="auto">
              <a:xfrm>
                <a:off x="104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7" name="Oval 3490"/>
              <p:cNvSpPr>
                <a:spLocks noChangeArrowheads="1"/>
              </p:cNvSpPr>
              <p:nvPr/>
            </p:nvSpPr>
            <p:spPr bwMode="auto">
              <a:xfrm>
                <a:off x="10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8" name="Oval 3491"/>
              <p:cNvSpPr>
                <a:spLocks noChangeArrowheads="1"/>
              </p:cNvSpPr>
              <p:nvPr/>
            </p:nvSpPr>
            <p:spPr bwMode="auto">
              <a:xfrm>
                <a:off x="105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9" name="Oval 3492"/>
              <p:cNvSpPr>
                <a:spLocks noChangeArrowheads="1"/>
              </p:cNvSpPr>
              <p:nvPr/>
            </p:nvSpPr>
            <p:spPr bwMode="auto">
              <a:xfrm>
                <a:off x="105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0" name="Oval 3493"/>
              <p:cNvSpPr>
                <a:spLocks noChangeArrowheads="1"/>
              </p:cNvSpPr>
              <p:nvPr/>
            </p:nvSpPr>
            <p:spPr bwMode="auto">
              <a:xfrm>
                <a:off x="106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1" name="Oval 3494"/>
              <p:cNvSpPr>
                <a:spLocks noChangeArrowheads="1"/>
              </p:cNvSpPr>
              <p:nvPr/>
            </p:nvSpPr>
            <p:spPr bwMode="auto">
              <a:xfrm>
                <a:off x="106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2" name="Oval 3495"/>
              <p:cNvSpPr>
                <a:spLocks noChangeArrowheads="1"/>
              </p:cNvSpPr>
              <p:nvPr/>
            </p:nvSpPr>
            <p:spPr bwMode="auto">
              <a:xfrm>
                <a:off x="106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3" name="Oval 3496"/>
              <p:cNvSpPr>
                <a:spLocks noChangeArrowheads="1"/>
              </p:cNvSpPr>
              <p:nvPr/>
            </p:nvSpPr>
            <p:spPr bwMode="auto">
              <a:xfrm>
                <a:off x="107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4" name="Oval 3497"/>
              <p:cNvSpPr>
                <a:spLocks noChangeArrowheads="1"/>
              </p:cNvSpPr>
              <p:nvPr/>
            </p:nvSpPr>
            <p:spPr bwMode="auto">
              <a:xfrm>
                <a:off x="107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5" name="Oval 3498"/>
              <p:cNvSpPr>
                <a:spLocks noChangeArrowheads="1"/>
              </p:cNvSpPr>
              <p:nvPr/>
            </p:nvSpPr>
            <p:spPr bwMode="auto">
              <a:xfrm>
                <a:off x="108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6" name="Oval 3499"/>
              <p:cNvSpPr>
                <a:spLocks noChangeArrowheads="1"/>
              </p:cNvSpPr>
              <p:nvPr/>
            </p:nvSpPr>
            <p:spPr bwMode="auto">
              <a:xfrm>
                <a:off x="108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7" name="Oval 3500"/>
              <p:cNvSpPr>
                <a:spLocks noChangeArrowheads="1"/>
              </p:cNvSpPr>
              <p:nvPr/>
            </p:nvSpPr>
            <p:spPr bwMode="auto">
              <a:xfrm>
                <a:off x="108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8" name="Oval 3501"/>
              <p:cNvSpPr>
                <a:spLocks noChangeArrowheads="1"/>
              </p:cNvSpPr>
              <p:nvPr/>
            </p:nvSpPr>
            <p:spPr bwMode="auto">
              <a:xfrm>
                <a:off x="109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9" name="Oval 3502"/>
              <p:cNvSpPr>
                <a:spLocks noChangeArrowheads="1"/>
              </p:cNvSpPr>
              <p:nvPr/>
            </p:nvSpPr>
            <p:spPr bwMode="auto">
              <a:xfrm>
                <a:off x="109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0" name="Oval 3503"/>
              <p:cNvSpPr>
                <a:spLocks noChangeArrowheads="1"/>
              </p:cNvSpPr>
              <p:nvPr/>
            </p:nvSpPr>
            <p:spPr bwMode="auto">
              <a:xfrm>
                <a:off x="110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1" name="Oval 3504"/>
              <p:cNvSpPr>
                <a:spLocks noChangeArrowheads="1"/>
              </p:cNvSpPr>
              <p:nvPr/>
            </p:nvSpPr>
            <p:spPr bwMode="auto">
              <a:xfrm>
                <a:off x="110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2" name="Oval 3505"/>
              <p:cNvSpPr>
                <a:spLocks noChangeArrowheads="1"/>
              </p:cNvSpPr>
              <p:nvPr/>
            </p:nvSpPr>
            <p:spPr bwMode="auto">
              <a:xfrm>
                <a:off x="110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3" name="Oval 3506"/>
              <p:cNvSpPr>
                <a:spLocks noChangeArrowheads="1"/>
              </p:cNvSpPr>
              <p:nvPr/>
            </p:nvSpPr>
            <p:spPr bwMode="auto">
              <a:xfrm>
                <a:off x="111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4" name="Oval 3507"/>
              <p:cNvSpPr>
                <a:spLocks noChangeArrowheads="1"/>
              </p:cNvSpPr>
              <p:nvPr/>
            </p:nvSpPr>
            <p:spPr bwMode="auto">
              <a:xfrm>
                <a:off x="111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5" name="Oval 3508"/>
              <p:cNvSpPr>
                <a:spLocks noChangeArrowheads="1"/>
              </p:cNvSpPr>
              <p:nvPr/>
            </p:nvSpPr>
            <p:spPr bwMode="auto">
              <a:xfrm>
                <a:off x="112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6" name="Oval 3509"/>
              <p:cNvSpPr>
                <a:spLocks noChangeArrowheads="1"/>
              </p:cNvSpPr>
              <p:nvPr/>
            </p:nvSpPr>
            <p:spPr bwMode="auto">
              <a:xfrm>
                <a:off x="112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7" name="Oval 3510"/>
              <p:cNvSpPr>
                <a:spLocks noChangeArrowheads="1"/>
              </p:cNvSpPr>
              <p:nvPr/>
            </p:nvSpPr>
            <p:spPr bwMode="auto">
              <a:xfrm>
                <a:off x="112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8" name="Oval 3511"/>
              <p:cNvSpPr>
                <a:spLocks noChangeArrowheads="1"/>
              </p:cNvSpPr>
              <p:nvPr/>
            </p:nvSpPr>
            <p:spPr bwMode="auto">
              <a:xfrm>
                <a:off x="113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9" name="Oval 3512"/>
              <p:cNvSpPr>
                <a:spLocks noChangeArrowheads="1"/>
              </p:cNvSpPr>
              <p:nvPr/>
            </p:nvSpPr>
            <p:spPr bwMode="auto">
              <a:xfrm>
                <a:off x="113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0" name="Oval 3513"/>
              <p:cNvSpPr>
                <a:spLocks noChangeArrowheads="1"/>
              </p:cNvSpPr>
              <p:nvPr/>
            </p:nvSpPr>
            <p:spPr bwMode="auto">
              <a:xfrm>
                <a:off x="113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1" name="Oval 3514"/>
              <p:cNvSpPr>
                <a:spLocks noChangeArrowheads="1"/>
              </p:cNvSpPr>
              <p:nvPr/>
            </p:nvSpPr>
            <p:spPr bwMode="auto">
              <a:xfrm>
                <a:off x="114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2" name="Oval 3515"/>
              <p:cNvSpPr>
                <a:spLocks noChangeArrowheads="1"/>
              </p:cNvSpPr>
              <p:nvPr/>
            </p:nvSpPr>
            <p:spPr bwMode="auto">
              <a:xfrm>
                <a:off x="114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3" name="Oval 3516"/>
              <p:cNvSpPr>
                <a:spLocks noChangeArrowheads="1"/>
              </p:cNvSpPr>
              <p:nvPr/>
            </p:nvSpPr>
            <p:spPr bwMode="auto">
              <a:xfrm>
                <a:off x="114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4" name="Oval 3517"/>
              <p:cNvSpPr>
                <a:spLocks noChangeArrowheads="1"/>
              </p:cNvSpPr>
              <p:nvPr/>
            </p:nvSpPr>
            <p:spPr bwMode="auto">
              <a:xfrm>
                <a:off x="11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5" name="Oval 3518"/>
              <p:cNvSpPr>
                <a:spLocks noChangeArrowheads="1"/>
              </p:cNvSpPr>
              <p:nvPr/>
            </p:nvSpPr>
            <p:spPr bwMode="auto">
              <a:xfrm>
                <a:off x="1153"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6" name="Oval 3519"/>
              <p:cNvSpPr>
                <a:spLocks noChangeArrowheads="1"/>
              </p:cNvSpPr>
              <p:nvPr/>
            </p:nvSpPr>
            <p:spPr bwMode="auto">
              <a:xfrm>
                <a:off x="1157"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7" name="Oval 3520"/>
              <p:cNvSpPr>
                <a:spLocks noChangeArrowheads="1"/>
              </p:cNvSpPr>
              <p:nvPr/>
            </p:nvSpPr>
            <p:spPr bwMode="auto">
              <a:xfrm>
                <a:off x="1161"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8" name="Oval 3521"/>
              <p:cNvSpPr>
                <a:spLocks noChangeArrowheads="1"/>
              </p:cNvSpPr>
              <p:nvPr/>
            </p:nvSpPr>
            <p:spPr bwMode="auto">
              <a:xfrm>
                <a:off x="1165"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9" name="Oval 3522"/>
              <p:cNvSpPr>
                <a:spLocks noChangeArrowheads="1"/>
              </p:cNvSpPr>
              <p:nvPr/>
            </p:nvSpPr>
            <p:spPr bwMode="auto">
              <a:xfrm>
                <a:off x="1169"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0" name="Oval 3523"/>
              <p:cNvSpPr>
                <a:spLocks noChangeArrowheads="1"/>
              </p:cNvSpPr>
              <p:nvPr/>
            </p:nvSpPr>
            <p:spPr bwMode="auto">
              <a:xfrm>
                <a:off x="11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1" name="Oval 3524"/>
              <p:cNvSpPr>
                <a:spLocks noChangeArrowheads="1"/>
              </p:cNvSpPr>
              <p:nvPr/>
            </p:nvSpPr>
            <p:spPr bwMode="auto">
              <a:xfrm>
                <a:off x="11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2" name="Oval 3525"/>
              <p:cNvSpPr>
                <a:spLocks noChangeArrowheads="1"/>
              </p:cNvSpPr>
              <p:nvPr/>
            </p:nvSpPr>
            <p:spPr bwMode="auto">
              <a:xfrm>
                <a:off x="11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3" name="Oval 3526"/>
              <p:cNvSpPr>
                <a:spLocks noChangeArrowheads="1"/>
              </p:cNvSpPr>
              <p:nvPr/>
            </p:nvSpPr>
            <p:spPr bwMode="auto">
              <a:xfrm>
                <a:off x="11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4" name="Oval 3527"/>
              <p:cNvSpPr>
                <a:spLocks noChangeArrowheads="1"/>
              </p:cNvSpPr>
              <p:nvPr/>
            </p:nvSpPr>
            <p:spPr bwMode="auto">
              <a:xfrm>
                <a:off x="11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5" name="Oval 3528"/>
              <p:cNvSpPr>
                <a:spLocks noChangeArrowheads="1"/>
              </p:cNvSpPr>
              <p:nvPr/>
            </p:nvSpPr>
            <p:spPr bwMode="auto">
              <a:xfrm>
                <a:off x="11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6" name="Oval 3529"/>
              <p:cNvSpPr>
                <a:spLocks noChangeArrowheads="1"/>
              </p:cNvSpPr>
              <p:nvPr/>
            </p:nvSpPr>
            <p:spPr bwMode="auto">
              <a:xfrm>
                <a:off x="11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7" name="Oval 3530"/>
              <p:cNvSpPr>
                <a:spLocks noChangeArrowheads="1"/>
              </p:cNvSpPr>
              <p:nvPr/>
            </p:nvSpPr>
            <p:spPr bwMode="auto">
              <a:xfrm>
                <a:off x="12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8" name="Oval 3531"/>
              <p:cNvSpPr>
                <a:spLocks noChangeArrowheads="1"/>
              </p:cNvSpPr>
              <p:nvPr/>
            </p:nvSpPr>
            <p:spPr bwMode="auto">
              <a:xfrm>
                <a:off x="12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9" name="Oval 3532"/>
              <p:cNvSpPr>
                <a:spLocks noChangeArrowheads="1"/>
              </p:cNvSpPr>
              <p:nvPr/>
            </p:nvSpPr>
            <p:spPr bwMode="auto">
              <a:xfrm>
                <a:off x="12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0" name="Oval 3533"/>
              <p:cNvSpPr>
                <a:spLocks noChangeArrowheads="1"/>
              </p:cNvSpPr>
              <p:nvPr/>
            </p:nvSpPr>
            <p:spPr bwMode="auto">
              <a:xfrm>
                <a:off x="121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1" name="Oval 3534"/>
              <p:cNvSpPr>
                <a:spLocks noChangeArrowheads="1"/>
              </p:cNvSpPr>
              <p:nvPr/>
            </p:nvSpPr>
            <p:spPr bwMode="auto">
              <a:xfrm>
                <a:off x="12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2" name="Oval 3535"/>
              <p:cNvSpPr>
                <a:spLocks noChangeArrowheads="1"/>
              </p:cNvSpPr>
              <p:nvPr/>
            </p:nvSpPr>
            <p:spPr bwMode="auto">
              <a:xfrm>
                <a:off x="12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3" name="Oval 3536"/>
              <p:cNvSpPr>
                <a:spLocks noChangeArrowheads="1"/>
              </p:cNvSpPr>
              <p:nvPr/>
            </p:nvSpPr>
            <p:spPr bwMode="auto">
              <a:xfrm>
                <a:off x="12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4" name="Oval 3537"/>
              <p:cNvSpPr>
                <a:spLocks noChangeArrowheads="1"/>
              </p:cNvSpPr>
              <p:nvPr/>
            </p:nvSpPr>
            <p:spPr bwMode="auto">
              <a:xfrm>
                <a:off x="12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5" name="Oval 3538"/>
              <p:cNvSpPr>
                <a:spLocks noChangeArrowheads="1"/>
              </p:cNvSpPr>
              <p:nvPr/>
            </p:nvSpPr>
            <p:spPr bwMode="auto">
              <a:xfrm>
                <a:off x="12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6" name="Oval 3539"/>
              <p:cNvSpPr>
                <a:spLocks noChangeArrowheads="1"/>
              </p:cNvSpPr>
              <p:nvPr/>
            </p:nvSpPr>
            <p:spPr bwMode="auto">
              <a:xfrm>
                <a:off x="123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7" name="Oval 3540"/>
              <p:cNvSpPr>
                <a:spLocks noChangeArrowheads="1"/>
              </p:cNvSpPr>
              <p:nvPr/>
            </p:nvSpPr>
            <p:spPr bwMode="auto">
              <a:xfrm>
                <a:off x="123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8" name="Oval 3541"/>
              <p:cNvSpPr>
                <a:spLocks noChangeArrowheads="1"/>
              </p:cNvSpPr>
              <p:nvPr/>
            </p:nvSpPr>
            <p:spPr bwMode="auto">
              <a:xfrm>
                <a:off x="124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9" name="Oval 3542"/>
              <p:cNvSpPr>
                <a:spLocks noChangeArrowheads="1"/>
              </p:cNvSpPr>
              <p:nvPr/>
            </p:nvSpPr>
            <p:spPr bwMode="auto">
              <a:xfrm>
                <a:off x="12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0" name="Oval 3543"/>
              <p:cNvSpPr>
                <a:spLocks noChangeArrowheads="1"/>
              </p:cNvSpPr>
              <p:nvPr/>
            </p:nvSpPr>
            <p:spPr bwMode="auto">
              <a:xfrm>
                <a:off x="12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1" name="Oval 3544"/>
              <p:cNvSpPr>
                <a:spLocks noChangeArrowheads="1"/>
              </p:cNvSpPr>
              <p:nvPr/>
            </p:nvSpPr>
            <p:spPr bwMode="auto">
              <a:xfrm>
                <a:off x="12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2" name="Oval 3545"/>
              <p:cNvSpPr>
                <a:spLocks noChangeArrowheads="1"/>
              </p:cNvSpPr>
              <p:nvPr/>
            </p:nvSpPr>
            <p:spPr bwMode="auto">
              <a:xfrm>
                <a:off x="12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3" name="Oval 3546"/>
              <p:cNvSpPr>
                <a:spLocks noChangeArrowheads="1"/>
              </p:cNvSpPr>
              <p:nvPr/>
            </p:nvSpPr>
            <p:spPr bwMode="auto">
              <a:xfrm>
                <a:off x="126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4" name="Oval 3547"/>
              <p:cNvSpPr>
                <a:spLocks noChangeArrowheads="1"/>
              </p:cNvSpPr>
              <p:nvPr/>
            </p:nvSpPr>
            <p:spPr bwMode="auto">
              <a:xfrm>
                <a:off x="126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5" name="Oval 3548"/>
              <p:cNvSpPr>
                <a:spLocks noChangeArrowheads="1"/>
              </p:cNvSpPr>
              <p:nvPr/>
            </p:nvSpPr>
            <p:spPr bwMode="auto">
              <a:xfrm>
                <a:off x="127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6" name="Oval 3549"/>
              <p:cNvSpPr>
                <a:spLocks noChangeArrowheads="1"/>
              </p:cNvSpPr>
              <p:nvPr/>
            </p:nvSpPr>
            <p:spPr bwMode="auto">
              <a:xfrm>
                <a:off x="12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7" name="Oval 3550"/>
              <p:cNvSpPr>
                <a:spLocks noChangeArrowheads="1"/>
              </p:cNvSpPr>
              <p:nvPr/>
            </p:nvSpPr>
            <p:spPr bwMode="auto">
              <a:xfrm>
                <a:off x="12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8" name="Oval 3551"/>
              <p:cNvSpPr>
                <a:spLocks noChangeArrowheads="1"/>
              </p:cNvSpPr>
              <p:nvPr/>
            </p:nvSpPr>
            <p:spPr bwMode="auto">
              <a:xfrm>
                <a:off x="12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9" name="Oval 3552"/>
              <p:cNvSpPr>
                <a:spLocks noChangeArrowheads="1"/>
              </p:cNvSpPr>
              <p:nvPr/>
            </p:nvSpPr>
            <p:spPr bwMode="auto">
              <a:xfrm>
                <a:off x="12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0" name="Oval 3553"/>
              <p:cNvSpPr>
                <a:spLocks noChangeArrowheads="1"/>
              </p:cNvSpPr>
              <p:nvPr/>
            </p:nvSpPr>
            <p:spPr bwMode="auto">
              <a:xfrm>
                <a:off x="12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1" name="Oval 3554"/>
              <p:cNvSpPr>
                <a:spLocks noChangeArrowheads="1"/>
              </p:cNvSpPr>
              <p:nvPr/>
            </p:nvSpPr>
            <p:spPr bwMode="auto">
              <a:xfrm>
                <a:off x="12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2" name="Oval 3555"/>
              <p:cNvSpPr>
                <a:spLocks noChangeArrowheads="1"/>
              </p:cNvSpPr>
              <p:nvPr/>
            </p:nvSpPr>
            <p:spPr bwMode="auto">
              <a:xfrm>
                <a:off x="12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3" name="Oval 3556"/>
              <p:cNvSpPr>
                <a:spLocks noChangeArrowheads="1"/>
              </p:cNvSpPr>
              <p:nvPr/>
            </p:nvSpPr>
            <p:spPr bwMode="auto">
              <a:xfrm>
                <a:off x="13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4" name="Oval 3557"/>
              <p:cNvSpPr>
                <a:spLocks noChangeArrowheads="1"/>
              </p:cNvSpPr>
              <p:nvPr/>
            </p:nvSpPr>
            <p:spPr bwMode="auto">
              <a:xfrm>
                <a:off x="13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5" name="Oval 3558"/>
              <p:cNvSpPr>
                <a:spLocks noChangeArrowheads="1"/>
              </p:cNvSpPr>
              <p:nvPr/>
            </p:nvSpPr>
            <p:spPr bwMode="auto">
              <a:xfrm>
                <a:off x="13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6" name="Oval 3559"/>
              <p:cNvSpPr>
                <a:spLocks noChangeArrowheads="1"/>
              </p:cNvSpPr>
              <p:nvPr/>
            </p:nvSpPr>
            <p:spPr bwMode="auto">
              <a:xfrm>
                <a:off x="131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7" name="Oval 3560"/>
              <p:cNvSpPr>
                <a:spLocks noChangeArrowheads="1"/>
              </p:cNvSpPr>
              <p:nvPr/>
            </p:nvSpPr>
            <p:spPr bwMode="auto">
              <a:xfrm>
                <a:off x="13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8" name="Oval 3561"/>
              <p:cNvSpPr>
                <a:spLocks noChangeArrowheads="1"/>
              </p:cNvSpPr>
              <p:nvPr/>
            </p:nvSpPr>
            <p:spPr bwMode="auto">
              <a:xfrm>
                <a:off x="13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9" name="Oval 3562"/>
              <p:cNvSpPr>
                <a:spLocks noChangeArrowheads="1"/>
              </p:cNvSpPr>
              <p:nvPr/>
            </p:nvSpPr>
            <p:spPr bwMode="auto">
              <a:xfrm>
                <a:off x="13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0" name="Oval 3563"/>
              <p:cNvSpPr>
                <a:spLocks noChangeArrowheads="1"/>
              </p:cNvSpPr>
              <p:nvPr/>
            </p:nvSpPr>
            <p:spPr bwMode="auto">
              <a:xfrm>
                <a:off x="13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1" name="Oval 3564"/>
              <p:cNvSpPr>
                <a:spLocks noChangeArrowheads="1"/>
              </p:cNvSpPr>
              <p:nvPr/>
            </p:nvSpPr>
            <p:spPr bwMode="auto">
              <a:xfrm>
                <a:off x="133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2" name="Oval 3565"/>
              <p:cNvSpPr>
                <a:spLocks noChangeArrowheads="1"/>
              </p:cNvSpPr>
              <p:nvPr/>
            </p:nvSpPr>
            <p:spPr bwMode="auto">
              <a:xfrm>
                <a:off x="133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3" name="Oval 3566"/>
              <p:cNvSpPr>
                <a:spLocks noChangeArrowheads="1"/>
              </p:cNvSpPr>
              <p:nvPr/>
            </p:nvSpPr>
            <p:spPr bwMode="auto">
              <a:xfrm>
                <a:off x="133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4" name="Oval 3567"/>
              <p:cNvSpPr>
                <a:spLocks noChangeArrowheads="1"/>
              </p:cNvSpPr>
              <p:nvPr/>
            </p:nvSpPr>
            <p:spPr bwMode="auto">
              <a:xfrm>
                <a:off x="134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5" name="Oval 3568"/>
              <p:cNvSpPr>
                <a:spLocks noChangeArrowheads="1"/>
              </p:cNvSpPr>
              <p:nvPr/>
            </p:nvSpPr>
            <p:spPr bwMode="auto">
              <a:xfrm>
                <a:off x="134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6" name="Oval 3569"/>
              <p:cNvSpPr>
                <a:spLocks noChangeArrowheads="1"/>
              </p:cNvSpPr>
              <p:nvPr/>
            </p:nvSpPr>
            <p:spPr bwMode="auto">
              <a:xfrm>
                <a:off x="135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7" name="Oval 3570"/>
              <p:cNvSpPr>
                <a:spLocks noChangeArrowheads="1"/>
              </p:cNvSpPr>
              <p:nvPr/>
            </p:nvSpPr>
            <p:spPr bwMode="auto">
              <a:xfrm>
                <a:off x="135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8" name="Oval 3571"/>
              <p:cNvSpPr>
                <a:spLocks noChangeArrowheads="1"/>
              </p:cNvSpPr>
              <p:nvPr/>
            </p:nvSpPr>
            <p:spPr bwMode="auto">
              <a:xfrm>
                <a:off x="135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9" name="Oval 3572"/>
              <p:cNvSpPr>
                <a:spLocks noChangeArrowheads="1"/>
              </p:cNvSpPr>
              <p:nvPr/>
            </p:nvSpPr>
            <p:spPr bwMode="auto">
              <a:xfrm>
                <a:off x="136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0" name="Oval 3573"/>
              <p:cNvSpPr>
                <a:spLocks noChangeArrowheads="1"/>
              </p:cNvSpPr>
              <p:nvPr/>
            </p:nvSpPr>
            <p:spPr bwMode="auto">
              <a:xfrm>
                <a:off x="136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1" name="Oval 3574"/>
              <p:cNvSpPr>
                <a:spLocks noChangeArrowheads="1"/>
              </p:cNvSpPr>
              <p:nvPr/>
            </p:nvSpPr>
            <p:spPr bwMode="auto">
              <a:xfrm>
                <a:off x="137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2" name="Oval 3575"/>
              <p:cNvSpPr>
                <a:spLocks noChangeArrowheads="1"/>
              </p:cNvSpPr>
              <p:nvPr/>
            </p:nvSpPr>
            <p:spPr bwMode="auto">
              <a:xfrm>
                <a:off x="137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3" name="Oval 3576"/>
              <p:cNvSpPr>
                <a:spLocks noChangeArrowheads="1"/>
              </p:cNvSpPr>
              <p:nvPr/>
            </p:nvSpPr>
            <p:spPr bwMode="auto">
              <a:xfrm>
                <a:off x="13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4" name="Oval 3577"/>
              <p:cNvSpPr>
                <a:spLocks noChangeArrowheads="1"/>
              </p:cNvSpPr>
              <p:nvPr/>
            </p:nvSpPr>
            <p:spPr bwMode="auto">
              <a:xfrm>
                <a:off x="13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5" name="Oval 3578"/>
              <p:cNvSpPr>
                <a:spLocks noChangeArrowheads="1"/>
              </p:cNvSpPr>
              <p:nvPr/>
            </p:nvSpPr>
            <p:spPr bwMode="auto">
              <a:xfrm>
                <a:off x="13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6" name="Oval 3579"/>
              <p:cNvSpPr>
                <a:spLocks noChangeArrowheads="1"/>
              </p:cNvSpPr>
              <p:nvPr/>
            </p:nvSpPr>
            <p:spPr bwMode="auto">
              <a:xfrm>
                <a:off x="13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7" name="Oval 3580"/>
              <p:cNvSpPr>
                <a:spLocks noChangeArrowheads="1"/>
              </p:cNvSpPr>
              <p:nvPr/>
            </p:nvSpPr>
            <p:spPr bwMode="auto">
              <a:xfrm>
                <a:off x="13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8" name="Oval 3581"/>
              <p:cNvSpPr>
                <a:spLocks noChangeArrowheads="1"/>
              </p:cNvSpPr>
              <p:nvPr/>
            </p:nvSpPr>
            <p:spPr bwMode="auto">
              <a:xfrm>
                <a:off x="13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9" name="Oval 3582"/>
              <p:cNvSpPr>
                <a:spLocks noChangeArrowheads="1"/>
              </p:cNvSpPr>
              <p:nvPr/>
            </p:nvSpPr>
            <p:spPr bwMode="auto">
              <a:xfrm>
                <a:off x="13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0" name="Oval 3583"/>
              <p:cNvSpPr>
                <a:spLocks noChangeArrowheads="1"/>
              </p:cNvSpPr>
              <p:nvPr/>
            </p:nvSpPr>
            <p:spPr bwMode="auto">
              <a:xfrm>
                <a:off x="14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1" name="Oval 3584"/>
              <p:cNvSpPr>
                <a:spLocks noChangeArrowheads="1"/>
              </p:cNvSpPr>
              <p:nvPr/>
            </p:nvSpPr>
            <p:spPr bwMode="auto">
              <a:xfrm>
                <a:off x="14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2" name="Oval 3585"/>
              <p:cNvSpPr>
                <a:spLocks noChangeArrowheads="1"/>
              </p:cNvSpPr>
              <p:nvPr/>
            </p:nvSpPr>
            <p:spPr bwMode="auto">
              <a:xfrm>
                <a:off x="14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3" name="Oval 3586"/>
              <p:cNvSpPr>
                <a:spLocks noChangeArrowheads="1"/>
              </p:cNvSpPr>
              <p:nvPr/>
            </p:nvSpPr>
            <p:spPr bwMode="auto">
              <a:xfrm>
                <a:off x="141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4" name="Oval 3587"/>
              <p:cNvSpPr>
                <a:spLocks noChangeArrowheads="1"/>
              </p:cNvSpPr>
              <p:nvPr/>
            </p:nvSpPr>
            <p:spPr bwMode="auto">
              <a:xfrm>
                <a:off x="14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5" name="Oval 3588"/>
              <p:cNvSpPr>
                <a:spLocks noChangeArrowheads="1"/>
              </p:cNvSpPr>
              <p:nvPr/>
            </p:nvSpPr>
            <p:spPr bwMode="auto">
              <a:xfrm>
                <a:off x="14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6" name="Oval 3589"/>
              <p:cNvSpPr>
                <a:spLocks noChangeArrowheads="1"/>
              </p:cNvSpPr>
              <p:nvPr/>
            </p:nvSpPr>
            <p:spPr bwMode="auto">
              <a:xfrm>
                <a:off x="14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7" name="Oval 3590"/>
              <p:cNvSpPr>
                <a:spLocks noChangeArrowheads="1"/>
              </p:cNvSpPr>
              <p:nvPr/>
            </p:nvSpPr>
            <p:spPr bwMode="auto">
              <a:xfrm>
                <a:off x="14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8" name="Oval 3591"/>
              <p:cNvSpPr>
                <a:spLocks noChangeArrowheads="1"/>
              </p:cNvSpPr>
              <p:nvPr/>
            </p:nvSpPr>
            <p:spPr bwMode="auto">
              <a:xfrm>
                <a:off x="14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9" name="Oval 3592"/>
              <p:cNvSpPr>
                <a:spLocks noChangeArrowheads="1"/>
              </p:cNvSpPr>
              <p:nvPr/>
            </p:nvSpPr>
            <p:spPr bwMode="auto">
              <a:xfrm>
                <a:off x="143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0" name="Oval 3593"/>
              <p:cNvSpPr>
                <a:spLocks noChangeArrowheads="1"/>
              </p:cNvSpPr>
              <p:nvPr/>
            </p:nvSpPr>
            <p:spPr bwMode="auto">
              <a:xfrm>
                <a:off x="144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1" name="Oval 3594"/>
              <p:cNvSpPr>
                <a:spLocks noChangeArrowheads="1"/>
              </p:cNvSpPr>
              <p:nvPr/>
            </p:nvSpPr>
            <p:spPr bwMode="auto">
              <a:xfrm>
                <a:off x="14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2" name="Oval 3595"/>
              <p:cNvSpPr>
                <a:spLocks noChangeArrowheads="1"/>
              </p:cNvSpPr>
              <p:nvPr/>
            </p:nvSpPr>
            <p:spPr bwMode="auto">
              <a:xfrm>
                <a:off x="14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3" name="Oval 3596"/>
              <p:cNvSpPr>
                <a:spLocks noChangeArrowheads="1"/>
              </p:cNvSpPr>
              <p:nvPr/>
            </p:nvSpPr>
            <p:spPr bwMode="auto">
              <a:xfrm>
                <a:off x="14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4" name="Oval 3597"/>
              <p:cNvSpPr>
                <a:spLocks noChangeArrowheads="1"/>
              </p:cNvSpPr>
              <p:nvPr/>
            </p:nvSpPr>
            <p:spPr bwMode="auto">
              <a:xfrm>
                <a:off x="14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5" name="Oval 3598"/>
              <p:cNvSpPr>
                <a:spLocks noChangeArrowheads="1"/>
              </p:cNvSpPr>
              <p:nvPr/>
            </p:nvSpPr>
            <p:spPr bwMode="auto">
              <a:xfrm>
                <a:off x="146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6" name="Oval 3599"/>
              <p:cNvSpPr>
                <a:spLocks noChangeArrowheads="1"/>
              </p:cNvSpPr>
              <p:nvPr/>
            </p:nvSpPr>
            <p:spPr bwMode="auto">
              <a:xfrm>
                <a:off x="146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7" name="Oval 3600"/>
              <p:cNvSpPr>
                <a:spLocks noChangeArrowheads="1"/>
              </p:cNvSpPr>
              <p:nvPr/>
            </p:nvSpPr>
            <p:spPr bwMode="auto">
              <a:xfrm>
                <a:off x="146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8" name="Oval 3601"/>
              <p:cNvSpPr>
                <a:spLocks noChangeArrowheads="1"/>
              </p:cNvSpPr>
              <p:nvPr/>
            </p:nvSpPr>
            <p:spPr bwMode="auto">
              <a:xfrm>
                <a:off x="147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9" name="Oval 3602"/>
              <p:cNvSpPr>
                <a:spLocks noChangeArrowheads="1"/>
              </p:cNvSpPr>
              <p:nvPr/>
            </p:nvSpPr>
            <p:spPr bwMode="auto">
              <a:xfrm>
                <a:off x="14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0" name="Oval 3603"/>
              <p:cNvSpPr>
                <a:spLocks noChangeArrowheads="1"/>
              </p:cNvSpPr>
              <p:nvPr/>
            </p:nvSpPr>
            <p:spPr bwMode="auto">
              <a:xfrm>
                <a:off x="14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1" name="Oval 3604"/>
              <p:cNvSpPr>
                <a:spLocks noChangeArrowheads="1"/>
              </p:cNvSpPr>
              <p:nvPr/>
            </p:nvSpPr>
            <p:spPr bwMode="auto">
              <a:xfrm>
                <a:off x="14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2" name="Oval 3605"/>
              <p:cNvSpPr>
                <a:spLocks noChangeArrowheads="1"/>
              </p:cNvSpPr>
              <p:nvPr/>
            </p:nvSpPr>
            <p:spPr bwMode="auto">
              <a:xfrm>
                <a:off x="14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3" name="Oval 3606"/>
              <p:cNvSpPr>
                <a:spLocks noChangeArrowheads="1"/>
              </p:cNvSpPr>
              <p:nvPr/>
            </p:nvSpPr>
            <p:spPr bwMode="auto">
              <a:xfrm>
                <a:off x="14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4" name="Oval 3607"/>
              <p:cNvSpPr>
                <a:spLocks noChangeArrowheads="1"/>
              </p:cNvSpPr>
              <p:nvPr/>
            </p:nvSpPr>
            <p:spPr bwMode="auto">
              <a:xfrm>
                <a:off x="14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5" name="Oval 3608"/>
              <p:cNvSpPr>
                <a:spLocks noChangeArrowheads="1"/>
              </p:cNvSpPr>
              <p:nvPr/>
            </p:nvSpPr>
            <p:spPr bwMode="auto">
              <a:xfrm>
                <a:off x="14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6" name="Oval 3609"/>
              <p:cNvSpPr>
                <a:spLocks noChangeArrowheads="1"/>
              </p:cNvSpPr>
              <p:nvPr/>
            </p:nvSpPr>
            <p:spPr bwMode="auto">
              <a:xfrm>
                <a:off x="15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7" name="Oval 3610"/>
              <p:cNvSpPr>
                <a:spLocks noChangeArrowheads="1"/>
              </p:cNvSpPr>
              <p:nvPr/>
            </p:nvSpPr>
            <p:spPr bwMode="auto">
              <a:xfrm>
                <a:off x="15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8" name="Oval 3611"/>
              <p:cNvSpPr>
                <a:spLocks noChangeArrowheads="1"/>
              </p:cNvSpPr>
              <p:nvPr/>
            </p:nvSpPr>
            <p:spPr bwMode="auto">
              <a:xfrm>
                <a:off x="15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9" name="Oval 3612"/>
              <p:cNvSpPr>
                <a:spLocks noChangeArrowheads="1"/>
              </p:cNvSpPr>
              <p:nvPr/>
            </p:nvSpPr>
            <p:spPr bwMode="auto">
              <a:xfrm>
                <a:off x="151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0" name="Oval 3613"/>
              <p:cNvSpPr>
                <a:spLocks noChangeArrowheads="1"/>
              </p:cNvSpPr>
              <p:nvPr/>
            </p:nvSpPr>
            <p:spPr bwMode="auto">
              <a:xfrm>
                <a:off x="15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1" name="Oval 3614"/>
              <p:cNvSpPr>
                <a:spLocks noChangeArrowheads="1"/>
              </p:cNvSpPr>
              <p:nvPr/>
            </p:nvSpPr>
            <p:spPr bwMode="auto">
              <a:xfrm>
                <a:off x="15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2" name="Oval 3615"/>
              <p:cNvSpPr>
                <a:spLocks noChangeArrowheads="1"/>
              </p:cNvSpPr>
              <p:nvPr/>
            </p:nvSpPr>
            <p:spPr bwMode="auto">
              <a:xfrm>
                <a:off x="15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3" name="Oval 3616"/>
              <p:cNvSpPr>
                <a:spLocks noChangeArrowheads="1"/>
              </p:cNvSpPr>
              <p:nvPr/>
            </p:nvSpPr>
            <p:spPr bwMode="auto">
              <a:xfrm>
                <a:off x="15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4" name="Oval 3617"/>
              <p:cNvSpPr>
                <a:spLocks noChangeArrowheads="1"/>
              </p:cNvSpPr>
              <p:nvPr/>
            </p:nvSpPr>
            <p:spPr bwMode="auto">
              <a:xfrm>
                <a:off x="15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5" name="Oval 3618"/>
              <p:cNvSpPr>
                <a:spLocks noChangeArrowheads="1"/>
              </p:cNvSpPr>
              <p:nvPr/>
            </p:nvSpPr>
            <p:spPr bwMode="auto">
              <a:xfrm>
                <a:off x="153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6" name="Oval 3619"/>
              <p:cNvSpPr>
                <a:spLocks noChangeArrowheads="1"/>
              </p:cNvSpPr>
              <p:nvPr/>
            </p:nvSpPr>
            <p:spPr bwMode="auto">
              <a:xfrm>
                <a:off x="154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7" name="Oval 3620"/>
              <p:cNvSpPr>
                <a:spLocks noChangeArrowheads="1"/>
              </p:cNvSpPr>
              <p:nvPr/>
            </p:nvSpPr>
            <p:spPr bwMode="auto">
              <a:xfrm>
                <a:off x="15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8" name="Oval 3621"/>
              <p:cNvSpPr>
                <a:spLocks noChangeArrowheads="1"/>
              </p:cNvSpPr>
              <p:nvPr/>
            </p:nvSpPr>
            <p:spPr bwMode="auto">
              <a:xfrm>
                <a:off x="15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3" name="Group 3823"/>
            <p:cNvGrpSpPr>
              <a:grpSpLocks/>
            </p:cNvGrpSpPr>
            <p:nvPr/>
          </p:nvGrpSpPr>
          <p:grpSpPr bwMode="auto">
            <a:xfrm>
              <a:off x="1554" y="3026"/>
              <a:ext cx="781" cy="216"/>
              <a:chOff x="1554" y="3026"/>
              <a:chExt cx="781" cy="216"/>
            </a:xfrm>
          </p:grpSpPr>
          <p:sp>
            <p:nvSpPr>
              <p:cNvPr id="5389" name="Oval 3623"/>
              <p:cNvSpPr>
                <a:spLocks noChangeArrowheads="1"/>
              </p:cNvSpPr>
              <p:nvPr/>
            </p:nvSpPr>
            <p:spPr bwMode="auto">
              <a:xfrm>
                <a:off x="15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0" name="Oval 3624"/>
              <p:cNvSpPr>
                <a:spLocks noChangeArrowheads="1"/>
              </p:cNvSpPr>
              <p:nvPr/>
            </p:nvSpPr>
            <p:spPr bwMode="auto">
              <a:xfrm>
                <a:off x="15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1" name="Oval 3625"/>
              <p:cNvSpPr>
                <a:spLocks noChangeArrowheads="1"/>
              </p:cNvSpPr>
              <p:nvPr/>
            </p:nvSpPr>
            <p:spPr bwMode="auto">
              <a:xfrm>
                <a:off x="156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2" name="Oval 3626"/>
              <p:cNvSpPr>
                <a:spLocks noChangeArrowheads="1"/>
              </p:cNvSpPr>
              <p:nvPr/>
            </p:nvSpPr>
            <p:spPr bwMode="auto">
              <a:xfrm>
                <a:off x="156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3" name="Oval 3627"/>
              <p:cNvSpPr>
                <a:spLocks noChangeArrowheads="1"/>
              </p:cNvSpPr>
              <p:nvPr/>
            </p:nvSpPr>
            <p:spPr bwMode="auto">
              <a:xfrm>
                <a:off x="157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4" name="Oval 3628"/>
              <p:cNvSpPr>
                <a:spLocks noChangeArrowheads="1"/>
              </p:cNvSpPr>
              <p:nvPr/>
            </p:nvSpPr>
            <p:spPr bwMode="auto">
              <a:xfrm>
                <a:off x="157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5" name="Oval 3629"/>
              <p:cNvSpPr>
                <a:spLocks noChangeArrowheads="1"/>
              </p:cNvSpPr>
              <p:nvPr/>
            </p:nvSpPr>
            <p:spPr bwMode="auto">
              <a:xfrm>
                <a:off x="15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6" name="Oval 3630"/>
              <p:cNvSpPr>
                <a:spLocks noChangeArrowheads="1"/>
              </p:cNvSpPr>
              <p:nvPr/>
            </p:nvSpPr>
            <p:spPr bwMode="auto">
              <a:xfrm>
                <a:off x="15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7" name="Oval 3631"/>
              <p:cNvSpPr>
                <a:spLocks noChangeArrowheads="1"/>
              </p:cNvSpPr>
              <p:nvPr/>
            </p:nvSpPr>
            <p:spPr bwMode="auto">
              <a:xfrm>
                <a:off x="15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8" name="Oval 3632"/>
              <p:cNvSpPr>
                <a:spLocks noChangeArrowheads="1"/>
              </p:cNvSpPr>
              <p:nvPr/>
            </p:nvSpPr>
            <p:spPr bwMode="auto">
              <a:xfrm>
                <a:off x="15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9" name="Oval 3633"/>
              <p:cNvSpPr>
                <a:spLocks noChangeArrowheads="1"/>
              </p:cNvSpPr>
              <p:nvPr/>
            </p:nvSpPr>
            <p:spPr bwMode="auto">
              <a:xfrm>
                <a:off x="15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0" name="Oval 3634"/>
              <p:cNvSpPr>
                <a:spLocks noChangeArrowheads="1"/>
              </p:cNvSpPr>
              <p:nvPr/>
            </p:nvSpPr>
            <p:spPr bwMode="auto">
              <a:xfrm>
                <a:off x="15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1" name="Oval 3635"/>
              <p:cNvSpPr>
                <a:spLocks noChangeArrowheads="1"/>
              </p:cNvSpPr>
              <p:nvPr/>
            </p:nvSpPr>
            <p:spPr bwMode="auto">
              <a:xfrm>
                <a:off x="15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2" name="Oval 3636"/>
              <p:cNvSpPr>
                <a:spLocks noChangeArrowheads="1"/>
              </p:cNvSpPr>
              <p:nvPr/>
            </p:nvSpPr>
            <p:spPr bwMode="auto">
              <a:xfrm>
                <a:off x="16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3" name="Oval 3637"/>
              <p:cNvSpPr>
                <a:spLocks noChangeArrowheads="1"/>
              </p:cNvSpPr>
              <p:nvPr/>
            </p:nvSpPr>
            <p:spPr bwMode="auto">
              <a:xfrm>
                <a:off x="16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4" name="Oval 3638"/>
              <p:cNvSpPr>
                <a:spLocks noChangeArrowheads="1"/>
              </p:cNvSpPr>
              <p:nvPr/>
            </p:nvSpPr>
            <p:spPr bwMode="auto">
              <a:xfrm>
                <a:off x="16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5" name="Oval 3639"/>
              <p:cNvSpPr>
                <a:spLocks noChangeArrowheads="1"/>
              </p:cNvSpPr>
              <p:nvPr/>
            </p:nvSpPr>
            <p:spPr bwMode="auto">
              <a:xfrm>
                <a:off x="161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6" name="Oval 3640"/>
              <p:cNvSpPr>
                <a:spLocks noChangeArrowheads="1"/>
              </p:cNvSpPr>
              <p:nvPr/>
            </p:nvSpPr>
            <p:spPr bwMode="auto">
              <a:xfrm>
                <a:off x="16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7" name="Oval 3641"/>
              <p:cNvSpPr>
                <a:spLocks noChangeArrowheads="1"/>
              </p:cNvSpPr>
              <p:nvPr/>
            </p:nvSpPr>
            <p:spPr bwMode="auto">
              <a:xfrm>
                <a:off x="16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8" name="Oval 3642"/>
              <p:cNvSpPr>
                <a:spLocks noChangeArrowheads="1"/>
              </p:cNvSpPr>
              <p:nvPr/>
            </p:nvSpPr>
            <p:spPr bwMode="auto">
              <a:xfrm>
                <a:off x="16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9" name="Oval 3643"/>
              <p:cNvSpPr>
                <a:spLocks noChangeArrowheads="1"/>
              </p:cNvSpPr>
              <p:nvPr/>
            </p:nvSpPr>
            <p:spPr bwMode="auto">
              <a:xfrm>
                <a:off x="16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0" name="Oval 3644"/>
              <p:cNvSpPr>
                <a:spLocks noChangeArrowheads="1"/>
              </p:cNvSpPr>
              <p:nvPr/>
            </p:nvSpPr>
            <p:spPr bwMode="auto">
              <a:xfrm>
                <a:off x="16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1" name="Oval 3645"/>
              <p:cNvSpPr>
                <a:spLocks noChangeArrowheads="1"/>
              </p:cNvSpPr>
              <p:nvPr/>
            </p:nvSpPr>
            <p:spPr bwMode="auto">
              <a:xfrm>
                <a:off x="163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2" name="Oval 3646"/>
              <p:cNvSpPr>
                <a:spLocks noChangeArrowheads="1"/>
              </p:cNvSpPr>
              <p:nvPr/>
            </p:nvSpPr>
            <p:spPr bwMode="auto">
              <a:xfrm>
                <a:off x="164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3" name="Oval 3647"/>
              <p:cNvSpPr>
                <a:spLocks noChangeArrowheads="1"/>
              </p:cNvSpPr>
              <p:nvPr/>
            </p:nvSpPr>
            <p:spPr bwMode="auto">
              <a:xfrm>
                <a:off x="16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4" name="Oval 3648"/>
              <p:cNvSpPr>
                <a:spLocks noChangeArrowheads="1"/>
              </p:cNvSpPr>
              <p:nvPr/>
            </p:nvSpPr>
            <p:spPr bwMode="auto">
              <a:xfrm>
                <a:off x="16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5" name="Oval 3649"/>
              <p:cNvSpPr>
                <a:spLocks noChangeArrowheads="1"/>
              </p:cNvSpPr>
              <p:nvPr/>
            </p:nvSpPr>
            <p:spPr bwMode="auto">
              <a:xfrm>
                <a:off x="16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6" name="Oval 3650"/>
              <p:cNvSpPr>
                <a:spLocks noChangeArrowheads="1"/>
              </p:cNvSpPr>
              <p:nvPr/>
            </p:nvSpPr>
            <p:spPr bwMode="auto">
              <a:xfrm>
                <a:off x="16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7" name="Oval 3651"/>
              <p:cNvSpPr>
                <a:spLocks noChangeArrowheads="1"/>
              </p:cNvSpPr>
              <p:nvPr/>
            </p:nvSpPr>
            <p:spPr bwMode="auto">
              <a:xfrm>
                <a:off x="165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8" name="Oval 3652"/>
              <p:cNvSpPr>
                <a:spLocks noChangeArrowheads="1"/>
              </p:cNvSpPr>
              <p:nvPr/>
            </p:nvSpPr>
            <p:spPr bwMode="auto">
              <a:xfrm>
                <a:off x="166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9" name="Oval 3653"/>
              <p:cNvSpPr>
                <a:spLocks noChangeArrowheads="1"/>
              </p:cNvSpPr>
              <p:nvPr/>
            </p:nvSpPr>
            <p:spPr bwMode="auto">
              <a:xfrm>
                <a:off x="166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0" name="Oval 3654"/>
              <p:cNvSpPr>
                <a:spLocks noChangeArrowheads="1"/>
              </p:cNvSpPr>
              <p:nvPr/>
            </p:nvSpPr>
            <p:spPr bwMode="auto">
              <a:xfrm>
                <a:off x="167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1" name="Oval 3655"/>
              <p:cNvSpPr>
                <a:spLocks noChangeArrowheads="1"/>
              </p:cNvSpPr>
              <p:nvPr/>
            </p:nvSpPr>
            <p:spPr bwMode="auto">
              <a:xfrm>
                <a:off x="16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2" name="Oval 3656"/>
              <p:cNvSpPr>
                <a:spLocks noChangeArrowheads="1"/>
              </p:cNvSpPr>
              <p:nvPr/>
            </p:nvSpPr>
            <p:spPr bwMode="auto">
              <a:xfrm>
                <a:off x="16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3" name="Oval 3657"/>
              <p:cNvSpPr>
                <a:spLocks noChangeArrowheads="1"/>
              </p:cNvSpPr>
              <p:nvPr/>
            </p:nvSpPr>
            <p:spPr bwMode="auto">
              <a:xfrm>
                <a:off x="16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4" name="Oval 3658"/>
              <p:cNvSpPr>
                <a:spLocks noChangeArrowheads="1"/>
              </p:cNvSpPr>
              <p:nvPr/>
            </p:nvSpPr>
            <p:spPr bwMode="auto">
              <a:xfrm>
                <a:off x="16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5" name="Oval 3659"/>
              <p:cNvSpPr>
                <a:spLocks noChangeArrowheads="1"/>
              </p:cNvSpPr>
              <p:nvPr/>
            </p:nvSpPr>
            <p:spPr bwMode="auto">
              <a:xfrm>
                <a:off x="16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6" name="Oval 3660"/>
              <p:cNvSpPr>
                <a:spLocks noChangeArrowheads="1"/>
              </p:cNvSpPr>
              <p:nvPr/>
            </p:nvSpPr>
            <p:spPr bwMode="auto">
              <a:xfrm>
                <a:off x="16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7" name="Oval 3661"/>
              <p:cNvSpPr>
                <a:spLocks noChangeArrowheads="1"/>
              </p:cNvSpPr>
              <p:nvPr/>
            </p:nvSpPr>
            <p:spPr bwMode="auto">
              <a:xfrm>
                <a:off x="16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8" name="Oval 3662"/>
              <p:cNvSpPr>
                <a:spLocks noChangeArrowheads="1"/>
              </p:cNvSpPr>
              <p:nvPr/>
            </p:nvSpPr>
            <p:spPr bwMode="auto">
              <a:xfrm>
                <a:off x="17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9" name="Oval 3663"/>
              <p:cNvSpPr>
                <a:spLocks noChangeArrowheads="1"/>
              </p:cNvSpPr>
              <p:nvPr/>
            </p:nvSpPr>
            <p:spPr bwMode="auto">
              <a:xfrm>
                <a:off x="17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0" name="Oval 3664"/>
              <p:cNvSpPr>
                <a:spLocks noChangeArrowheads="1"/>
              </p:cNvSpPr>
              <p:nvPr/>
            </p:nvSpPr>
            <p:spPr bwMode="auto">
              <a:xfrm>
                <a:off x="17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1" name="Oval 3665"/>
              <p:cNvSpPr>
                <a:spLocks noChangeArrowheads="1"/>
              </p:cNvSpPr>
              <p:nvPr/>
            </p:nvSpPr>
            <p:spPr bwMode="auto">
              <a:xfrm>
                <a:off x="171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2" name="Oval 3666"/>
              <p:cNvSpPr>
                <a:spLocks noChangeArrowheads="1"/>
              </p:cNvSpPr>
              <p:nvPr/>
            </p:nvSpPr>
            <p:spPr bwMode="auto">
              <a:xfrm>
                <a:off x="17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3" name="Oval 3667"/>
              <p:cNvSpPr>
                <a:spLocks noChangeArrowheads="1"/>
              </p:cNvSpPr>
              <p:nvPr/>
            </p:nvSpPr>
            <p:spPr bwMode="auto">
              <a:xfrm>
                <a:off x="17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4" name="Oval 3668"/>
              <p:cNvSpPr>
                <a:spLocks noChangeArrowheads="1"/>
              </p:cNvSpPr>
              <p:nvPr/>
            </p:nvSpPr>
            <p:spPr bwMode="auto">
              <a:xfrm>
                <a:off x="17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5" name="Oval 3669"/>
              <p:cNvSpPr>
                <a:spLocks noChangeArrowheads="1"/>
              </p:cNvSpPr>
              <p:nvPr/>
            </p:nvSpPr>
            <p:spPr bwMode="auto">
              <a:xfrm>
                <a:off x="17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6" name="Oval 3670"/>
              <p:cNvSpPr>
                <a:spLocks noChangeArrowheads="1"/>
              </p:cNvSpPr>
              <p:nvPr/>
            </p:nvSpPr>
            <p:spPr bwMode="auto">
              <a:xfrm>
                <a:off x="17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7" name="Oval 3671"/>
              <p:cNvSpPr>
                <a:spLocks noChangeArrowheads="1"/>
              </p:cNvSpPr>
              <p:nvPr/>
            </p:nvSpPr>
            <p:spPr bwMode="auto">
              <a:xfrm>
                <a:off x="173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8" name="Oval 3672"/>
              <p:cNvSpPr>
                <a:spLocks noChangeArrowheads="1"/>
              </p:cNvSpPr>
              <p:nvPr/>
            </p:nvSpPr>
            <p:spPr bwMode="auto">
              <a:xfrm>
                <a:off x="174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9" name="Oval 3673"/>
              <p:cNvSpPr>
                <a:spLocks noChangeArrowheads="1"/>
              </p:cNvSpPr>
              <p:nvPr/>
            </p:nvSpPr>
            <p:spPr bwMode="auto">
              <a:xfrm>
                <a:off x="17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0" name="Oval 3674"/>
              <p:cNvSpPr>
                <a:spLocks noChangeArrowheads="1"/>
              </p:cNvSpPr>
              <p:nvPr/>
            </p:nvSpPr>
            <p:spPr bwMode="auto">
              <a:xfrm>
                <a:off x="17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1" name="Oval 3675"/>
              <p:cNvSpPr>
                <a:spLocks noChangeArrowheads="1"/>
              </p:cNvSpPr>
              <p:nvPr/>
            </p:nvSpPr>
            <p:spPr bwMode="auto">
              <a:xfrm>
                <a:off x="17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2" name="Oval 3676"/>
              <p:cNvSpPr>
                <a:spLocks noChangeArrowheads="1"/>
              </p:cNvSpPr>
              <p:nvPr/>
            </p:nvSpPr>
            <p:spPr bwMode="auto">
              <a:xfrm>
                <a:off x="175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3" name="Oval 3677"/>
              <p:cNvSpPr>
                <a:spLocks noChangeArrowheads="1"/>
              </p:cNvSpPr>
              <p:nvPr/>
            </p:nvSpPr>
            <p:spPr bwMode="auto">
              <a:xfrm>
                <a:off x="176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4" name="Oval 3678"/>
              <p:cNvSpPr>
                <a:spLocks noChangeArrowheads="1"/>
              </p:cNvSpPr>
              <p:nvPr/>
            </p:nvSpPr>
            <p:spPr bwMode="auto">
              <a:xfrm>
                <a:off x="176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5" name="Oval 3679"/>
              <p:cNvSpPr>
                <a:spLocks noChangeArrowheads="1"/>
              </p:cNvSpPr>
              <p:nvPr/>
            </p:nvSpPr>
            <p:spPr bwMode="auto">
              <a:xfrm>
                <a:off x="177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6" name="Oval 3680"/>
              <p:cNvSpPr>
                <a:spLocks noChangeArrowheads="1"/>
              </p:cNvSpPr>
              <p:nvPr/>
            </p:nvSpPr>
            <p:spPr bwMode="auto">
              <a:xfrm>
                <a:off x="177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7" name="Oval 3681"/>
              <p:cNvSpPr>
                <a:spLocks noChangeArrowheads="1"/>
              </p:cNvSpPr>
              <p:nvPr/>
            </p:nvSpPr>
            <p:spPr bwMode="auto">
              <a:xfrm>
                <a:off x="177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8" name="Oval 3682"/>
              <p:cNvSpPr>
                <a:spLocks noChangeArrowheads="1"/>
              </p:cNvSpPr>
              <p:nvPr/>
            </p:nvSpPr>
            <p:spPr bwMode="auto">
              <a:xfrm>
                <a:off x="178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9" name="Oval 3683"/>
              <p:cNvSpPr>
                <a:spLocks noChangeArrowheads="1"/>
              </p:cNvSpPr>
              <p:nvPr/>
            </p:nvSpPr>
            <p:spPr bwMode="auto">
              <a:xfrm>
                <a:off x="178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0" name="Oval 3684"/>
              <p:cNvSpPr>
                <a:spLocks noChangeArrowheads="1"/>
              </p:cNvSpPr>
              <p:nvPr/>
            </p:nvSpPr>
            <p:spPr bwMode="auto">
              <a:xfrm>
                <a:off x="179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1" name="Oval 3685"/>
              <p:cNvSpPr>
                <a:spLocks noChangeArrowheads="1"/>
              </p:cNvSpPr>
              <p:nvPr/>
            </p:nvSpPr>
            <p:spPr bwMode="auto">
              <a:xfrm>
                <a:off x="179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2" name="Oval 3686"/>
              <p:cNvSpPr>
                <a:spLocks noChangeArrowheads="1"/>
              </p:cNvSpPr>
              <p:nvPr/>
            </p:nvSpPr>
            <p:spPr bwMode="auto">
              <a:xfrm>
                <a:off x="179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3" name="Oval 3687"/>
              <p:cNvSpPr>
                <a:spLocks noChangeArrowheads="1"/>
              </p:cNvSpPr>
              <p:nvPr/>
            </p:nvSpPr>
            <p:spPr bwMode="auto">
              <a:xfrm>
                <a:off x="17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4" name="Oval 3688"/>
              <p:cNvSpPr>
                <a:spLocks noChangeArrowheads="1"/>
              </p:cNvSpPr>
              <p:nvPr/>
            </p:nvSpPr>
            <p:spPr bwMode="auto">
              <a:xfrm>
                <a:off x="18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5" name="Oval 3689"/>
              <p:cNvSpPr>
                <a:spLocks noChangeArrowheads="1"/>
              </p:cNvSpPr>
              <p:nvPr/>
            </p:nvSpPr>
            <p:spPr bwMode="auto">
              <a:xfrm>
                <a:off x="18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6" name="Oval 3690"/>
              <p:cNvSpPr>
                <a:spLocks noChangeArrowheads="1"/>
              </p:cNvSpPr>
              <p:nvPr/>
            </p:nvSpPr>
            <p:spPr bwMode="auto">
              <a:xfrm>
                <a:off x="18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7" name="Oval 3691"/>
              <p:cNvSpPr>
                <a:spLocks noChangeArrowheads="1"/>
              </p:cNvSpPr>
              <p:nvPr/>
            </p:nvSpPr>
            <p:spPr bwMode="auto">
              <a:xfrm>
                <a:off x="181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8" name="Oval 3692"/>
              <p:cNvSpPr>
                <a:spLocks noChangeArrowheads="1"/>
              </p:cNvSpPr>
              <p:nvPr/>
            </p:nvSpPr>
            <p:spPr bwMode="auto">
              <a:xfrm>
                <a:off x="18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9" name="Oval 3693"/>
              <p:cNvSpPr>
                <a:spLocks noChangeArrowheads="1"/>
              </p:cNvSpPr>
              <p:nvPr/>
            </p:nvSpPr>
            <p:spPr bwMode="auto">
              <a:xfrm>
                <a:off x="18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0" name="Oval 3694"/>
              <p:cNvSpPr>
                <a:spLocks noChangeArrowheads="1"/>
              </p:cNvSpPr>
              <p:nvPr/>
            </p:nvSpPr>
            <p:spPr bwMode="auto">
              <a:xfrm>
                <a:off x="18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1" name="Oval 3695"/>
              <p:cNvSpPr>
                <a:spLocks noChangeArrowheads="1"/>
              </p:cNvSpPr>
              <p:nvPr/>
            </p:nvSpPr>
            <p:spPr bwMode="auto">
              <a:xfrm>
                <a:off x="18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2" name="Oval 3696"/>
              <p:cNvSpPr>
                <a:spLocks noChangeArrowheads="1"/>
              </p:cNvSpPr>
              <p:nvPr/>
            </p:nvSpPr>
            <p:spPr bwMode="auto">
              <a:xfrm>
                <a:off x="1834"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3" name="Oval 3697"/>
              <p:cNvSpPr>
                <a:spLocks noChangeArrowheads="1"/>
              </p:cNvSpPr>
              <p:nvPr/>
            </p:nvSpPr>
            <p:spPr bwMode="auto">
              <a:xfrm>
                <a:off x="1838"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4" name="Oval 3698"/>
              <p:cNvSpPr>
                <a:spLocks noChangeArrowheads="1"/>
              </p:cNvSpPr>
              <p:nvPr/>
            </p:nvSpPr>
            <p:spPr bwMode="auto">
              <a:xfrm>
                <a:off x="1842"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5" name="Oval 3699"/>
              <p:cNvSpPr>
                <a:spLocks noChangeArrowheads="1"/>
              </p:cNvSpPr>
              <p:nvPr/>
            </p:nvSpPr>
            <p:spPr bwMode="auto">
              <a:xfrm>
                <a:off x="1846"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6" name="Oval 3700"/>
              <p:cNvSpPr>
                <a:spLocks noChangeArrowheads="1"/>
              </p:cNvSpPr>
              <p:nvPr/>
            </p:nvSpPr>
            <p:spPr bwMode="auto">
              <a:xfrm>
                <a:off x="1850"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7" name="Oval 3701"/>
              <p:cNvSpPr>
                <a:spLocks noChangeArrowheads="1"/>
              </p:cNvSpPr>
              <p:nvPr/>
            </p:nvSpPr>
            <p:spPr bwMode="auto">
              <a:xfrm>
                <a:off x="185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8" name="Oval 3702"/>
              <p:cNvSpPr>
                <a:spLocks noChangeArrowheads="1"/>
              </p:cNvSpPr>
              <p:nvPr/>
            </p:nvSpPr>
            <p:spPr bwMode="auto">
              <a:xfrm>
                <a:off x="185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9" name="Oval 3703"/>
              <p:cNvSpPr>
                <a:spLocks noChangeArrowheads="1"/>
              </p:cNvSpPr>
              <p:nvPr/>
            </p:nvSpPr>
            <p:spPr bwMode="auto">
              <a:xfrm>
                <a:off x="186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0" name="Oval 3704"/>
              <p:cNvSpPr>
                <a:spLocks noChangeArrowheads="1"/>
              </p:cNvSpPr>
              <p:nvPr/>
            </p:nvSpPr>
            <p:spPr bwMode="auto">
              <a:xfrm>
                <a:off x="186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1" name="Oval 3705"/>
              <p:cNvSpPr>
                <a:spLocks noChangeArrowheads="1"/>
              </p:cNvSpPr>
              <p:nvPr/>
            </p:nvSpPr>
            <p:spPr bwMode="auto">
              <a:xfrm>
                <a:off x="187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2" name="Oval 3706"/>
              <p:cNvSpPr>
                <a:spLocks noChangeArrowheads="1"/>
              </p:cNvSpPr>
              <p:nvPr/>
            </p:nvSpPr>
            <p:spPr bwMode="auto">
              <a:xfrm>
                <a:off x="187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3" name="Oval 3707"/>
              <p:cNvSpPr>
                <a:spLocks noChangeArrowheads="1"/>
              </p:cNvSpPr>
              <p:nvPr/>
            </p:nvSpPr>
            <p:spPr bwMode="auto">
              <a:xfrm>
                <a:off x="187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4" name="Oval 3708"/>
              <p:cNvSpPr>
                <a:spLocks noChangeArrowheads="1"/>
              </p:cNvSpPr>
              <p:nvPr/>
            </p:nvSpPr>
            <p:spPr bwMode="auto">
              <a:xfrm>
                <a:off x="188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5" name="Oval 3709"/>
              <p:cNvSpPr>
                <a:spLocks noChangeArrowheads="1"/>
              </p:cNvSpPr>
              <p:nvPr/>
            </p:nvSpPr>
            <p:spPr bwMode="auto">
              <a:xfrm>
                <a:off x="188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6" name="Oval 3710"/>
              <p:cNvSpPr>
                <a:spLocks noChangeArrowheads="1"/>
              </p:cNvSpPr>
              <p:nvPr/>
            </p:nvSpPr>
            <p:spPr bwMode="auto">
              <a:xfrm>
                <a:off x="188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7" name="Oval 3711"/>
              <p:cNvSpPr>
                <a:spLocks noChangeArrowheads="1"/>
              </p:cNvSpPr>
              <p:nvPr/>
            </p:nvSpPr>
            <p:spPr bwMode="auto">
              <a:xfrm>
                <a:off x="189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8" name="Oval 3712"/>
              <p:cNvSpPr>
                <a:spLocks noChangeArrowheads="1"/>
              </p:cNvSpPr>
              <p:nvPr/>
            </p:nvSpPr>
            <p:spPr bwMode="auto">
              <a:xfrm>
                <a:off x="189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9" name="Oval 3713"/>
              <p:cNvSpPr>
                <a:spLocks noChangeArrowheads="1"/>
              </p:cNvSpPr>
              <p:nvPr/>
            </p:nvSpPr>
            <p:spPr bwMode="auto">
              <a:xfrm>
                <a:off x="189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0" name="Oval 3714"/>
              <p:cNvSpPr>
                <a:spLocks noChangeArrowheads="1"/>
              </p:cNvSpPr>
              <p:nvPr/>
            </p:nvSpPr>
            <p:spPr bwMode="auto">
              <a:xfrm>
                <a:off x="189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1" name="Oval 3715"/>
              <p:cNvSpPr>
                <a:spLocks noChangeArrowheads="1"/>
              </p:cNvSpPr>
              <p:nvPr/>
            </p:nvSpPr>
            <p:spPr bwMode="auto">
              <a:xfrm>
                <a:off x="190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2" name="Oval 3716"/>
              <p:cNvSpPr>
                <a:spLocks noChangeArrowheads="1"/>
              </p:cNvSpPr>
              <p:nvPr/>
            </p:nvSpPr>
            <p:spPr bwMode="auto">
              <a:xfrm>
                <a:off x="190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3" name="Oval 3717"/>
              <p:cNvSpPr>
                <a:spLocks noChangeArrowheads="1"/>
              </p:cNvSpPr>
              <p:nvPr/>
            </p:nvSpPr>
            <p:spPr bwMode="auto">
              <a:xfrm>
                <a:off x="191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4" name="Oval 3718"/>
              <p:cNvSpPr>
                <a:spLocks noChangeArrowheads="1"/>
              </p:cNvSpPr>
              <p:nvPr/>
            </p:nvSpPr>
            <p:spPr bwMode="auto">
              <a:xfrm>
                <a:off x="191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5" name="Oval 3719"/>
              <p:cNvSpPr>
                <a:spLocks noChangeArrowheads="1"/>
              </p:cNvSpPr>
              <p:nvPr/>
            </p:nvSpPr>
            <p:spPr bwMode="auto">
              <a:xfrm>
                <a:off x="191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6" name="Oval 3720"/>
              <p:cNvSpPr>
                <a:spLocks noChangeArrowheads="1"/>
              </p:cNvSpPr>
              <p:nvPr/>
            </p:nvSpPr>
            <p:spPr bwMode="auto">
              <a:xfrm>
                <a:off x="192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7" name="Oval 3721"/>
              <p:cNvSpPr>
                <a:spLocks noChangeArrowheads="1"/>
              </p:cNvSpPr>
              <p:nvPr/>
            </p:nvSpPr>
            <p:spPr bwMode="auto">
              <a:xfrm>
                <a:off x="192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8" name="Oval 3722"/>
              <p:cNvSpPr>
                <a:spLocks noChangeArrowheads="1"/>
              </p:cNvSpPr>
              <p:nvPr/>
            </p:nvSpPr>
            <p:spPr bwMode="auto">
              <a:xfrm>
                <a:off x="193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9" name="Oval 3723"/>
              <p:cNvSpPr>
                <a:spLocks noChangeArrowheads="1"/>
              </p:cNvSpPr>
              <p:nvPr/>
            </p:nvSpPr>
            <p:spPr bwMode="auto">
              <a:xfrm>
                <a:off x="193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0" name="Oval 3724"/>
              <p:cNvSpPr>
                <a:spLocks noChangeArrowheads="1"/>
              </p:cNvSpPr>
              <p:nvPr/>
            </p:nvSpPr>
            <p:spPr bwMode="auto">
              <a:xfrm>
                <a:off x="193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1" name="Oval 3725"/>
              <p:cNvSpPr>
                <a:spLocks noChangeArrowheads="1"/>
              </p:cNvSpPr>
              <p:nvPr/>
            </p:nvSpPr>
            <p:spPr bwMode="auto">
              <a:xfrm>
                <a:off x="194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2" name="Oval 3726"/>
              <p:cNvSpPr>
                <a:spLocks noChangeArrowheads="1"/>
              </p:cNvSpPr>
              <p:nvPr/>
            </p:nvSpPr>
            <p:spPr bwMode="auto">
              <a:xfrm>
                <a:off x="194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3" name="Oval 3727"/>
              <p:cNvSpPr>
                <a:spLocks noChangeArrowheads="1"/>
              </p:cNvSpPr>
              <p:nvPr/>
            </p:nvSpPr>
            <p:spPr bwMode="auto">
              <a:xfrm>
                <a:off x="195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4" name="Oval 3728"/>
              <p:cNvSpPr>
                <a:spLocks noChangeArrowheads="1"/>
              </p:cNvSpPr>
              <p:nvPr/>
            </p:nvSpPr>
            <p:spPr bwMode="auto">
              <a:xfrm>
                <a:off x="195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5" name="Oval 3729"/>
              <p:cNvSpPr>
                <a:spLocks noChangeArrowheads="1"/>
              </p:cNvSpPr>
              <p:nvPr/>
            </p:nvSpPr>
            <p:spPr bwMode="auto">
              <a:xfrm>
                <a:off x="195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6" name="Oval 3730"/>
              <p:cNvSpPr>
                <a:spLocks noChangeArrowheads="1"/>
              </p:cNvSpPr>
              <p:nvPr/>
            </p:nvSpPr>
            <p:spPr bwMode="auto">
              <a:xfrm>
                <a:off x="196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7" name="Oval 3731"/>
              <p:cNvSpPr>
                <a:spLocks noChangeArrowheads="1"/>
              </p:cNvSpPr>
              <p:nvPr/>
            </p:nvSpPr>
            <p:spPr bwMode="auto">
              <a:xfrm>
                <a:off x="196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8" name="Oval 3732"/>
              <p:cNvSpPr>
                <a:spLocks noChangeArrowheads="1"/>
              </p:cNvSpPr>
              <p:nvPr/>
            </p:nvSpPr>
            <p:spPr bwMode="auto">
              <a:xfrm>
                <a:off x="197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9" name="Oval 3733"/>
              <p:cNvSpPr>
                <a:spLocks noChangeArrowheads="1"/>
              </p:cNvSpPr>
              <p:nvPr/>
            </p:nvSpPr>
            <p:spPr bwMode="auto">
              <a:xfrm>
                <a:off x="197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0" name="Oval 3734"/>
              <p:cNvSpPr>
                <a:spLocks noChangeArrowheads="1"/>
              </p:cNvSpPr>
              <p:nvPr/>
            </p:nvSpPr>
            <p:spPr bwMode="auto">
              <a:xfrm>
                <a:off x="197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1" name="Oval 3735"/>
              <p:cNvSpPr>
                <a:spLocks noChangeArrowheads="1"/>
              </p:cNvSpPr>
              <p:nvPr/>
            </p:nvSpPr>
            <p:spPr bwMode="auto">
              <a:xfrm>
                <a:off x="198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2" name="Oval 3736"/>
              <p:cNvSpPr>
                <a:spLocks noChangeArrowheads="1"/>
              </p:cNvSpPr>
              <p:nvPr/>
            </p:nvSpPr>
            <p:spPr bwMode="auto">
              <a:xfrm>
                <a:off x="198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3" name="Oval 3737"/>
              <p:cNvSpPr>
                <a:spLocks noChangeArrowheads="1"/>
              </p:cNvSpPr>
              <p:nvPr/>
            </p:nvSpPr>
            <p:spPr bwMode="auto">
              <a:xfrm>
                <a:off x="199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4" name="Oval 3738"/>
              <p:cNvSpPr>
                <a:spLocks noChangeArrowheads="1"/>
              </p:cNvSpPr>
              <p:nvPr/>
            </p:nvSpPr>
            <p:spPr bwMode="auto">
              <a:xfrm>
                <a:off x="199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5" name="Oval 3739"/>
              <p:cNvSpPr>
                <a:spLocks noChangeArrowheads="1"/>
              </p:cNvSpPr>
              <p:nvPr/>
            </p:nvSpPr>
            <p:spPr bwMode="auto">
              <a:xfrm>
                <a:off x="199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6" name="Oval 3740"/>
              <p:cNvSpPr>
                <a:spLocks noChangeArrowheads="1"/>
              </p:cNvSpPr>
              <p:nvPr/>
            </p:nvSpPr>
            <p:spPr bwMode="auto">
              <a:xfrm>
                <a:off x="199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7" name="Oval 3741"/>
              <p:cNvSpPr>
                <a:spLocks noChangeArrowheads="1"/>
              </p:cNvSpPr>
              <p:nvPr/>
            </p:nvSpPr>
            <p:spPr bwMode="auto">
              <a:xfrm>
                <a:off x="200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8" name="Oval 3742"/>
              <p:cNvSpPr>
                <a:spLocks noChangeArrowheads="1"/>
              </p:cNvSpPr>
              <p:nvPr/>
            </p:nvSpPr>
            <p:spPr bwMode="auto">
              <a:xfrm>
                <a:off x="200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9" name="Oval 3743"/>
              <p:cNvSpPr>
                <a:spLocks noChangeArrowheads="1"/>
              </p:cNvSpPr>
              <p:nvPr/>
            </p:nvSpPr>
            <p:spPr bwMode="auto">
              <a:xfrm>
                <a:off x="201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0" name="Oval 3744"/>
              <p:cNvSpPr>
                <a:spLocks noChangeArrowheads="1"/>
              </p:cNvSpPr>
              <p:nvPr/>
            </p:nvSpPr>
            <p:spPr bwMode="auto">
              <a:xfrm>
                <a:off x="201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1" name="Oval 3745"/>
              <p:cNvSpPr>
                <a:spLocks noChangeArrowheads="1"/>
              </p:cNvSpPr>
              <p:nvPr/>
            </p:nvSpPr>
            <p:spPr bwMode="auto">
              <a:xfrm>
                <a:off x="201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2" name="Oval 3746"/>
              <p:cNvSpPr>
                <a:spLocks noChangeArrowheads="1"/>
              </p:cNvSpPr>
              <p:nvPr/>
            </p:nvSpPr>
            <p:spPr bwMode="auto">
              <a:xfrm>
                <a:off x="202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3" name="Oval 3747"/>
              <p:cNvSpPr>
                <a:spLocks noChangeArrowheads="1"/>
              </p:cNvSpPr>
              <p:nvPr/>
            </p:nvSpPr>
            <p:spPr bwMode="auto">
              <a:xfrm>
                <a:off x="202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4" name="Oval 3748"/>
              <p:cNvSpPr>
                <a:spLocks noChangeArrowheads="1"/>
              </p:cNvSpPr>
              <p:nvPr/>
            </p:nvSpPr>
            <p:spPr bwMode="auto">
              <a:xfrm>
                <a:off x="203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5" name="Oval 3749"/>
              <p:cNvSpPr>
                <a:spLocks noChangeArrowheads="1"/>
              </p:cNvSpPr>
              <p:nvPr/>
            </p:nvSpPr>
            <p:spPr bwMode="auto">
              <a:xfrm>
                <a:off x="203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6" name="Oval 3750"/>
              <p:cNvSpPr>
                <a:spLocks noChangeArrowheads="1"/>
              </p:cNvSpPr>
              <p:nvPr/>
            </p:nvSpPr>
            <p:spPr bwMode="auto">
              <a:xfrm>
                <a:off x="203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7" name="Oval 3751"/>
              <p:cNvSpPr>
                <a:spLocks noChangeArrowheads="1"/>
              </p:cNvSpPr>
              <p:nvPr/>
            </p:nvSpPr>
            <p:spPr bwMode="auto">
              <a:xfrm>
                <a:off x="204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8" name="Oval 3752"/>
              <p:cNvSpPr>
                <a:spLocks noChangeArrowheads="1"/>
              </p:cNvSpPr>
              <p:nvPr/>
            </p:nvSpPr>
            <p:spPr bwMode="auto">
              <a:xfrm>
                <a:off x="204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9" name="Oval 3753"/>
              <p:cNvSpPr>
                <a:spLocks noChangeArrowheads="1"/>
              </p:cNvSpPr>
              <p:nvPr/>
            </p:nvSpPr>
            <p:spPr bwMode="auto">
              <a:xfrm>
                <a:off x="205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0" name="Oval 3754"/>
              <p:cNvSpPr>
                <a:spLocks noChangeArrowheads="1"/>
              </p:cNvSpPr>
              <p:nvPr/>
            </p:nvSpPr>
            <p:spPr bwMode="auto">
              <a:xfrm>
                <a:off x="205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1" name="Oval 3755"/>
              <p:cNvSpPr>
                <a:spLocks noChangeArrowheads="1"/>
              </p:cNvSpPr>
              <p:nvPr/>
            </p:nvSpPr>
            <p:spPr bwMode="auto">
              <a:xfrm>
                <a:off x="205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2" name="Oval 3756"/>
              <p:cNvSpPr>
                <a:spLocks noChangeArrowheads="1"/>
              </p:cNvSpPr>
              <p:nvPr/>
            </p:nvSpPr>
            <p:spPr bwMode="auto">
              <a:xfrm>
                <a:off x="206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3" name="Oval 3757"/>
              <p:cNvSpPr>
                <a:spLocks noChangeArrowheads="1"/>
              </p:cNvSpPr>
              <p:nvPr/>
            </p:nvSpPr>
            <p:spPr bwMode="auto">
              <a:xfrm>
                <a:off x="206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4" name="Oval 3758"/>
              <p:cNvSpPr>
                <a:spLocks noChangeArrowheads="1"/>
              </p:cNvSpPr>
              <p:nvPr/>
            </p:nvSpPr>
            <p:spPr bwMode="auto">
              <a:xfrm>
                <a:off x="207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5" name="Oval 3759"/>
              <p:cNvSpPr>
                <a:spLocks noChangeArrowheads="1"/>
              </p:cNvSpPr>
              <p:nvPr/>
            </p:nvSpPr>
            <p:spPr bwMode="auto">
              <a:xfrm>
                <a:off x="207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6" name="Oval 3760"/>
              <p:cNvSpPr>
                <a:spLocks noChangeArrowheads="1"/>
              </p:cNvSpPr>
              <p:nvPr/>
            </p:nvSpPr>
            <p:spPr bwMode="auto">
              <a:xfrm>
                <a:off x="207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7" name="Oval 3761"/>
              <p:cNvSpPr>
                <a:spLocks noChangeArrowheads="1"/>
              </p:cNvSpPr>
              <p:nvPr/>
            </p:nvSpPr>
            <p:spPr bwMode="auto">
              <a:xfrm>
                <a:off x="208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8" name="Oval 3762"/>
              <p:cNvSpPr>
                <a:spLocks noChangeArrowheads="1"/>
              </p:cNvSpPr>
              <p:nvPr/>
            </p:nvSpPr>
            <p:spPr bwMode="auto">
              <a:xfrm>
                <a:off x="208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9" name="Oval 3763"/>
              <p:cNvSpPr>
                <a:spLocks noChangeArrowheads="1"/>
              </p:cNvSpPr>
              <p:nvPr/>
            </p:nvSpPr>
            <p:spPr bwMode="auto">
              <a:xfrm>
                <a:off x="208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0" name="Oval 3764"/>
              <p:cNvSpPr>
                <a:spLocks noChangeArrowheads="1"/>
              </p:cNvSpPr>
              <p:nvPr/>
            </p:nvSpPr>
            <p:spPr bwMode="auto">
              <a:xfrm>
                <a:off x="209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1" name="Oval 3765"/>
              <p:cNvSpPr>
                <a:spLocks noChangeArrowheads="1"/>
              </p:cNvSpPr>
              <p:nvPr/>
            </p:nvSpPr>
            <p:spPr bwMode="auto">
              <a:xfrm>
                <a:off x="209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2" name="Oval 3766"/>
              <p:cNvSpPr>
                <a:spLocks noChangeArrowheads="1"/>
              </p:cNvSpPr>
              <p:nvPr/>
            </p:nvSpPr>
            <p:spPr bwMode="auto">
              <a:xfrm>
                <a:off x="209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3" name="Oval 3767"/>
              <p:cNvSpPr>
                <a:spLocks noChangeArrowheads="1"/>
              </p:cNvSpPr>
              <p:nvPr/>
            </p:nvSpPr>
            <p:spPr bwMode="auto">
              <a:xfrm>
                <a:off x="209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4" name="Oval 3768"/>
              <p:cNvSpPr>
                <a:spLocks noChangeArrowheads="1"/>
              </p:cNvSpPr>
              <p:nvPr/>
            </p:nvSpPr>
            <p:spPr bwMode="auto">
              <a:xfrm>
                <a:off x="210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5" name="Oval 3769"/>
              <p:cNvSpPr>
                <a:spLocks noChangeArrowheads="1"/>
              </p:cNvSpPr>
              <p:nvPr/>
            </p:nvSpPr>
            <p:spPr bwMode="auto">
              <a:xfrm>
                <a:off x="210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6" name="Oval 3770"/>
              <p:cNvSpPr>
                <a:spLocks noChangeArrowheads="1"/>
              </p:cNvSpPr>
              <p:nvPr/>
            </p:nvSpPr>
            <p:spPr bwMode="auto">
              <a:xfrm>
                <a:off x="211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7" name="Oval 3771"/>
              <p:cNvSpPr>
                <a:spLocks noChangeArrowheads="1"/>
              </p:cNvSpPr>
              <p:nvPr/>
            </p:nvSpPr>
            <p:spPr bwMode="auto">
              <a:xfrm>
                <a:off x="211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8" name="Oval 3772"/>
              <p:cNvSpPr>
                <a:spLocks noChangeArrowheads="1"/>
              </p:cNvSpPr>
              <p:nvPr/>
            </p:nvSpPr>
            <p:spPr bwMode="auto">
              <a:xfrm>
                <a:off x="211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9" name="Oval 3773"/>
              <p:cNvSpPr>
                <a:spLocks noChangeArrowheads="1"/>
              </p:cNvSpPr>
              <p:nvPr/>
            </p:nvSpPr>
            <p:spPr bwMode="auto">
              <a:xfrm>
                <a:off x="212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0" name="Oval 3774"/>
              <p:cNvSpPr>
                <a:spLocks noChangeArrowheads="1"/>
              </p:cNvSpPr>
              <p:nvPr/>
            </p:nvSpPr>
            <p:spPr bwMode="auto">
              <a:xfrm>
                <a:off x="212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1" name="Oval 3775"/>
              <p:cNvSpPr>
                <a:spLocks noChangeArrowheads="1"/>
              </p:cNvSpPr>
              <p:nvPr/>
            </p:nvSpPr>
            <p:spPr bwMode="auto">
              <a:xfrm>
                <a:off x="213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2" name="Oval 3776"/>
              <p:cNvSpPr>
                <a:spLocks noChangeArrowheads="1"/>
              </p:cNvSpPr>
              <p:nvPr/>
            </p:nvSpPr>
            <p:spPr bwMode="auto">
              <a:xfrm>
                <a:off x="213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3" name="Oval 3777"/>
              <p:cNvSpPr>
                <a:spLocks noChangeArrowheads="1"/>
              </p:cNvSpPr>
              <p:nvPr/>
            </p:nvSpPr>
            <p:spPr bwMode="auto">
              <a:xfrm>
                <a:off x="213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4" name="Oval 3778"/>
              <p:cNvSpPr>
                <a:spLocks noChangeArrowheads="1"/>
              </p:cNvSpPr>
              <p:nvPr/>
            </p:nvSpPr>
            <p:spPr bwMode="auto">
              <a:xfrm>
                <a:off x="214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5" name="Oval 3779"/>
              <p:cNvSpPr>
                <a:spLocks noChangeArrowheads="1"/>
              </p:cNvSpPr>
              <p:nvPr/>
            </p:nvSpPr>
            <p:spPr bwMode="auto">
              <a:xfrm>
                <a:off x="214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6" name="Oval 3780"/>
              <p:cNvSpPr>
                <a:spLocks noChangeArrowheads="1"/>
              </p:cNvSpPr>
              <p:nvPr/>
            </p:nvSpPr>
            <p:spPr bwMode="auto">
              <a:xfrm>
                <a:off x="215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7" name="Oval 3781"/>
              <p:cNvSpPr>
                <a:spLocks noChangeArrowheads="1"/>
              </p:cNvSpPr>
              <p:nvPr/>
            </p:nvSpPr>
            <p:spPr bwMode="auto">
              <a:xfrm>
                <a:off x="215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8" name="Oval 3782"/>
              <p:cNvSpPr>
                <a:spLocks noChangeArrowheads="1"/>
              </p:cNvSpPr>
              <p:nvPr/>
            </p:nvSpPr>
            <p:spPr bwMode="auto">
              <a:xfrm>
                <a:off x="215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9" name="Oval 3783"/>
              <p:cNvSpPr>
                <a:spLocks noChangeArrowheads="1"/>
              </p:cNvSpPr>
              <p:nvPr/>
            </p:nvSpPr>
            <p:spPr bwMode="auto">
              <a:xfrm>
                <a:off x="216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0" name="Oval 3784"/>
              <p:cNvSpPr>
                <a:spLocks noChangeArrowheads="1"/>
              </p:cNvSpPr>
              <p:nvPr/>
            </p:nvSpPr>
            <p:spPr bwMode="auto">
              <a:xfrm>
                <a:off x="216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1" name="Oval 3785"/>
              <p:cNvSpPr>
                <a:spLocks noChangeArrowheads="1"/>
              </p:cNvSpPr>
              <p:nvPr/>
            </p:nvSpPr>
            <p:spPr bwMode="auto">
              <a:xfrm>
                <a:off x="217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2" name="Oval 3786"/>
              <p:cNvSpPr>
                <a:spLocks noChangeArrowheads="1"/>
              </p:cNvSpPr>
              <p:nvPr/>
            </p:nvSpPr>
            <p:spPr bwMode="auto">
              <a:xfrm>
                <a:off x="217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3" name="Oval 3787"/>
              <p:cNvSpPr>
                <a:spLocks noChangeArrowheads="1"/>
              </p:cNvSpPr>
              <p:nvPr/>
            </p:nvSpPr>
            <p:spPr bwMode="auto">
              <a:xfrm>
                <a:off x="217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4" name="Oval 3788"/>
              <p:cNvSpPr>
                <a:spLocks noChangeArrowheads="1"/>
              </p:cNvSpPr>
              <p:nvPr/>
            </p:nvSpPr>
            <p:spPr bwMode="auto">
              <a:xfrm>
                <a:off x="218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5" name="Oval 3789"/>
              <p:cNvSpPr>
                <a:spLocks noChangeArrowheads="1"/>
              </p:cNvSpPr>
              <p:nvPr/>
            </p:nvSpPr>
            <p:spPr bwMode="auto">
              <a:xfrm>
                <a:off x="218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6" name="Oval 3790"/>
              <p:cNvSpPr>
                <a:spLocks noChangeArrowheads="1"/>
              </p:cNvSpPr>
              <p:nvPr/>
            </p:nvSpPr>
            <p:spPr bwMode="auto">
              <a:xfrm>
                <a:off x="219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7" name="Oval 3791"/>
              <p:cNvSpPr>
                <a:spLocks noChangeArrowheads="1"/>
              </p:cNvSpPr>
              <p:nvPr/>
            </p:nvSpPr>
            <p:spPr bwMode="auto">
              <a:xfrm>
                <a:off x="219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8" name="Oval 3792"/>
              <p:cNvSpPr>
                <a:spLocks noChangeArrowheads="1"/>
              </p:cNvSpPr>
              <p:nvPr/>
            </p:nvSpPr>
            <p:spPr bwMode="auto">
              <a:xfrm>
                <a:off x="219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9" name="Oval 3793"/>
              <p:cNvSpPr>
                <a:spLocks noChangeArrowheads="1"/>
              </p:cNvSpPr>
              <p:nvPr/>
            </p:nvSpPr>
            <p:spPr bwMode="auto">
              <a:xfrm>
                <a:off x="220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0" name="Oval 3794"/>
              <p:cNvSpPr>
                <a:spLocks noChangeArrowheads="1"/>
              </p:cNvSpPr>
              <p:nvPr/>
            </p:nvSpPr>
            <p:spPr bwMode="auto">
              <a:xfrm>
                <a:off x="220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1" name="Oval 3795"/>
              <p:cNvSpPr>
                <a:spLocks noChangeArrowheads="1"/>
              </p:cNvSpPr>
              <p:nvPr/>
            </p:nvSpPr>
            <p:spPr bwMode="auto">
              <a:xfrm>
                <a:off x="221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2" name="Oval 3796"/>
              <p:cNvSpPr>
                <a:spLocks noChangeArrowheads="1"/>
              </p:cNvSpPr>
              <p:nvPr/>
            </p:nvSpPr>
            <p:spPr bwMode="auto">
              <a:xfrm>
                <a:off x="221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3" name="Oval 3797"/>
              <p:cNvSpPr>
                <a:spLocks noChangeArrowheads="1"/>
              </p:cNvSpPr>
              <p:nvPr/>
            </p:nvSpPr>
            <p:spPr bwMode="auto">
              <a:xfrm>
                <a:off x="221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4" name="Oval 3798"/>
              <p:cNvSpPr>
                <a:spLocks noChangeArrowheads="1"/>
              </p:cNvSpPr>
              <p:nvPr/>
            </p:nvSpPr>
            <p:spPr bwMode="auto">
              <a:xfrm>
                <a:off x="222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5" name="Oval 3799"/>
              <p:cNvSpPr>
                <a:spLocks noChangeArrowheads="1"/>
              </p:cNvSpPr>
              <p:nvPr/>
            </p:nvSpPr>
            <p:spPr bwMode="auto">
              <a:xfrm>
                <a:off x="222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6" name="Oval 3800"/>
              <p:cNvSpPr>
                <a:spLocks noChangeArrowheads="1"/>
              </p:cNvSpPr>
              <p:nvPr/>
            </p:nvSpPr>
            <p:spPr bwMode="auto">
              <a:xfrm>
                <a:off x="223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7" name="Oval 3801"/>
              <p:cNvSpPr>
                <a:spLocks noChangeArrowheads="1"/>
              </p:cNvSpPr>
              <p:nvPr/>
            </p:nvSpPr>
            <p:spPr bwMode="auto">
              <a:xfrm>
                <a:off x="223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8" name="Oval 3802"/>
              <p:cNvSpPr>
                <a:spLocks noChangeArrowheads="1"/>
              </p:cNvSpPr>
              <p:nvPr/>
            </p:nvSpPr>
            <p:spPr bwMode="auto">
              <a:xfrm>
                <a:off x="223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9" name="Oval 3803"/>
              <p:cNvSpPr>
                <a:spLocks noChangeArrowheads="1"/>
              </p:cNvSpPr>
              <p:nvPr/>
            </p:nvSpPr>
            <p:spPr bwMode="auto">
              <a:xfrm>
                <a:off x="224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0" name="Oval 3804"/>
              <p:cNvSpPr>
                <a:spLocks noChangeArrowheads="1"/>
              </p:cNvSpPr>
              <p:nvPr/>
            </p:nvSpPr>
            <p:spPr bwMode="auto">
              <a:xfrm>
                <a:off x="224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1" name="Oval 3805"/>
              <p:cNvSpPr>
                <a:spLocks noChangeArrowheads="1"/>
              </p:cNvSpPr>
              <p:nvPr/>
            </p:nvSpPr>
            <p:spPr bwMode="auto">
              <a:xfrm>
                <a:off x="225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2" name="Oval 3806"/>
              <p:cNvSpPr>
                <a:spLocks noChangeArrowheads="1"/>
              </p:cNvSpPr>
              <p:nvPr/>
            </p:nvSpPr>
            <p:spPr bwMode="auto">
              <a:xfrm>
                <a:off x="225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3" name="Oval 3807"/>
              <p:cNvSpPr>
                <a:spLocks noChangeArrowheads="1"/>
              </p:cNvSpPr>
              <p:nvPr/>
            </p:nvSpPr>
            <p:spPr bwMode="auto">
              <a:xfrm>
                <a:off x="225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4" name="Oval 3808"/>
              <p:cNvSpPr>
                <a:spLocks noChangeArrowheads="1"/>
              </p:cNvSpPr>
              <p:nvPr/>
            </p:nvSpPr>
            <p:spPr bwMode="auto">
              <a:xfrm>
                <a:off x="226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5" name="Oval 3809"/>
              <p:cNvSpPr>
                <a:spLocks noChangeArrowheads="1"/>
              </p:cNvSpPr>
              <p:nvPr/>
            </p:nvSpPr>
            <p:spPr bwMode="auto">
              <a:xfrm>
                <a:off x="226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6" name="Oval 3810"/>
              <p:cNvSpPr>
                <a:spLocks noChangeArrowheads="1"/>
              </p:cNvSpPr>
              <p:nvPr/>
            </p:nvSpPr>
            <p:spPr bwMode="auto">
              <a:xfrm>
                <a:off x="227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7" name="Oval 3811"/>
              <p:cNvSpPr>
                <a:spLocks noChangeArrowheads="1"/>
              </p:cNvSpPr>
              <p:nvPr/>
            </p:nvSpPr>
            <p:spPr bwMode="auto">
              <a:xfrm>
                <a:off x="227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8" name="Oval 3812"/>
              <p:cNvSpPr>
                <a:spLocks noChangeArrowheads="1"/>
              </p:cNvSpPr>
              <p:nvPr/>
            </p:nvSpPr>
            <p:spPr bwMode="auto">
              <a:xfrm>
                <a:off x="227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9" name="Oval 3813"/>
              <p:cNvSpPr>
                <a:spLocks noChangeArrowheads="1"/>
              </p:cNvSpPr>
              <p:nvPr/>
            </p:nvSpPr>
            <p:spPr bwMode="auto">
              <a:xfrm>
                <a:off x="228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0" name="Oval 3814"/>
              <p:cNvSpPr>
                <a:spLocks noChangeArrowheads="1"/>
              </p:cNvSpPr>
              <p:nvPr/>
            </p:nvSpPr>
            <p:spPr bwMode="auto">
              <a:xfrm>
                <a:off x="228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1" name="Oval 3815"/>
              <p:cNvSpPr>
                <a:spLocks noChangeArrowheads="1"/>
              </p:cNvSpPr>
              <p:nvPr/>
            </p:nvSpPr>
            <p:spPr bwMode="auto">
              <a:xfrm>
                <a:off x="229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2" name="Oval 3816"/>
              <p:cNvSpPr>
                <a:spLocks noChangeArrowheads="1"/>
              </p:cNvSpPr>
              <p:nvPr/>
            </p:nvSpPr>
            <p:spPr bwMode="auto">
              <a:xfrm>
                <a:off x="229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3" name="Oval 3817"/>
              <p:cNvSpPr>
                <a:spLocks noChangeArrowheads="1"/>
              </p:cNvSpPr>
              <p:nvPr/>
            </p:nvSpPr>
            <p:spPr bwMode="auto">
              <a:xfrm>
                <a:off x="229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4" name="Oval 3818"/>
              <p:cNvSpPr>
                <a:spLocks noChangeArrowheads="1"/>
              </p:cNvSpPr>
              <p:nvPr/>
            </p:nvSpPr>
            <p:spPr bwMode="auto">
              <a:xfrm>
                <a:off x="230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5" name="Oval 3819"/>
              <p:cNvSpPr>
                <a:spLocks noChangeArrowheads="1"/>
              </p:cNvSpPr>
              <p:nvPr/>
            </p:nvSpPr>
            <p:spPr bwMode="auto">
              <a:xfrm>
                <a:off x="230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6" name="Oval 3820"/>
              <p:cNvSpPr>
                <a:spLocks noChangeArrowheads="1"/>
              </p:cNvSpPr>
              <p:nvPr/>
            </p:nvSpPr>
            <p:spPr bwMode="auto">
              <a:xfrm>
                <a:off x="231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7" name="Oval 3821"/>
              <p:cNvSpPr>
                <a:spLocks noChangeArrowheads="1"/>
              </p:cNvSpPr>
              <p:nvPr/>
            </p:nvSpPr>
            <p:spPr bwMode="auto">
              <a:xfrm>
                <a:off x="231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8" name="Oval 3822"/>
              <p:cNvSpPr>
                <a:spLocks noChangeArrowheads="1"/>
              </p:cNvSpPr>
              <p:nvPr/>
            </p:nvSpPr>
            <p:spPr bwMode="auto">
              <a:xfrm>
                <a:off x="231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4" name="Group 4024"/>
            <p:cNvGrpSpPr>
              <a:grpSpLocks/>
            </p:cNvGrpSpPr>
            <p:nvPr/>
          </p:nvGrpSpPr>
          <p:grpSpPr bwMode="auto">
            <a:xfrm>
              <a:off x="2319" y="3026"/>
              <a:ext cx="777" cy="216"/>
              <a:chOff x="2319" y="3026"/>
              <a:chExt cx="777" cy="216"/>
            </a:xfrm>
          </p:grpSpPr>
          <p:sp>
            <p:nvSpPr>
              <p:cNvPr id="5189" name="Oval 3824"/>
              <p:cNvSpPr>
                <a:spLocks noChangeArrowheads="1"/>
              </p:cNvSpPr>
              <p:nvPr/>
            </p:nvSpPr>
            <p:spPr bwMode="auto">
              <a:xfrm>
                <a:off x="231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0" name="Oval 3825"/>
              <p:cNvSpPr>
                <a:spLocks noChangeArrowheads="1"/>
              </p:cNvSpPr>
              <p:nvPr/>
            </p:nvSpPr>
            <p:spPr bwMode="auto">
              <a:xfrm>
                <a:off x="232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1" name="Oval 3826"/>
              <p:cNvSpPr>
                <a:spLocks noChangeArrowheads="1"/>
              </p:cNvSpPr>
              <p:nvPr/>
            </p:nvSpPr>
            <p:spPr bwMode="auto">
              <a:xfrm>
                <a:off x="232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2" name="Oval 3827"/>
              <p:cNvSpPr>
                <a:spLocks noChangeArrowheads="1"/>
              </p:cNvSpPr>
              <p:nvPr/>
            </p:nvSpPr>
            <p:spPr bwMode="auto">
              <a:xfrm>
                <a:off x="232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3" name="Oval 3828"/>
              <p:cNvSpPr>
                <a:spLocks noChangeArrowheads="1"/>
              </p:cNvSpPr>
              <p:nvPr/>
            </p:nvSpPr>
            <p:spPr bwMode="auto">
              <a:xfrm>
                <a:off x="233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4" name="Oval 3829"/>
              <p:cNvSpPr>
                <a:spLocks noChangeArrowheads="1"/>
              </p:cNvSpPr>
              <p:nvPr/>
            </p:nvSpPr>
            <p:spPr bwMode="auto">
              <a:xfrm>
                <a:off x="233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5" name="Oval 3830"/>
              <p:cNvSpPr>
                <a:spLocks noChangeArrowheads="1"/>
              </p:cNvSpPr>
              <p:nvPr/>
            </p:nvSpPr>
            <p:spPr bwMode="auto">
              <a:xfrm>
                <a:off x="233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6" name="Oval 3831"/>
              <p:cNvSpPr>
                <a:spLocks noChangeArrowheads="1"/>
              </p:cNvSpPr>
              <p:nvPr/>
            </p:nvSpPr>
            <p:spPr bwMode="auto">
              <a:xfrm>
                <a:off x="234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7" name="Oval 3832"/>
              <p:cNvSpPr>
                <a:spLocks noChangeArrowheads="1"/>
              </p:cNvSpPr>
              <p:nvPr/>
            </p:nvSpPr>
            <p:spPr bwMode="auto">
              <a:xfrm>
                <a:off x="234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8" name="Oval 3833"/>
              <p:cNvSpPr>
                <a:spLocks noChangeArrowheads="1"/>
              </p:cNvSpPr>
              <p:nvPr/>
            </p:nvSpPr>
            <p:spPr bwMode="auto">
              <a:xfrm>
                <a:off x="235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9" name="Oval 3834"/>
              <p:cNvSpPr>
                <a:spLocks noChangeArrowheads="1"/>
              </p:cNvSpPr>
              <p:nvPr/>
            </p:nvSpPr>
            <p:spPr bwMode="auto">
              <a:xfrm>
                <a:off x="235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0" name="Oval 3835"/>
              <p:cNvSpPr>
                <a:spLocks noChangeArrowheads="1"/>
              </p:cNvSpPr>
              <p:nvPr/>
            </p:nvSpPr>
            <p:spPr bwMode="auto">
              <a:xfrm>
                <a:off x="235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1" name="Oval 3836"/>
              <p:cNvSpPr>
                <a:spLocks noChangeArrowheads="1"/>
              </p:cNvSpPr>
              <p:nvPr/>
            </p:nvSpPr>
            <p:spPr bwMode="auto">
              <a:xfrm>
                <a:off x="236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2" name="Oval 3837"/>
              <p:cNvSpPr>
                <a:spLocks noChangeArrowheads="1"/>
              </p:cNvSpPr>
              <p:nvPr/>
            </p:nvSpPr>
            <p:spPr bwMode="auto">
              <a:xfrm>
                <a:off x="236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3" name="Oval 3838"/>
              <p:cNvSpPr>
                <a:spLocks noChangeArrowheads="1"/>
              </p:cNvSpPr>
              <p:nvPr/>
            </p:nvSpPr>
            <p:spPr bwMode="auto">
              <a:xfrm>
                <a:off x="237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4" name="Oval 3839"/>
              <p:cNvSpPr>
                <a:spLocks noChangeArrowheads="1"/>
              </p:cNvSpPr>
              <p:nvPr/>
            </p:nvSpPr>
            <p:spPr bwMode="auto">
              <a:xfrm>
                <a:off x="237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5" name="Oval 3840"/>
              <p:cNvSpPr>
                <a:spLocks noChangeArrowheads="1"/>
              </p:cNvSpPr>
              <p:nvPr/>
            </p:nvSpPr>
            <p:spPr bwMode="auto">
              <a:xfrm>
                <a:off x="237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6" name="Oval 3841"/>
              <p:cNvSpPr>
                <a:spLocks noChangeArrowheads="1"/>
              </p:cNvSpPr>
              <p:nvPr/>
            </p:nvSpPr>
            <p:spPr bwMode="auto">
              <a:xfrm>
                <a:off x="238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7" name="Oval 3842"/>
              <p:cNvSpPr>
                <a:spLocks noChangeArrowheads="1"/>
              </p:cNvSpPr>
              <p:nvPr/>
            </p:nvSpPr>
            <p:spPr bwMode="auto">
              <a:xfrm>
                <a:off x="238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8" name="Oval 3843"/>
              <p:cNvSpPr>
                <a:spLocks noChangeArrowheads="1"/>
              </p:cNvSpPr>
              <p:nvPr/>
            </p:nvSpPr>
            <p:spPr bwMode="auto">
              <a:xfrm>
                <a:off x="239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9" name="Oval 3844"/>
              <p:cNvSpPr>
                <a:spLocks noChangeArrowheads="1"/>
              </p:cNvSpPr>
              <p:nvPr/>
            </p:nvSpPr>
            <p:spPr bwMode="auto">
              <a:xfrm>
                <a:off x="239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0" name="Oval 3845"/>
              <p:cNvSpPr>
                <a:spLocks noChangeArrowheads="1"/>
              </p:cNvSpPr>
              <p:nvPr/>
            </p:nvSpPr>
            <p:spPr bwMode="auto">
              <a:xfrm>
                <a:off x="239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1" name="Oval 3846"/>
              <p:cNvSpPr>
                <a:spLocks noChangeArrowheads="1"/>
              </p:cNvSpPr>
              <p:nvPr/>
            </p:nvSpPr>
            <p:spPr bwMode="auto">
              <a:xfrm>
                <a:off x="240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2" name="Oval 3847"/>
              <p:cNvSpPr>
                <a:spLocks noChangeArrowheads="1"/>
              </p:cNvSpPr>
              <p:nvPr/>
            </p:nvSpPr>
            <p:spPr bwMode="auto">
              <a:xfrm>
                <a:off x="240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3" name="Oval 3848"/>
              <p:cNvSpPr>
                <a:spLocks noChangeArrowheads="1"/>
              </p:cNvSpPr>
              <p:nvPr/>
            </p:nvSpPr>
            <p:spPr bwMode="auto">
              <a:xfrm>
                <a:off x="241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4" name="Oval 3849"/>
              <p:cNvSpPr>
                <a:spLocks noChangeArrowheads="1"/>
              </p:cNvSpPr>
              <p:nvPr/>
            </p:nvSpPr>
            <p:spPr bwMode="auto">
              <a:xfrm>
                <a:off x="241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5" name="Oval 3850"/>
              <p:cNvSpPr>
                <a:spLocks noChangeArrowheads="1"/>
              </p:cNvSpPr>
              <p:nvPr/>
            </p:nvSpPr>
            <p:spPr bwMode="auto">
              <a:xfrm>
                <a:off x="241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6" name="Oval 3851"/>
              <p:cNvSpPr>
                <a:spLocks noChangeArrowheads="1"/>
              </p:cNvSpPr>
              <p:nvPr/>
            </p:nvSpPr>
            <p:spPr bwMode="auto">
              <a:xfrm>
                <a:off x="241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7" name="Oval 3852"/>
              <p:cNvSpPr>
                <a:spLocks noChangeArrowheads="1"/>
              </p:cNvSpPr>
              <p:nvPr/>
            </p:nvSpPr>
            <p:spPr bwMode="auto">
              <a:xfrm>
                <a:off x="242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8" name="Oval 3853"/>
              <p:cNvSpPr>
                <a:spLocks noChangeArrowheads="1"/>
              </p:cNvSpPr>
              <p:nvPr/>
            </p:nvSpPr>
            <p:spPr bwMode="auto">
              <a:xfrm>
                <a:off x="242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9" name="Oval 3854"/>
              <p:cNvSpPr>
                <a:spLocks noChangeArrowheads="1"/>
              </p:cNvSpPr>
              <p:nvPr/>
            </p:nvSpPr>
            <p:spPr bwMode="auto">
              <a:xfrm>
                <a:off x="243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0" name="Oval 3855"/>
              <p:cNvSpPr>
                <a:spLocks noChangeArrowheads="1"/>
              </p:cNvSpPr>
              <p:nvPr/>
            </p:nvSpPr>
            <p:spPr bwMode="auto">
              <a:xfrm>
                <a:off x="243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1" name="Oval 3856"/>
              <p:cNvSpPr>
                <a:spLocks noChangeArrowheads="1"/>
              </p:cNvSpPr>
              <p:nvPr/>
            </p:nvSpPr>
            <p:spPr bwMode="auto">
              <a:xfrm>
                <a:off x="243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2" name="Oval 3857"/>
              <p:cNvSpPr>
                <a:spLocks noChangeArrowheads="1"/>
              </p:cNvSpPr>
              <p:nvPr/>
            </p:nvSpPr>
            <p:spPr bwMode="auto">
              <a:xfrm>
                <a:off x="244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3" name="Oval 3858"/>
              <p:cNvSpPr>
                <a:spLocks noChangeArrowheads="1"/>
              </p:cNvSpPr>
              <p:nvPr/>
            </p:nvSpPr>
            <p:spPr bwMode="auto">
              <a:xfrm>
                <a:off x="244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4" name="Oval 3859"/>
              <p:cNvSpPr>
                <a:spLocks noChangeArrowheads="1"/>
              </p:cNvSpPr>
              <p:nvPr/>
            </p:nvSpPr>
            <p:spPr bwMode="auto">
              <a:xfrm>
                <a:off x="245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5" name="Oval 3860"/>
              <p:cNvSpPr>
                <a:spLocks noChangeArrowheads="1"/>
              </p:cNvSpPr>
              <p:nvPr/>
            </p:nvSpPr>
            <p:spPr bwMode="auto">
              <a:xfrm>
                <a:off x="245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6" name="Oval 3861"/>
              <p:cNvSpPr>
                <a:spLocks noChangeArrowheads="1"/>
              </p:cNvSpPr>
              <p:nvPr/>
            </p:nvSpPr>
            <p:spPr bwMode="auto">
              <a:xfrm>
                <a:off x="245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7" name="Oval 3862"/>
              <p:cNvSpPr>
                <a:spLocks noChangeArrowheads="1"/>
              </p:cNvSpPr>
              <p:nvPr/>
            </p:nvSpPr>
            <p:spPr bwMode="auto">
              <a:xfrm>
                <a:off x="246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8" name="Oval 3863"/>
              <p:cNvSpPr>
                <a:spLocks noChangeArrowheads="1"/>
              </p:cNvSpPr>
              <p:nvPr/>
            </p:nvSpPr>
            <p:spPr bwMode="auto">
              <a:xfrm>
                <a:off x="246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9" name="Oval 3864"/>
              <p:cNvSpPr>
                <a:spLocks noChangeArrowheads="1"/>
              </p:cNvSpPr>
              <p:nvPr/>
            </p:nvSpPr>
            <p:spPr bwMode="auto">
              <a:xfrm>
                <a:off x="247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0" name="Oval 3865"/>
              <p:cNvSpPr>
                <a:spLocks noChangeArrowheads="1"/>
              </p:cNvSpPr>
              <p:nvPr/>
            </p:nvSpPr>
            <p:spPr bwMode="auto">
              <a:xfrm>
                <a:off x="247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1" name="Oval 3866"/>
              <p:cNvSpPr>
                <a:spLocks noChangeArrowheads="1"/>
              </p:cNvSpPr>
              <p:nvPr/>
            </p:nvSpPr>
            <p:spPr bwMode="auto">
              <a:xfrm>
                <a:off x="247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2" name="Oval 3867"/>
              <p:cNvSpPr>
                <a:spLocks noChangeArrowheads="1"/>
              </p:cNvSpPr>
              <p:nvPr/>
            </p:nvSpPr>
            <p:spPr bwMode="auto">
              <a:xfrm>
                <a:off x="248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3" name="Oval 3868"/>
              <p:cNvSpPr>
                <a:spLocks noChangeArrowheads="1"/>
              </p:cNvSpPr>
              <p:nvPr/>
            </p:nvSpPr>
            <p:spPr bwMode="auto">
              <a:xfrm>
                <a:off x="248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4" name="Oval 3869"/>
              <p:cNvSpPr>
                <a:spLocks noChangeArrowheads="1"/>
              </p:cNvSpPr>
              <p:nvPr/>
            </p:nvSpPr>
            <p:spPr bwMode="auto">
              <a:xfrm>
                <a:off x="249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5" name="Oval 3870"/>
              <p:cNvSpPr>
                <a:spLocks noChangeArrowheads="1"/>
              </p:cNvSpPr>
              <p:nvPr/>
            </p:nvSpPr>
            <p:spPr bwMode="auto">
              <a:xfrm>
                <a:off x="249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6" name="Oval 3871"/>
              <p:cNvSpPr>
                <a:spLocks noChangeArrowheads="1"/>
              </p:cNvSpPr>
              <p:nvPr/>
            </p:nvSpPr>
            <p:spPr bwMode="auto">
              <a:xfrm>
                <a:off x="249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7" name="Oval 3872"/>
              <p:cNvSpPr>
                <a:spLocks noChangeArrowheads="1"/>
              </p:cNvSpPr>
              <p:nvPr/>
            </p:nvSpPr>
            <p:spPr bwMode="auto">
              <a:xfrm>
                <a:off x="250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8" name="Oval 3873"/>
              <p:cNvSpPr>
                <a:spLocks noChangeArrowheads="1"/>
              </p:cNvSpPr>
              <p:nvPr/>
            </p:nvSpPr>
            <p:spPr bwMode="auto">
              <a:xfrm>
                <a:off x="250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9" name="Oval 3874"/>
              <p:cNvSpPr>
                <a:spLocks noChangeArrowheads="1"/>
              </p:cNvSpPr>
              <p:nvPr/>
            </p:nvSpPr>
            <p:spPr bwMode="auto">
              <a:xfrm>
                <a:off x="250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0" name="Oval 3875"/>
              <p:cNvSpPr>
                <a:spLocks noChangeArrowheads="1"/>
              </p:cNvSpPr>
              <p:nvPr/>
            </p:nvSpPr>
            <p:spPr bwMode="auto">
              <a:xfrm>
                <a:off x="251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1" name="Oval 3876"/>
              <p:cNvSpPr>
                <a:spLocks noChangeArrowheads="1"/>
              </p:cNvSpPr>
              <p:nvPr/>
            </p:nvSpPr>
            <p:spPr bwMode="auto">
              <a:xfrm>
                <a:off x="251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2" name="Oval 3877"/>
              <p:cNvSpPr>
                <a:spLocks noChangeArrowheads="1"/>
              </p:cNvSpPr>
              <p:nvPr/>
            </p:nvSpPr>
            <p:spPr bwMode="auto">
              <a:xfrm>
                <a:off x="2519" y="322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3" name="Oval 3878"/>
              <p:cNvSpPr>
                <a:spLocks noChangeArrowheads="1"/>
              </p:cNvSpPr>
              <p:nvPr/>
            </p:nvSpPr>
            <p:spPr bwMode="auto">
              <a:xfrm>
                <a:off x="2519"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4" name="Oval 3879"/>
              <p:cNvSpPr>
                <a:spLocks noChangeArrowheads="1"/>
              </p:cNvSpPr>
              <p:nvPr/>
            </p:nvSpPr>
            <p:spPr bwMode="auto">
              <a:xfrm>
                <a:off x="2523"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5" name="Oval 3880"/>
              <p:cNvSpPr>
                <a:spLocks noChangeArrowheads="1"/>
              </p:cNvSpPr>
              <p:nvPr/>
            </p:nvSpPr>
            <p:spPr bwMode="auto">
              <a:xfrm>
                <a:off x="2527"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6" name="Oval 3881"/>
              <p:cNvSpPr>
                <a:spLocks noChangeArrowheads="1"/>
              </p:cNvSpPr>
              <p:nvPr/>
            </p:nvSpPr>
            <p:spPr bwMode="auto">
              <a:xfrm>
                <a:off x="2531"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7" name="Oval 3882"/>
              <p:cNvSpPr>
                <a:spLocks noChangeArrowheads="1"/>
              </p:cNvSpPr>
              <p:nvPr/>
            </p:nvSpPr>
            <p:spPr bwMode="auto">
              <a:xfrm>
                <a:off x="2535"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8" name="Oval 3883"/>
              <p:cNvSpPr>
                <a:spLocks noChangeArrowheads="1"/>
              </p:cNvSpPr>
              <p:nvPr/>
            </p:nvSpPr>
            <p:spPr bwMode="auto">
              <a:xfrm>
                <a:off x="254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9" name="Oval 3884"/>
              <p:cNvSpPr>
                <a:spLocks noChangeArrowheads="1"/>
              </p:cNvSpPr>
              <p:nvPr/>
            </p:nvSpPr>
            <p:spPr bwMode="auto">
              <a:xfrm>
                <a:off x="254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0" name="Oval 3885"/>
              <p:cNvSpPr>
                <a:spLocks noChangeArrowheads="1"/>
              </p:cNvSpPr>
              <p:nvPr/>
            </p:nvSpPr>
            <p:spPr bwMode="auto">
              <a:xfrm>
                <a:off x="254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1" name="Oval 3886"/>
              <p:cNvSpPr>
                <a:spLocks noChangeArrowheads="1"/>
              </p:cNvSpPr>
              <p:nvPr/>
            </p:nvSpPr>
            <p:spPr bwMode="auto">
              <a:xfrm>
                <a:off x="255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2" name="Oval 3887"/>
              <p:cNvSpPr>
                <a:spLocks noChangeArrowheads="1"/>
              </p:cNvSpPr>
              <p:nvPr/>
            </p:nvSpPr>
            <p:spPr bwMode="auto">
              <a:xfrm>
                <a:off x="255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3" name="Oval 3888"/>
              <p:cNvSpPr>
                <a:spLocks noChangeArrowheads="1"/>
              </p:cNvSpPr>
              <p:nvPr/>
            </p:nvSpPr>
            <p:spPr bwMode="auto">
              <a:xfrm>
                <a:off x="256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4" name="Oval 3889"/>
              <p:cNvSpPr>
                <a:spLocks noChangeArrowheads="1"/>
              </p:cNvSpPr>
              <p:nvPr/>
            </p:nvSpPr>
            <p:spPr bwMode="auto">
              <a:xfrm>
                <a:off x="256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5" name="Oval 3890"/>
              <p:cNvSpPr>
                <a:spLocks noChangeArrowheads="1"/>
              </p:cNvSpPr>
              <p:nvPr/>
            </p:nvSpPr>
            <p:spPr bwMode="auto">
              <a:xfrm>
                <a:off x="256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6" name="Oval 3891"/>
              <p:cNvSpPr>
                <a:spLocks noChangeArrowheads="1"/>
              </p:cNvSpPr>
              <p:nvPr/>
            </p:nvSpPr>
            <p:spPr bwMode="auto">
              <a:xfrm>
                <a:off x="257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7" name="Oval 3892"/>
              <p:cNvSpPr>
                <a:spLocks noChangeArrowheads="1"/>
              </p:cNvSpPr>
              <p:nvPr/>
            </p:nvSpPr>
            <p:spPr bwMode="auto">
              <a:xfrm>
                <a:off x="257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8" name="Oval 3893"/>
              <p:cNvSpPr>
                <a:spLocks noChangeArrowheads="1"/>
              </p:cNvSpPr>
              <p:nvPr/>
            </p:nvSpPr>
            <p:spPr bwMode="auto">
              <a:xfrm>
                <a:off x="258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9" name="Oval 3894"/>
              <p:cNvSpPr>
                <a:spLocks noChangeArrowheads="1"/>
              </p:cNvSpPr>
              <p:nvPr/>
            </p:nvSpPr>
            <p:spPr bwMode="auto">
              <a:xfrm>
                <a:off x="258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0" name="Oval 3895"/>
              <p:cNvSpPr>
                <a:spLocks noChangeArrowheads="1"/>
              </p:cNvSpPr>
              <p:nvPr/>
            </p:nvSpPr>
            <p:spPr bwMode="auto">
              <a:xfrm>
                <a:off x="258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1" name="Oval 3896"/>
              <p:cNvSpPr>
                <a:spLocks noChangeArrowheads="1"/>
              </p:cNvSpPr>
              <p:nvPr/>
            </p:nvSpPr>
            <p:spPr bwMode="auto">
              <a:xfrm>
                <a:off x="259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2" name="Oval 3897"/>
              <p:cNvSpPr>
                <a:spLocks noChangeArrowheads="1"/>
              </p:cNvSpPr>
              <p:nvPr/>
            </p:nvSpPr>
            <p:spPr bwMode="auto">
              <a:xfrm>
                <a:off x="259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3" name="Oval 3898"/>
              <p:cNvSpPr>
                <a:spLocks noChangeArrowheads="1"/>
              </p:cNvSpPr>
              <p:nvPr/>
            </p:nvSpPr>
            <p:spPr bwMode="auto">
              <a:xfrm>
                <a:off x="260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4" name="Oval 3899"/>
              <p:cNvSpPr>
                <a:spLocks noChangeArrowheads="1"/>
              </p:cNvSpPr>
              <p:nvPr/>
            </p:nvSpPr>
            <p:spPr bwMode="auto">
              <a:xfrm>
                <a:off x="260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5" name="Oval 3900"/>
              <p:cNvSpPr>
                <a:spLocks noChangeArrowheads="1"/>
              </p:cNvSpPr>
              <p:nvPr/>
            </p:nvSpPr>
            <p:spPr bwMode="auto">
              <a:xfrm>
                <a:off x="260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6" name="Oval 3901"/>
              <p:cNvSpPr>
                <a:spLocks noChangeArrowheads="1"/>
              </p:cNvSpPr>
              <p:nvPr/>
            </p:nvSpPr>
            <p:spPr bwMode="auto">
              <a:xfrm>
                <a:off x="261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7" name="Oval 3902"/>
              <p:cNvSpPr>
                <a:spLocks noChangeArrowheads="1"/>
              </p:cNvSpPr>
              <p:nvPr/>
            </p:nvSpPr>
            <p:spPr bwMode="auto">
              <a:xfrm>
                <a:off x="261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8" name="Oval 3903"/>
              <p:cNvSpPr>
                <a:spLocks noChangeArrowheads="1"/>
              </p:cNvSpPr>
              <p:nvPr/>
            </p:nvSpPr>
            <p:spPr bwMode="auto">
              <a:xfrm>
                <a:off x="262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9" name="Oval 3904"/>
              <p:cNvSpPr>
                <a:spLocks noChangeArrowheads="1"/>
              </p:cNvSpPr>
              <p:nvPr/>
            </p:nvSpPr>
            <p:spPr bwMode="auto">
              <a:xfrm>
                <a:off x="262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0" name="Oval 3905"/>
              <p:cNvSpPr>
                <a:spLocks noChangeArrowheads="1"/>
              </p:cNvSpPr>
              <p:nvPr/>
            </p:nvSpPr>
            <p:spPr bwMode="auto">
              <a:xfrm>
                <a:off x="262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1" name="Oval 3906"/>
              <p:cNvSpPr>
                <a:spLocks noChangeArrowheads="1"/>
              </p:cNvSpPr>
              <p:nvPr/>
            </p:nvSpPr>
            <p:spPr bwMode="auto">
              <a:xfrm>
                <a:off x="263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2" name="Oval 3907"/>
              <p:cNvSpPr>
                <a:spLocks noChangeArrowheads="1"/>
              </p:cNvSpPr>
              <p:nvPr/>
            </p:nvSpPr>
            <p:spPr bwMode="auto">
              <a:xfrm>
                <a:off x="263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3" name="Oval 3908"/>
              <p:cNvSpPr>
                <a:spLocks noChangeArrowheads="1"/>
              </p:cNvSpPr>
              <p:nvPr/>
            </p:nvSpPr>
            <p:spPr bwMode="auto">
              <a:xfrm>
                <a:off x="264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4" name="Oval 3909"/>
              <p:cNvSpPr>
                <a:spLocks noChangeArrowheads="1"/>
              </p:cNvSpPr>
              <p:nvPr/>
            </p:nvSpPr>
            <p:spPr bwMode="auto">
              <a:xfrm>
                <a:off x="264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5" name="Oval 3910"/>
              <p:cNvSpPr>
                <a:spLocks noChangeArrowheads="1"/>
              </p:cNvSpPr>
              <p:nvPr/>
            </p:nvSpPr>
            <p:spPr bwMode="auto">
              <a:xfrm>
                <a:off x="264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6" name="Oval 3911"/>
              <p:cNvSpPr>
                <a:spLocks noChangeArrowheads="1"/>
              </p:cNvSpPr>
              <p:nvPr/>
            </p:nvSpPr>
            <p:spPr bwMode="auto">
              <a:xfrm>
                <a:off x="265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7" name="Oval 3912"/>
              <p:cNvSpPr>
                <a:spLocks noChangeArrowheads="1"/>
              </p:cNvSpPr>
              <p:nvPr/>
            </p:nvSpPr>
            <p:spPr bwMode="auto">
              <a:xfrm>
                <a:off x="265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8" name="Oval 3913"/>
              <p:cNvSpPr>
                <a:spLocks noChangeArrowheads="1"/>
              </p:cNvSpPr>
              <p:nvPr/>
            </p:nvSpPr>
            <p:spPr bwMode="auto">
              <a:xfrm>
                <a:off x="266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9" name="Oval 3914"/>
              <p:cNvSpPr>
                <a:spLocks noChangeArrowheads="1"/>
              </p:cNvSpPr>
              <p:nvPr/>
            </p:nvSpPr>
            <p:spPr bwMode="auto">
              <a:xfrm>
                <a:off x="266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0" name="Oval 3915"/>
              <p:cNvSpPr>
                <a:spLocks noChangeArrowheads="1"/>
              </p:cNvSpPr>
              <p:nvPr/>
            </p:nvSpPr>
            <p:spPr bwMode="auto">
              <a:xfrm>
                <a:off x="266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1" name="Oval 3916"/>
              <p:cNvSpPr>
                <a:spLocks noChangeArrowheads="1"/>
              </p:cNvSpPr>
              <p:nvPr/>
            </p:nvSpPr>
            <p:spPr bwMode="auto">
              <a:xfrm>
                <a:off x="267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2" name="Oval 3917"/>
              <p:cNvSpPr>
                <a:spLocks noChangeArrowheads="1"/>
              </p:cNvSpPr>
              <p:nvPr/>
            </p:nvSpPr>
            <p:spPr bwMode="auto">
              <a:xfrm>
                <a:off x="267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3" name="Oval 3918"/>
              <p:cNvSpPr>
                <a:spLocks noChangeArrowheads="1"/>
              </p:cNvSpPr>
              <p:nvPr/>
            </p:nvSpPr>
            <p:spPr bwMode="auto">
              <a:xfrm>
                <a:off x="268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4" name="Oval 3919"/>
              <p:cNvSpPr>
                <a:spLocks noChangeArrowheads="1"/>
              </p:cNvSpPr>
              <p:nvPr/>
            </p:nvSpPr>
            <p:spPr bwMode="auto">
              <a:xfrm>
                <a:off x="268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5" name="Oval 3920"/>
              <p:cNvSpPr>
                <a:spLocks noChangeArrowheads="1"/>
              </p:cNvSpPr>
              <p:nvPr/>
            </p:nvSpPr>
            <p:spPr bwMode="auto">
              <a:xfrm>
                <a:off x="268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6" name="Oval 3921"/>
              <p:cNvSpPr>
                <a:spLocks noChangeArrowheads="1"/>
              </p:cNvSpPr>
              <p:nvPr/>
            </p:nvSpPr>
            <p:spPr bwMode="auto">
              <a:xfrm>
                <a:off x="269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7" name="Oval 3922"/>
              <p:cNvSpPr>
                <a:spLocks noChangeArrowheads="1"/>
              </p:cNvSpPr>
              <p:nvPr/>
            </p:nvSpPr>
            <p:spPr bwMode="auto">
              <a:xfrm>
                <a:off x="269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8" name="Oval 3923"/>
              <p:cNvSpPr>
                <a:spLocks noChangeArrowheads="1"/>
              </p:cNvSpPr>
              <p:nvPr/>
            </p:nvSpPr>
            <p:spPr bwMode="auto">
              <a:xfrm>
                <a:off x="270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9" name="Oval 3924"/>
              <p:cNvSpPr>
                <a:spLocks noChangeArrowheads="1"/>
              </p:cNvSpPr>
              <p:nvPr/>
            </p:nvSpPr>
            <p:spPr bwMode="auto">
              <a:xfrm>
                <a:off x="270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0" name="Oval 3925"/>
              <p:cNvSpPr>
                <a:spLocks noChangeArrowheads="1"/>
              </p:cNvSpPr>
              <p:nvPr/>
            </p:nvSpPr>
            <p:spPr bwMode="auto">
              <a:xfrm>
                <a:off x="270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1" name="Oval 3926"/>
              <p:cNvSpPr>
                <a:spLocks noChangeArrowheads="1"/>
              </p:cNvSpPr>
              <p:nvPr/>
            </p:nvSpPr>
            <p:spPr bwMode="auto">
              <a:xfrm>
                <a:off x="271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2" name="Oval 3927"/>
              <p:cNvSpPr>
                <a:spLocks noChangeArrowheads="1"/>
              </p:cNvSpPr>
              <p:nvPr/>
            </p:nvSpPr>
            <p:spPr bwMode="auto">
              <a:xfrm>
                <a:off x="271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3" name="Oval 3928"/>
              <p:cNvSpPr>
                <a:spLocks noChangeArrowheads="1"/>
              </p:cNvSpPr>
              <p:nvPr/>
            </p:nvSpPr>
            <p:spPr bwMode="auto">
              <a:xfrm>
                <a:off x="272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4" name="Oval 3929"/>
              <p:cNvSpPr>
                <a:spLocks noChangeArrowheads="1"/>
              </p:cNvSpPr>
              <p:nvPr/>
            </p:nvSpPr>
            <p:spPr bwMode="auto">
              <a:xfrm>
                <a:off x="272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5" name="Oval 3930"/>
              <p:cNvSpPr>
                <a:spLocks noChangeArrowheads="1"/>
              </p:cNvSpPr>
              <p:nvPr/>
            </p:nvSpPr>
            <p:spPr bwMode="auto">
              <a:xfrm>
                <a:off x="272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6" name="Oval 3931"/>
              <p:cNvSpPr>
                <a:spLocks noChangeArrowheads="1"/>
              </p:cNvSpPr>
              <p:nvPr/>
            </p:nvSpPr>
            <p:spPr bwMode="auto">
              <a:xfrm>
                <a:off x="273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7" name="Oval 3932"/>
              <p:cNvSpPr>
                <a:spLocks noChangeArrowheads="1"/>
              </p:cNvSpPr>
              <p:nvPr/>
            </p:nvSpPr>
            <p:spPr bwMode="auto">
              <a:xfrm>
                <a:off x="273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8" name="Oval 3933"/>
              <p:cNvSpPr>
                <a:spLocks noChangeArrowheads="1"/>
              </p:cNvSpPr>
              <p:nvPr/>
            </p:nvSpPr>
            <p:spPr bwMode="auto">
              <a:xfrm>
                <a:off x="273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9" name="Oval 3934"/>
              <p:cNvSpPr>
                <a:spLocks noChangeArrowheads="1"/>
              </p:cNvSpPr>
              <p:nvPr/>
            </p:nvSpPr>
            <p:spPr bwMode="auto">
              <a:xfrm>
                <a:off x="274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0" name="Oval 3935"/>
              <p:cNvSpPr>
                <a:spLocks noChangeArrowheads="1"/>
              </p:cNvSpPr>
              <p:nvPr/>
            </p:nvSpPr>
            <p:spPr bwMode="auto">
              <a:xfrm>
                <a:off x="274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1" name="Oval 3936"/>
              <p:cNvSpPr>
                <a:spLocks noChangeArrowheads="1"/>
              </p:cNvSpPr>
              <p:nvPr/>
            </p:nvSpPr>
            <p:spPr bwMode="auto">
              <a:xfrm>
                <a:off x="274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2" name="Oval 3937"/>
              <p:cNvSpPr>
                <a:spLocks noChangeArrowheads="1"/>
              </p:cNvSpPr>
              <p:nvPr/>
            </p:nvSpPr>
            <p:spPr bwMode="auto">
              <a:xfrm>
                <a:off x="274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3" name="Oval 3938"/>
              <p:cNvSpPr>
                <a:spLocks noChangeArrowheads="1"/>
              </p:cNvSpPr>
              <p:nvPr/>
            </p:nvSpPr>
            <p:spPr bwMode="auto">
              <a:xfrm>
                <a:off x="275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4" name="Oval 3939"/>
              <p:cNvSpPr>
                <a:spLocks noChangeArrowheads="1"/>
              </p:cNvSpPr>
              <p:nvPr/>
            </p:nvSpPr>
            <p:spPr bwMode="auto">
              <a:xfrm>
                <a:off x="275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5" name="Oval 3940"/>
              <p:cNvSpPr>
                <a:spLocks noChangeArrowheads="1"/>
              </p:cNvSpPr>
              <p:nvPr/>
            </p:nvSpPr>
            <p:spPr bwMode="auto">
              <a:xfrm>
                <a:off x="276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6" name="Oval 3941"/>
              <p:cNvSpPr>
                <a:spLocks noChangeArrowheads="1"/>
              </p:cNvSpPr>
              <p:nvPr/>
            </p:nvSpPr>
            <p:spPr bwMode="auto">
              <a:xfrm>
                <a:off x="276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7" name="Oval 3942"/>
              <p:cNvSpPr>
                <a:spLocks noChangeArrowheads="1"/>
              </p:cNvSpPr>
              <p:nvPr/>
            </p:nvSpPr>
            <p:spPr bwMode="auto">
              <a:xfrm>
                <a:off x="276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8" name="Oval 3943"/>
              <p:cNvSpPr>
                <a:spLocks noChangeArrowheads="1"/>
              </p:cNvSpPr>
              <p:nvPr/>
            </p:nvSpPr>
            <p:spPr bwMode="auto">
              <a:xfrm>
                <a:off x="277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9" name="Oval 3944"/>
              <p:cNvSpPr>
                <a:spLocks noChangeArrowheads="1"/>
              </p:cNvSpPr>
              <p:nvPr/>
            </p:nvSpPr>
            <p:spPr bwMode="auto">
              <a:xfrm>
                <a:off x="277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0" name="Oval 3945"/>
              <p:cNvSpPr>
                <a:spLocks noChangeArrowheads="1"/>
              </p:cNvSpPr>
              <p:nvPr/>
            </p:nvSpPr>
            <p:spPr bwMode="auto">
              <a:xfrm>
                <a:off x="278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1" name="Oval 3946"/>
              <p:cNvSpPr>
                <a:spLocks noChangeArrowheads="1"/>
              </p:cNvSpPr>
              <p:nvPr/>
            </p:nvSpPr>
            <p:spPr bwMode="auto">
              <a:xfrm>
                <a:off x="278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2" name="Oval 3947"/>
              <p:cNvSpPr>
                <a:spLocks noChangeArrowheads="1"/>
              </p:cNvSpPr>
              <p:nvPr/>
            </p:nvSpPr>
            <p:spPr bwMode="auto">
              <a:xfrm>
                <a:off x="278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3" name="Oval 3948"/>
              <p:cNvSpPr>
                <a:spLocks noChangeArrowheads="1"/>
              </p:cNvSpPr>
              <p:nvPr/>
            </p:nvSpPr>
            <p:spPr bwMode="auto">
              <a:xfrm>
                <a:off x="279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4" name="Oval 3949"/>
              <p:cNvSpPr>
                <a:spLocks noChangeArrowheads="1"/>
              </p:cNvSpPr>
              <p:nvPr/>
            </p:nvSpPr>
            <p:spPr bwMode="auto">
              <a:xfrm>
                <a:off x="279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5" name="Oval 3950"/>
              <p:cNvSpPr>
                <a:spLocks noChangeArrowheads="1"/>
              </p:cNvSpPr>
              <p:nvPr/>
            </p:nvSpPr>
            <p:spPr bwMode="auto">
              <a:xfrm>
                <a:off x="280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6" name="Oval 3951"/>
              <p:cNvSpPr>
                <a:spLocks noChangeArrowheads="1"/>
              </p:cNvSpPr>
              <p:nvPr/>
            </p:nvSpPr>
            <p:spPr bwMode="auto">
              <a:xfrm>
                <a:off x="280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7" name="Oval 3952"/>
              <p:cNvSpPr>
                <a:spLocks noChangeArrowheads="1"/>
              </p:cNvSpPr>
              <p:nvPr/>
            </p:nvSpPr>
            <p:spPr bwMode="auto">
              <a:xfrm>
                <a:off x="280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8" name="Oval 3953"/>
              <p:cNvSpPr>
                <a:spLocks noChangeArrowheads="1"/>
              </p:cNvSpPr>
              <p:nvPr/>
            </p:nvSpPr>
            <p:spPr bwMode="auto">
              <a:xfrm>
                <a:off x="281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9" name="Oval 3954"/>
              <p:cNvSpPr>
                <a:spLocks noChangeArrowheads="1"/>
              </p:cNvSpPr>
              <p:nvPr/>
            </p:nvSpPr>
            <p:spPr bwMode="auto">
              <a:xfrm>
                <a:off x="281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0" name="Oval 3955"/>
              <p:cNvSpPr>
                <a:spLocks noChangeArrowheads="1"/>
              </p:cNvSpPr>
              <p:nvPr/>
            </p:nvSpPr>
            <p:spPr bwMode="auto">
              <a:xfrm>
                <a:off x="282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1" name="Oval 3956"/>
              <p:cNvSpPr>
                <a:spLocks noChangeArrowheads="1"/>
              </p:cNvSpPr>
              <p:nvPr/>
            </p:nvSpPr>
            <p:spPr bwMode="auto">
              <a:xfrm>
                <a:off x="282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2" name="Oval 3957"/>
              <p:cNvSpPr>
                <a:spLocks noChangeArrowheads="1"/>
              </p:cNvSpPr>
              <p:nvPr/>
            </p:nvSpPr>
            <p:spPr bwMode="auto">
              <a:xfrm>
                <a:off x="282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3" name="Oval 3958"/>
              <p:cNvSpPr>
                <a:spLocks noChangeArrowheads="1"/>
              </p:cNvSpPr>
              <p:nvPr/>
            </p:nvSpPr>
            <p:spPr bwMode="auto">
              <a:xfrm>
                <a:off x="283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4" name="Oval 3959"/>
              <p:cNvSpPr>
                <a:spLocks noChangeArrowheads="1"/>
              </p:cNvSpPr>
              <p:nvPr/>
            </p:nvSpPr>
            <p:spPr bwMode="auto">
              <a:xfrm>
                <a:off x="283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5" name="Oval 3960"/>
              <p:cNvSpPr>
                <a:spLocks noChangeArrowheads="1"/>
              </p:cNvSpPr>
              <p:nvPr/>
            </p:nvSpPr>
            <p:spPr bwMode="auto">
              <a:xfrm>
                <a:off x="283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6" name="Oval 3961"/>
              <p:cNvSpPr>
                <a:spLocks noChangeArrowheads="1"/>
              </p:cNvSpPr>
              <p:nvPr/>
            </p:nvSpPr>
            <p:spPr bwMode="auto">
              <a:xfrm>
                <a:off x="284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7" name="Oval 3962"/>
              <p:cNvSpPr>
                <a:spLocks noChangeArrowheads="1"/>
              </p:cNvSpPr>
              <p:nvPr/>
            </p:nvSpPr>
            <p:spPr bwMode="auto">
              <a:xfrm>
                <a:off x="284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8" name="Oval 3963"/>
              <p:cNvSpPr>
                <a:spLocks noChangeArrowheads="1"/>
              </p:cNvSpPr>
              <p:nvPr/>
            </p:nvSpPr>
            <p:spPr bwMode="auto">
              <a:xfrm>
                <a:off x="284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9" name="Oval 3964"/>
              <p:cNvSpPr>
                <a:spLocks noChangeArrowheads="1"/>
              </p:cNvSpPr>
              <p:nvPr/>
            </p:nvSpPr>
            <p:spPr bwMode="auto">
              <a:xfrm>
                <a:off x="285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0" name="Oval 3965"/>
              <p:cNvSpPr>
                <a:spLocks noChangeArrowheads="1"/>
              </p:cNvSpPr>
              <p:nvPr/>
            </p:nvSpPr>
            <p:spPr bwMode="auto">
              <a:xfrm>
                <a:off x="285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1" name="Oval 3966"/>
              <p:cNvSpPr>
                <a:spLocks noChangeArrowheads="1"/>
              </p:cNvSpPr>
              <p:nvPr/>
            </p:nvSpPr>
            <p:spPr bwMode="auto">
              <a:xfrm>
                <a:off x="286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2" name="Oval 3967"/>
              <p:cNvSpPr>
                <a:spLocks noChangeArrowheads="1"/>
              </p:cNvSpPr>
              <p:nvPr/>
            </p:nvSpPr>
            <p:spPr bwMode="auto">
              <a:xfrm>
                <a:off x="286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3" name="Oval 3968"/>
              <p:cNvSpPr>
                <a:spLocks noChangeArrowheads="1"/>
              </p:cNvSpPr>
              <p:nvPr/>
            </p:nvSpPr>
            <p:spPr bwMode="auto">
              <a:xfrm>
                <a:off x="286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4" name="Oval 3969"/>
              <p:cNvSpPr>
                <a:spLocks noChangeArrowheads="1"/>
              </p:cNvSpPr>
              <p:nvPr/>
            </p:nvSpPr>
            <p:spPr bwMode="auto">
              <a:xfrm>
                <a:off x="287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5" name="Oval 3970"/>
              <p:cNvSpPr>
                <a:spLocks noChangeArrowheads="1"/>
              </p:cNvSpPr>
              <p:nvPr/>
            </p:nvSpPr>
            <p:spPr bwMode="auto">
              <a:xfrm>
                <a:off x="287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6" name="Oval 3971"/>
              <p:cNvSpPr>
                <a:spLocks noChangeArrowheads="1"/>
              </p:cNvSpPr>
              <p:nvPr/>
            </p:nvSpPr>
            <p:spPr bwMode="auto">
              <a:xfrm>
                <a:off x="288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7" name="Oval 3972"/>
              <p:cNvSpPr>
                <a:spLocks noChangeArrowheads="1"/>
              </p:cNvSpPr>
              <p:nvPr/>
            </p:nvSpPr>
            <p:spPr bwMode="auto">
              <a:xfrm>
                <a:off x="288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8" name="Oval 3973"/>
              <p:cNvSpPr>
                <a:spLocks noChangeArrowheads="1"/>
              </p:cNvSpPr>
              <p:nvPr/>
            </p:nvSpPr>
            <p:spPr bwMode="auto">
              <a:xfrm>
                <a:off x="288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9" name="Oval 3974"/>
              <p:cNvSpPr>
                <a:spLocks noChangeArrowheads="1"/>
              </p:cNvSpPr>
              <p:nvPr/>
            </p:nvSpPr>
            <p:spPr bwMode="auto">
              <a:xfrm>
                <a:off x="289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0" name="Oval 3975"/>
              <p:cNvSpPr>
                <a:spLocks noChangeArrowheads="1"/>
              </p:cNvSpPr>
              <p:nvPr/>
            </p:nvSpPr>
            <p:spPr bwMode="auto">
              <a:xfrm>
                <a:off x="289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1" name="Oval 3976"/>
              <p:cNvSpPr>
                <a:spLocks noChangeArrowheads="1"/>
              </p:cNvSpPr>
              <p:nvPr/>
            </p:nvSpPr>
            <p:spPr bwMode="auto">
              <a:xfrm>
                <a:off x="290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2" name="Oval 3977"/>
              <p:cNvSpPr>
                <a:spLocks noChangeArrowheads="1"/>
              </p:cNvSpPr>
              <p:nvPr/>
            </p:nvSpPr>
            <p:spPr bwMode="auto">
              <a:xfrm>
                <a:off x="290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3" name="Oval 3978"/>
              <p:cNvSpPr>
                <a:spLocks noChangeArrowheads="1"/>
              </p:cNvSpPr>
              <p:nvPr/>
            </p:nvSpPr>
            <p:spPr bwMode="auto">
              <a:xfrm>
                <a:off x="290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4" name="Oval 3979"/>
              <p:cNvSpPr>
                <a:spLocks noChangeArrowheads="1"/>
              </p:cNvSpPr>
              <p:nvPr/>
            </p:nvSpPr>
            <p:spPr bwMode="auto">
              <a:xfrm>
                <a:off x="291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5" name="Oval 3980"/>
              <p:cNvSpPr>
                <a:spLocks noChangeArrowheads="1"/>
              </p:cNvSpPr>
              <p:nvPr/>
            </p:nvSpPr>
            <p:spPr bwMode="auto">
              <a:xfrm>
                <a:off x="291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6" name="Oval 3981"/>
              <p:cNvSpPr>
                <a:spLocks noChangeArrowheads="1"/>
              </p:cNvSpPr>
              <p:nvPr/>
            </p:nvSpPr>
            <p:spPr bwMode="auto">
              <a:xfrm>
                <a:off x="292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7" name="Oval 3982"/>
              <p:cNvSpPr>
                <a:spLocks noChangeArrowheads="1"/>
              </p:cNvSpPr>
              <p:nvPr/>
            </p:nvSpPr>
            <p:spPr bwMode="auto">
              <a:xfrm>
                <a:off x="292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8" name="Oval 3983"/>
              <p:cNvSpPr>
                <a:spLocks noChangeArrowheads="1"/>
              </p:cNvSpPr>
              <p:nvPr/>
            </p:nvSpPr>
            <p:spPr bwMode="auto">
              <a:xfrm>
                <a:off x="292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9" name="Oval 3984"/>
              <p:cNvSpPr>
                <a:spLocks noChangeArrowheads="1"/>
              </p:cNvSpPr>
              <p:nvPr/>
            </p:nvSpPr>
            <p:spPr bwMode="auto">
              <a:xfrm>
                <a:off x="293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0" name="Oval 3985"/>
              <p:cNvSpPr>
                <a:spLocks noChangeArrowheads="1"/>
              </p:cNvSpPr>
              <p:nvPr/>
            </p:nvSpPr>
            <p:spPr bwMode="auto">
              <a:xfrm>
                <a:off x="293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1" name="Oval 3986"/>
              <p:cNvSpPr>
                <a:spLocks noChangeArrowheads="1"/>
              </p:cNvSpPr>
              <p:nvPr/>
            </p:nvSpPr>
            <p:spPr bwMode="auto">
              <a:xfrm>
                <a:off x="293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2" name="Oval 3987"/>
              <p:cNvSpPr>
                <a:spLocks noChangeArrowheads="1"/>
              </p:cNvSpPr>
              <p:nvPr/>
            </p:nvSpPr>
            <p:spPr bwMode="auto">
              <a:xfrm>
                <a:off x="294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3" name="Oval 3988"/>
              <p:cNvSpPr>
                <a:spLocks noChangeArrowheads="1"/>
              </p:cNvSpPr>
              <p:nvPr/>
            </p:nvSpPr>
            <p:spPr bwMode="auto">
              <a:xfrm>
                <a:off x="294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4" name="Oval 3989"/>
              <p:cNvSpPr>
                <a:spLocks noChangeArrowheads="1"/>
              </p:cNvSpPr>
              <p:nvPr/>
            </p:nvSpPr>
            <p:spPr bwMode="auto">
              <a:xfrm>
                <a:off x="294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5" name="Oval 3990"/>
              <p:cNvSpPr>
                <a:spLocks noChangeArrowheads="1"/>
              </p:cNvSpPr>
              <p:nvPr/>
            </p:nvSpPr>
            <p:spPr bwMode="auto">
              <a:xfrm>
                <a:off x="294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6" name="Oval 3991"/>
              <p:cNvSpPr>
                <a:spLocks noChangeArrowheads="1"/>
              </p:cNvSpPr>
              <p:nvPr/>
            </p:nvSpPr>
            <p:spPr bwMode="auto">
              <a:xfrm>
                <a:off x="295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7" name="Oval 3992"/>
              <p:cNvSpPr>
                <a:spLocks noChangeArrowheads="1"/>
              </p:cNvSpPr>
              <p:nvPr/>
            </p:nvSpPr>
            <p:spPr bwMode="auto">
              <a:xfrm>
                <a:off x="295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8" name="Oval 3993"/>
              <p:cNvSpPr>
                <a:spLocks noChangeArrowheads="1"/>
              </p:cNvSpPr>
              <p:nvPr/>
            </p:nvSpPr>
            <p:spPr bwMode="auto">
              <a:xfrm>
                <a:off x="296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9" name="Oval 3994"/>
              <p:cNvSpPr>
                <a:spLocks noChangeArrowheads="1"/>
              </p:cNvSpPr>
              <p:nvPr/>
            </p:nvSpPr>
            <p:spPr bwMode="auto">
              <a:xfrm>
                <a:off x="296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0" name="Oval 3995"/>
              <p:cNvSpPr>
                <a:spLocks noChangeArrowheads="1"/>
              </p:cNvSpPr>
              <p:nvPr/>
            </p:nvSpPr>
            <p:spPr bwMode="auto">
              <a:xfrm>
                <a:off x="296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1" name="Oval 3996"/>
              <p:cNvSpPr>
                <a:spLocks noChangeArrowheads="1"/>
              </p:cNvSpPr>
              <p:nvPr/>
            </p:nvSpPr>
            <p:spPr bwMode="auto">
              <a:xfrm>
                <a:off x="297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2" name="Oval 3997"/>
              <p:cNvSpPr>
                <a:spLocks noChangeArrowheads="1"/>
              </p:cNvSpPr>
              <p:nvPr/>
            </p:nvSpPr>
            <p:spPr bwMode="auto">
              <a:xfrm>
                <a:off x="297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3" name="Oval 3998"/>
              <p:cNvSpPr>
                <a:spLocks noChangeArrowheads="1"/>
              </p:cNvSpPr>
              <p:nvPr/>
            </p:nvSpPr>
            <p:spPr bwMode="auto">
              <a:xfrm>
                <a:off x="298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4" name="Oval 3999"/>
              <p:cNvSpPr>
                <a:spLocks noChangeArrowheads="1"/>
              </p:cNvSpPr>
              <p:nvPr/>
            </p:nvSpPr>
            <p:spPr bwMode="auto">
              <a:xfrm>
                <a:off x="298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5" name="Oval 4000"/>
              <p:cNvSpPr>
                <a:spLocks noChangeArrowheads="1"/>
              </p:cNvSpPr>
              <p:nvPr/>
            </p:nvSpPr>
            <p:spPr bwMode="auto">
              <a:xfrm>
                <a:off x="298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6" name="Oval 4001"/>
              <p:cNvSpPr>
                <a:spLocks noChangeArrowheads="1"/>
              </p:cNvSpPr>
              <p:nvPr/>
            </p:nvSpPr>
            <p:spPr bwMode="auto">
              <a:xfrm>
                <a:off x="299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7" name="Oval 4002"/>
              <p:cNvSpPr>
                <a:spLocks noChangeArrowheads="1"/>
              </p:cNvSpPr>
              <p:nvPr/>
            </p:nvSpPr>
            <p:spPr bwMode="auto">
              <a:xfrm>
                <a:off x="299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8" name="Oval 4003"/>
              <p:cNvSpPr>
                <a:spLocks noChangeArrowheads="1"/>
              </p:cNvSpPr>
              <p:nvPr/>
            </p:nvSpPr>
            <p:spPr bwMode="auto">
              <a:xfrm>
                <a:off x="300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9" name="Oval 4004"/>
              <p:cNvSpPr>
                <a:spLocks noChangeArrowheads="1"/>
              </p:cNvSpPr>
              <p:nvPr/>
            </p:nvSpPr>
            <p:spPr bwMode="auto">
              <a:xfrm>
                <a:off x="300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0" name="Oval 4005"/>
              <p:cNvSpPr>
                <a:spLocks noChangeArrowheads="1"/>
              </p:cNvSpPr>
              <p:nvPr/>
            </p:nvSpPr>
            <p:spPr bwMode="auto">
              <a:xfrm>
                <a:off x="300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1" name="Oval 4006"/>
              <p:cNvSpPr>
                <a:spLocks noChangeArrowheads="1"/>
              </p:cNvSpPr>
              <p:nvPr/>
            </p:nvSpPr>
            <p:spPr bwMode="auto">
              <a:xfrm>
                <a:off x="301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2" name="Oval 4007"/>
              <p:cNvSpPr>
                <a:spLocks noChangeArrowheads="1"/>
              </p:cNvSpPr>
              <p:nvPr/>
            </p:nvSpPr>
            <p:spPr bwMode="auto">
              <a:xfrm>
                <a:off x="301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3" name="Oval 4008"/>
              <p:cNvSpPr>
                <a:spLocks noChangeArrowheads="1"/>
              </p:cNvSpPr>
              <p:nvPr/>
            </p:nvSpPr>
            <p:spPr bwMode="auto">
              <a:xfrm>
                <a:off x="302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4" name="Oval 4009"/>
              <p:cNvSpPr>
                <a:spLocks noChangeArrowheads="1"/>
              </p:cNvSpPr>
              <p:nvPr/>
            </p:nvSpPr>
            <p:spPr bwMode="auto">
              <a:xfrm>
                <a:off x="302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5" name="Oval 4010"/>
              <p:cNvSpPr>
                <a:spLocks noChangeArrowheads="1"/>
              </p:cNvSpPr>
              <p:nvPr/>
            </p:nvSpPr>
            <p:spPr bwMode="auto">
              <a:xfrm>
                <a:off x="302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6" name="Oval 4011"/>
              <p:cNvSpPr>
                <a:spLocks noChangeArrowheads="1"/>
              </p:cNvSpPr>
              <p:nvPr/>
            </p:nvSpPr>
            <p:spPr bwMode="auto">
              <a:xfrm>
                <a:off x="303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7" name="Oval 4012"/>
              <p:cNvSpPr>
                <a:spLocks noChangeArrowheads="1"/>
              </p:cNvSpPr>
              <p:nvPr/>
            </p:nvSpPr>
            <p:spPr bwMode="auto">
              <a:xfrm>
                <a:off x="303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8" name="Oval 4013"/>
              <p:cNvSpPr>
                <a:spLocks noChangeArrowheads="1"/>
              </p:cNvSpPr>
              <p:nvPr/>
            </p:nvSpPr>
            <p:spPr bwMode="auto">
              <a:xfrm>
                <a:off x="303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9" name="Oval 4014"/>
              <p:cNvSpPr>
                <a:spLocks noChangeArrowheads="1"/>
              </p:cNvSpPr>
              <p:nvPr/>
            </p:nvSpPr>
            <p:spPr bwMode="auto">
              <a:xfrm>
                <a:off x="304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0" name="Oval 4015"/>
              <p:cNvSpPr>
                <a:spLocks noChangeArrowheads="1"/>
              </p:cNvSpPr>
              <p:nvPr/>
            </p:nvSpPr>
            <p:spPr bwMode="auto">
              <a:xfrm>
                <a:off x="304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1" name="Oval 4016"/>
              <p:cNvSpPr>
                <a:spLocks noChangeArrowheads="1"/>
              </p:cNvSpPr>
              <p:nvPr/>
            </p:nvSpPr>
            <p:spPr bwMode="auto">
              <a:xfrm>
                <a:off x="304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2" name="Oval 4017"/>
              <p:cNvSpPr>
                <a:spLocks noChangeArrowheads="1"/>
              </p:cNvSpPr>
              <p:nvPr/>
            </p:nvSpPr>
            <p:spPr bwMode="auto">
              <a:xfrm>
                <a:off x="305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3" name="Oval 4018"/>
              <p:cNvSpPr>
                <a:spLocks noChangeArrowheads="1"/>
              </p:cNvSpPr>
              <p:nvPr/>
            </p:nvSpPr>
            <p:spPr bwMode="auto">
              <a:xfrm>
                <a:off x="305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4" name="Oval 4019"/>
              <p:cNvSpPr>
                <a:spLocks noChangeArrowheads="1"/>
              </p:cNvSpPr>
              <p:nvPr/>
            </p:nvSpPr>
            <p:spPr bwMode="auto">
              <a:xfrm>
                <a:off x="306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5" name="Oval 4020"/>
              <p:cNvSpPr>
                <a:spLocks noChangeArrowheads="1"/>
              </p:cNvSpPr>
              <p:nvPr/>
            </p:nvSpPr>
            <p:spPr bwMode="auto">
              <a:xfrm>
                <a:off x="306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6" name="Oval 4021"/>
              <p:cNvSpPr>
                <a:spLocks noChangeArrowheads="1"/>
              </p:cNvSpPr>
              <p:nvPr/>
            </p:nvSpPr>
            <p:spPr bwMode="auto">
              <a:xfrm>
                <a:off x="306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7" name="Oval 4022"/>
              <p:cNvSpPr>
                <a:spLocks noChangeArrowheads="1"/>
              </p:cNvSpPr>
              <p:nvPr/>
            </p:nvSpPr>
            <p:spPr bwMode="auto">
              <a:xfrm>
                <a:off x="307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8" name="Oval 4023"/>
              <p:cNvSpPr>
                <a:spLocks noChangeArrowheads="1"/>
              </p:cNvSpPr>
              <p:nvPr/>
            </p:nvSpPr>
            <p:spPr bwMode="auto">
              <a:xfrm>
                <a:off x="307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5" name="Group 4225"/>
            <p:cNvGrpSpPr>
              <a:grpSpLocks/>
            </p:cNvGrpSpPr>
            <p:nvPr/>
          </p:nvGrpSpPr>
          <p:grpSpPr bwMode="auto">
            <a:xfrm>
              <a:off x="3080" y="3026"/>
              <a:ext cx="777" cy="216"/>
              <a:chOff x="3080" y="3026"/>
              <a:chExt cx="777" cy="216"/>
            </a:xfrm>
          </p:grpSpPr>
          <p:sp>
            <p:nvSpPr>
              <p:cNvPr id="4989" name="Oval 4025"/>
              <p:cNvSpPr>
                <a:spLocks noChangeArrowheads="1"/>
              </p:cNvSpPr>
              <p:nvPr/>
            </p:nvSpPr>
            <p:spPr bwMode="auto">
              <a:xfrm>
                <a:off x="308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0" name="Oval 4026"/>
              <p:cNvSpPr>
                <a:spLocks noChangeArrowheads="1"/>
              </p:cNvSpPr>
              <p:nvPr/>
            </p:nvSpPr>
            <p:spPr bwMode="auto">
              <a:xfrm>
                <a:off x="308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1" name="Oval 4027"/>
              <p:cNvSpPr>
                <a:spLocks noChangeArrowheads="1"/>
              </p:cNvSpPr>
              <p:nvPr/>
            </p:nvSpPr>
            <p:spPr bwMode="auto">
              <a:xfrm>
                <a:off x="308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2" name="Oval 4028"/>
              <p:cNvSpPr>
                <a:spLocks noChangeArrowheads="1"/>
              </p:cNvSpPr>
              <p:nvPr/>
            </p:nvSpPr>
            <p:spPr bwMode="auto">
              <a:xfrm>
                <a:off x="309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3" name="Oval 4029"/>
              <p:cNvSpPr>
                <a:spLocks noChangeArrowheads="1"/>
              </p:cNvSpPr>
              <p:nvPr/>
            </p:nvSpPr>
            <p:spPr bwMode="auto">
              <a:xfrm>
                <a:off x="309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4" name="Oval 4030"/>
              <p:cNvSpPr>
                <a:spLocks noChangeArrowheads="1"/>
              </p:cNvSpPr>
              <p:nvPr/>
            </p:nvSpPr>
            <p:spPr bwMode="auto">
              <a:xfrm>
                <a:off x="310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5" name="Oval 4031"/>
              <p:cNvSpPr>
                <a:spLocks noChangeArrowheads="1"/>
              </p:cNvSpPr>
              <p:nvPr/>
            </p:nvSpPr>
            <p:spPr bwMode="auto">
              <a:xfrm>
                <a:off x="310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6" name="Oval 4032"/>
              <p:cNvSpPr>
                <a:spLocks noChangeArrowheads="1"/>
              </p:cNvSpPr>
              <p:nvPr/>
            </p:nvSpPr>
            <p:spPr bwMode="auto">
              <a:xfrm>
                <a:off x="310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7" name="Oval 4033"/>
              <p:cNvSpPr>
                <a:spLocks noChangeArrowheads="1"/>
              </p:cNvSpPr>
              <p:nvPr/>
            </p:nvSpPr>
            <p:spPr bwMode="auto">
              <a:xfrm>
                <a:off x="311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8" name="Oval 4034"/>
              <p:cNvSpPr>
                <a:spLocks noChangeArrowheads="1"/>
              </p:cNvSpPr>
              <p:nvPr/>
            </p:nvSpPr>
            <p:spPr bwMode="auto">
              <a:xfrm>
                <a:off x="311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9" name="Oval 4035"/>
              <p:cNvSpPr>
                <a:spLocks noChangeArrowheads="1"/>
              </p:cNvSpPr>
              <p:nvPr/>
            </p:nvSpPr>
            <p:spPr bwMode="auto">
              <a:xfrm>
                <a:off x="312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0" name="Oval 4036"/>
              <p:cNvSpPr>
                <a:spLocks noChangeArrowheads="1"/>
              </p:cNvSpPr>
              <p:nvPr/>
            </p:nvSpPr>
            <p:spPr bwMode="auto">
              <a:xfrm>
                <a:off x="312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1" name="Oval 4037"/>
              <p:cNvSpPr>
                <a:spLocks noChangeArrowheads="1"/>
              </p:cNvSpPr>
              <p:nvPr/>
            </p:nvSpPr>
            <p:spPr bwMode="auto">
              <a:xfrm>
                <a:off x="312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2" name="Oval 4038"/>
              <p:cNvSpPr>
                <a:spLocks noChangeArrowheads="1"/>
              </p:cNvSpPr>
              <p:nvPr/>
            </p:nvSpPr>
            <p:spPr bwMode="auto">
              <a:xfrm>
                <a:off x="313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3" name="Oval 4039"/>
              <p:cNvSpPr>
                <a:spLocks noChangeArrowheads="1"/>
              </p:cNvSpPr>
              <p:nvPr/>
            </p:nvSpPr>
            <p:spPr bwMode="auto">
              <a:xfrm>
                <a:off x="313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4" name="Oval 4040"/>
              <p:cNvSpPr>
                <a:spLocks noChangeArrowheads="1"/>
              </p:cNvSpPr>
              <p:nvPr/>
            </p:nvSpPr>
            <p:spPr bwMode="auto">
              <a:xfrm>
                <a:off x="314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5" name="Oval 4041"/>
              <p:cNvSpPr>
                <a:spLocks noChangeArrowheads="1"/>
              </p:cNvSpPr>
              <p:nvPr/>
            </p:nvSpPr>
            <p:spPr bwMode="auto">
              <a:xfrm>
                <a:off x="314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6" name="Oval 4042"/>
              <p:cNvSpPr>
                <a:spLocks noChangeArrowheads="1"/>
              </p:cNvSpPr>
              <p:nvPr/>
            </p:nvSpPr>
            <p:spPr bwMode="auto">
              <a:xfrm>
                <a:off x="314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7" name="Oval 4043"/>
              <p:cNvSpPr>
                <a:spLocks noChangeArrowheads="1"/>
              </p:cNvSpPr>
              <p:nvPr/>
            </p:nvSpPr>
            <p:spPr bwMode="auto">
              <a:xfrm>
                <a:off x="315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8" name="Oval 4044"/>
              <p:cNvSpPr>
                <a:spLocks noChangeArrowheads="1"/>
              </p:cNvSpPr>
              <p:nvPr/>
            </p:nvSpPr>
            <p:spPr bwMode="auto">
              <a:xfrm>
                <a:off x="315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9" name="Oval 4045"/>
              <p:cNvSpPr>
                <a:spLocks noChangeArrowheads="1"/>
              </p:cNvSpPr>
              <p:nvPr/>
            </p:nvSpPr>
            <p:spPr bwMode="auto">
              <a:xfrm>
                <a:off x="316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0" name="Oval 4046"/>
              <p:cNvSpPr>
                <a:spLocks noChangeArrowheads="1"/>
              </p:cNvSpPr>
              <p:nvPr/>
            </p:nvSpPr>
            <p:spPr bwMode="auto">
              <a:xfrm>
                <a:off x="316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1" name="Oval 4047"/>
              <p:cNvSpPr>
                <a:spLocks noChangeArrowheads="1"/>
              </p:cNvSpPr>
              <p:nvPr/>
            </p:nvSpPr>
            <p:spPr bwMode="auto">
              <a:xfrm>
                <a:off x="316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2" name="Oval 4048"/>
              <p:cNvSpPr>
                <a:spLocks noChangeArrowheads="1"/>
              </p:cNvSpPr>
              <p:nvPr/>
            </p:nvSpPr>
            <p:spPr bwMode="auto">
              <a:xfrm>
                <a:off x="316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3" name="Oval 4049"/>
              <p:cNvSpPr>
                <a:spLocks noChangeArrowheads="1"/>
              </p:cNvSpPr>
              <p:nvPr/>
            </p:nvSpPr>
            <p:spPr bwMode="auto">
              <a:xfrm>
                <a:off x="317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4" name="Oval 4050"/>
              <p:cNvSpPr>
                <a:spLocks noChangeArrowheads="1"/>
              </p:cNvSpPr>
              <p:nvPr/>
            </p:nvSpPr>
            <p:spPr bwMode="auto">
              <a:xfrm>
                <a:off x="317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5" name="Oval 4051"/>
              <p:cNvSpPr>
                <a:spLocks noChangeArrowheads="1"/>
              </p:cNvSpPr>
              <p:nvPr/>
            </p:nvSpPr>
            <p:spPr bwMode="auto">
              <a:xfrm>
                <a:off x="317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6" name="Oval 4052"/>
              <p:cNvSpPr>
                <a:spLocks noChangeArrowheads="1"/>
              </p:cNvSpPr>
              <p:nvPr/>
            </p:nvSpPr>
            <p:spPr bwMode="auto">
              <a:xfrm>
                <a:off x="318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7" name="Oval 4053"/>
              <p:cNvSpPr>
                <a:spLocks noChangeArrowheads="1"/>
              </p:cNvSpPr>
              <p:nvPr/>
            </p:nvSpPr>
            <p:spPr bwMode="auto">
              <a:xfrm>
                <a:off x="318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8" name="Oval 4054"/>
              <p:cNvSpPr>
                <a:spLocks noChangeArrowheads="1"/>
              </p:cNvSpPr>
              <p:nvPr/>
            </p:nvSpPr>
            <p:spPr bwMode="auto">
              <a:xfrm>
                <a:off x="318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9" name="Oval 4055"/>
              <p:cNvSpPr>
                <a:spLocks noChangeArrowheads="1"/>
              </p:cNvSpPr>
              <p:nvPr/>
            </p:nvSpPr>
            <p:spPr bwMode="auto">
              <a:xfrm>
                <a:off x="319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0" name="Oval 4056"/>
              <p:cNvSpPr>
                <a:spLocks noChangeArrowheads="1"/>
              </p:cNvSpPr>
              <p:nvPr/>
            </p:nvSpPr>
            <p:spPr bwMode="auto">
              <a:xfrm>
                <a:off x="319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1" name="Oval 4057"/>
              <p:cNvSpPr>
                <a:spLocks noChangeArrowheads="1"/>
              </p:cNvSpPr>
              <p:nvPr/>
            </p:nvSpPr>
            <p:spPr bwMode="auto">
              <a:xfrm>
                <a:off x="320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2" name="Oval 4058"/>
              <p:cNvSpPr>
                <a:spLocks noChangeArrowheads="1"/>
              </p:cNvSpPr>
              <p:nvPr/>
            </p:nvSpPr>
            <p:spPr bwMode="auto">
              <a:xfrm>
                <a:off x="3204"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3" name="Oval 4059"/>
              <p:cNvSpPr>
                <a:spLocks noChangeArrowheads="1"/>
              </p:cNvSpPr>
              <p:nvPr/>
            </p:nvSpPr>
            <p:spPr bwMode="auto">
              <a:xfrm>
                <a:off x="3208"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4" name="Oval 4060"/>
              <p:cNvSpPr>
                <a:spLocks noChangeArrowheads="1"/>
              </p:cNvSpPr>
              <p:nvPr/>
            </p:nvSpPr>
            <p:spPr bwMode="auto">
              <a:xfrm>
                <a:off x="3212"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5" name="Oval 4061"/>
              <p:cNvSpPr>
                <a:spLocks noChangeArrowheads="1"/>
              </p:cNvSpPr>
              <p:nvPr/>
            </p:nvSpPr>
            <p:spPr bwMode="auto">
              <a:xfrm>
                <a:off x="3216"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6" name="Oval 4062"/>
              <p:cNvSpPr>
                <a:spLocks noChangeArrowheads="1"/>
              </p:cNvSpPr>
              <p:nvPr/>
            </p:nvSpPr>
            <p:spPr bwMode="auto">
              <a:xfrm>
                <a:off x="3220"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7" name="Oval 4063"/>
              <p:cNvSpPr>
                <a:spLocks noChangeArrowheads="1"/>
              </p:cNvSpPr>
              <p:nvPr/>
            </p:nvSpPr>
            <p:spPr bwMode="auto">
              <a:xfrm>
                <a:off x="322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8" name="Oval 4064"/>
              <p:cNvSpPr>
                <a:spLocks noChangeArrowheads="1"/>
              </p:cNvSpPr>
              <p:nvPr/>
            </p:nvSpPr>
            <p:spPr bwMode="auto">
              <a:xfrm>
                <a:off x="322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9" name="Oval 4065"/>
              <p:cNvSpPr>
                <a:spLocks noChangeArrowheads="1"/>
              </p:cNvSpPr>
              <p:nvPr/>
            </p:nvSpPr>
            <p:spPr bwMode="auto">
              <a:xfrm>
                <a:off x="323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0" name="Oval 4066"/>
              <p:cNvSpPr>
                <a:spLocks noChangeArrowheads="1"/>
              </p:cNvSpPr>
              <p:nvPr/>
            </p:nvSpPr>
            <p:spPr bwMode="auto">
              <a:xfrm>
                <a:off x="323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1" name="Oval 4067"/>
              <p:cNvSpPr>
                <a:spLocks noChangeArrowheads="1"/>
              </p:cNvSpPr>
              <p:nvPr/>
            </p:nvSpPr>
            <p:spPr bwMode="auto">
              <a:xfrm>
                <a:off x="324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2" name="Oval 4068"/>
              <p:cNvSpPr>
                <a:spLocks noChangeArrowheads="1"/>
              </p:cNvSpPr>
              <p:nvPr/>
            </p:nvSpPr>
            <p:spPr bwMode="auto">
              <a:xfrm>
                <a:off x="324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3" name="Oval 4069"/>
              <p:cNvSpPr>
                <a:spLocks noChangeArrowheads="1"/>
              </p:cNvSpPr>
              <p:nvPr/>
            </p:nvSpPr>
            <p:spPr bwMode="auto">
              <a:xfrm>
                <a:off x="32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4" name="Oval 4070"/>
              <p:cNvSpPr>
                <a:spLocks noChangeArrowheads="1"/>
              </p:cNvSpPr>
              <p:nvPr/>
            </p:nvSpPr>
            <p:spPr bwMode="auto">
              <a:xfrm>
                <a:off x="325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5" name="Oval 4071"/>
              <p:cNvSpPr>
                <a:spLocks noChangeArrowheads="1"/>
              </p:cNvSpPr>
              <p:nvPr/>
            </p:nvSpPr>
            <p:spPr bwMode="auto">
              <a:xfrm>
                <a:off x="325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6" name="Oval 4072"/>
              <p:cNvSpPr>
                <a:spLocks noChangeArrowheads="1"/>
              </p:cNvSpPr>
              <p:nvPr/>
            </p:nvSpPr>
            <p:spPr bwMode="auto">
              <a:xfrm>
                <a:off x="326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7" name="Oval 4073"/>
              <p:cNvSpPr>
                <a:spLocks noChangeArrowheads="1"/>
              </p:cNvSpPr>
              <p:nvPr/>
            </p:nvSpPr>
            <p:spPr bwMode="auto">
              <a:xfrm>
                <a:off x="326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8" name="Oval 4074"/>
              <p:cNvSpPr>
                <a:spLocks noChangeArrowheads="1"/>
              </p:cNvSpPr>
              <p:nvPr/>
            </p:nvSpPr>
            <p:spPr bwMode="auto">
              <a:xfrm>
                <a:off x="326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9" name="Oval 4075"/>
              <p:cNvSpPr>
                <a:spLocks noChangeArrowheads="1"/>
              </p:cNvSpPr>
              <p:nvPr/>
            </p:nvSpPr>
            <p:spPr bwMode="auto">
              <a:xfrm>
                <a:off x="326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0" name="Oval 4076"/>
              <p:cNvSpPr>
                <a:spLocks noChangeArrowheads="1"/>
              </p:cNvSpPr>
              <p:nvPr/>
            </p:nvSpPr>
            <p:spPr bwMode="auto">
              <a:xfrm>
                <a:off x="327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1" name="Oval 4077"/>
              <p:cNvSpPr>
                <a:spLocks noChangeArrowheads="1"/>
              </p:cNvSpPr>
              <p:nvPr/>
            </p:nvSpPr>
            <p:spPr bwMode="auto">
              <a:xfrm>
                <a:off x="327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2" name="Oval 4078"/>
              <p:cNvSpPr>
                <a:spLocks noChangeArrowheads="1"/>
              </p:cNvSpPr>
              <p:nvPr/>
            </p:nvSpPr>
            <p:spPr bwMode="auto">
              <a:xfrm>
                <a:off x="328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3" name="Oval 4079"/>
              <p:cNvSpPr>
                <a:spLocks noChangeArrowheads="1"/>
              </p:cNvSpPr>
              <p:nvPr/>
            </p:nvSpPr>
            <p:spPr bwMode="auto">
              <a:xfrm>
                <a:off x="328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4" name="Oval 4080"/>
              <p:cNvSpPr>
                <a:spLocks noChangeArrowheads="1"/>
              </p:cNvSpPr>
              <p:nvPr/>
            </p:nvSpPr>
            <p:spPr bwMode="auto">
              <a:xfrm>
                <a:off x="328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5" name="Oval 4081"/>
              <p:cNvSpPr>
                <a:spLocks noChangeArrowheads="1"/>
              </p:cNvSpPr>
              <p:nvPr/>
            </p:nvSpPr>
            <p:spPr bwMode="auto">
              <a:xfrm>
                <a:off x="329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6" name="Oval 4082"/>
              <p:cNvSpPr>
                <a:spLocks noChangeArrowheads="1"/>
              </p:cNvSpPr>
              <p:nvPr/>
            </p:nvSpPr>
            <p:spPr bwMode="auto">
              <a:xfrm>
                <a:off x="329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7" name="Oval 4083"/>
              <p:cNvSpPr>
                <a:spLocks noChangeArrowheads="1"/>
              </p:cNvSpPr>
              <p:nvPr/>
            </p:nvSpPr>
            <p:spPr bwMode="auto">
              <a:xfrm>
                <a:off x="330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8" name="Oval 4084"/>
              <p:cNvSpPr>
                <a:spLocks noChangeArrowheads="1"/>
              </p:cNvSpPr>
              <p:nvPr/>
            </p:nvSpPr>
            <p:spPr bwMode="auto">
              <a:xfrm>
                <a:off x="330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49" name="Oval 4085"/>
              <p:cNvSpPr>
                <a:spLocks noChangeArrowheads="1"/>
              </p:cNvSpPr>
              <p:nvPr/>
            </p:nvSpPr>
            <p:spPr bwMode="auto">
              <a:xfrm>
                <a:off x="330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0" name="Oval 4086"/>
              <p:cNvSpPr>
                <a:spLocks noChangeArrowheads="1"/>
              </p:cNvSpPr>
              <p:nvPr/>
            </p:nvSpPr>
            <p:spPr bwMode="auto">
              <a:xfrm>
                <a:off x="331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1" name="Oval 4087"/>
              <p:cNvSpPr>
                <a:spLocks noChangeArrowheads="1"/>
              </p:cNvSpPr>
              <p:nvPr/>
            </p:nvSpPr>
            <p:spPr bwMode="auto">
              <a:xfrm>
                <a:off x="331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2" name="Oval 4088"/>
              <p:cNvSpPr>
                <a:spLocks noChangeArrowheads="1"/>
              </p:cNvSpPr>
              <p:nvPr/>
            </p:nvSpPr>
            <p:spPr bwMode="auto">
              <a:xfrm>
                <a:off x="332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3" name="Oval 4089"/>
              <p:cNvSpPr>
                <a:spLocks noChangeArrowheads="1"/>
              </p:cNvSpPr>
              <p:nvPr/>
            </p:nvSpPr>
            <p:spPr bwMode="auto">
              <a:xfrm>
                <a:off x="332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4" name="Oval 4090"/>
              <p:cNvSpPr>
                <a:spLocks noChangeArrowheads="1"/>
              </p:cNvSpPr>
              <p:nvPr/>
            </p:nvSpPr>
            <p:spPr bwMode="auto">
              <a:xfrm>
                <a:off x="332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5" name="Oval 4091"/>
              <p:cNvSpPr>
                <a:spLocks noChangeArrowheads="1"/>
              </p:cNvSpPr>
              <p:nvPr/>
            </p:nvSpPr>
            <p:spPr bwMode="auto">
              <a:xfrm>
                <a:off x="333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6" name="Oval 4092"/>
              <p:cNvSpPr>
                <a:spLocks noChangeArrowheads="1"/>
              </p:cNvSpPr>
              <p:nvPr/>
            </p:nvSpPr>
            <p:spPr bwMode="auto">
              <a:xfrm>
                <a:off x="333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7" name="Oval 4093"/>
              <p:cNvSpPr>
                <a:spLocks noChangeArrowheads="1"/>
              </p:cNvSpPr>
              <p:nvPr/>
            </p:nvSpPr>
            <p:spPr bwMode="auto">
              <a:xfrm>
                <a:off x="334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8" name="Oval 4094"/>
              <p:cNvSpPr>
                <a:spLocks noChangeArrowheads="1"/>
              </p:cNvSpPr>
              <p:nvPr/>
            </p:nvSpPr>
            <p:spPr bwMode="auto">
              <a:xfrm>
                <a:off x="334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9" name="Oval 4095"/>
              <p:cNvSpPr>
                <a:spLocks noChangeArrowheads="1"/>
              </p:cNvSpPr>
              <p:nvPr/>
            </p:nvSpPr>
            <p:spPr bwMode="auto">
              <a:xfrm>
                <a:off x="33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0" name="Oval 4096"/>
              <p:cNvSpPr>
                <a:spLocks noChangeArrowheads="1"/>
              </p:cNvSpPr>
              <p:nvPr/>
            </p:nvSpPr>
            <p:spPr bwMode="auto">
              <a:xfrm>
                <a:off x="335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1" name="Oval 4097"/>
              <p:cNvSpPr>
                <a:spLocks noChangeArrowheads="1"/>
              </p:cNvSpPr>
              <p:nvPr/>
            </p:nvSpPr>
            <p:spPr bwMode="auto">
              <a:xfrm>
                <a:off x="335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2" name="Oval 4098"/>
              <p:cNvSpPr>
                <a:spLocks noChangeArrowheads="1"/>
              </p:cNvSpPr>
              <p:nvPr/>
            </p:nvSpPr>
            <p:spPr bwMode="auto">
              <a:xfrm>
                <a:off x="335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3" name="Oval 4099"/>
              <p:cNvSpPr>
                <a:spLocks noChangeArrowheads="1"/>
              </p:cNvSpPr>
              <p:nvPr/>
            </p:nvSpPr>
            <p:spPr bwMode="auto">
              <a:xfrm>
                <a:off x="336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4" name="Oval 4100"/>
              <p:cNvSpPr>
                <a:spLocks noChangeArrowheads="1"/>
              </p:cNvSpPr>
              <p:nvPr/>
            </p:nvSpPr>
            <p:spPr bwMode="auto">
              <a:xfrm>
                <a:off x="336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5" name="Oval 4101"/>
              <p:cNvSpPr>
                <a:spLocks noChangeArrowheads="1"/>
              </p:cNvSpPr>
              <p:nvPr/>
            </p:nvSpPr>
            <p:spPr bwMode="auto">
              <a:xfrm>
                <a:off x="336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6" name="Oval 4102"/>
              <p:cNvSpPr>
                <a:spLocks noChangeArrowheads="1"/>
              </p:cNvSpPr>
              <p:nvPr/>
            </p:nvSpPr>
            <p:spPr bwMode="auto">
              <a:xfrm>
                <a:off x="336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7" name="Oval 4103"/>
              <p:cNvSpPr>
                <a:spLocks noChangeArrowheads="1"/>
              </p:cNvSpPr>
              <p:nvPr/>
            </p:nvSpPr>
            <p:spPr bwMode="auto">
              <a:xfrm>
                <a:off x="337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8" name="Oval 4104"/>
              <p:cNvSpPr>
                <a:spLocks noChangeArrowheads="1"/>
              </p:cNvSpPr>
              <p:nvPr/>
            </p:nvSpPr>
            <p:spPr bwMode="auto">
              <a:xfrm>
                <a:off x="337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9" name="Oval 4105"/>
              <p:cNvSpPr>
                <a:spLocks noChangeArrowheads="1"/>
              </p:cNvSpPr>
              <p:nvPr/>
            </p:nvSpPr>
            <p:spPr bwMode="auto">
              <a:xfrm>
                <a:off x="338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0" name="Oval 4106"/>
              <p:cNvSpPr>
                <a:spLocks noChangeArrowheads="1"/>
              </p:cNvSpPr>
              <p:nvPr/>
            </p:nvSpPr>
            <p:spPr bwMode="auto">
              <a:xfrm>
                <a:off x="338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1" name="Oval 4107"/>
              <p:cNvSpPr>
                <a:spLocks noChangeArrowheads="1"/>
              </p:cNvSpPr>
              <p:nvPr/>
            </p:nvSpPr>
            <p:spPr bwMode="auto">
              <a:xfrm>
                <a:off x="338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2" name="Oval 4108"/>
              <p:cNvSpPr>
                <a:spLocks noChangeArrowheads="1"/>
              </p:cNvSpPr>
              <p:nvPr/>
            </p:nvSpPr>
            <p:spPr bwMode="auto">
              <a:xfrm>
                <a:off x="339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3" name="Oval 4109"/>
              <p:cNvSpPr>
                <a:spLocks noChangeArrowheads="1"/>
              </p:cNvSpPr>
              <p:nvPr/>
            </p:nvSpPr>
            <p:spPr bwMode="auto">
              <a:xfrm>
                <a:off x="339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4" name="Oval 4110"/>
              <p:cNvSpPr>
                <a:spLocks noChangeArrowheads="1"/>
              </p:cNvSpPr>
              <p:nvPr/>
            </p:nvSpPr>
            <p:spPr bwMode="auto">
              <a:xfrm>
                <a:off x="340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5" name="Oval 4111"/>
              <p:cNvSpPr>
                <a:spLocks noChangeArrowheads="1"/>
              </p:cNvSpPr>
              <p:nvPr/>
            </p:nvSpPr>
            <p:spPr bwMode="auto">
              <a:xfrm>
                <a:off x="340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6" name="Oval 4112"/>
              <p:cNvSpPr>
                <a:spLocks noChangeArrowheads="1"/>
              </p:cNvSpPr>
              <p:nvPr/>
            </p:nvSpPr>
            <p:spPr bwMode="auto">
              <a:xfrm>
                <a:off x="340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7" name="Oval 4113"/>
              <p:cNvSpPr>
                <a:spLocks noChangeArrowheads="1"/>
              </p:cNvSpPr>
              <p:nvPr/>
            </p:nvSpPr>
            <p:spPr bwMode="auto">
              <a:xfrm>
                <a:off x="341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8" name="Oval 4114"/>
              <p:cNvSpPr>
                <a:spLocks noChangeArrowheads="1"/>
              </p:cNvSpPr>
              <p:nvPr/>
            </p:nvSpPr>
            <p:spPr bwMode="auto">
              <a:xfrm>
                <a:off x="341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9" name="Oval 4115"/>
              <p:cNvSpPr>
                <a:spLocks noChangeArrowheads="1"/>
              </p:cNvSpPr>
              <p:nvPr/>
            </p:nvSpPr>
            <p:spPr bwMode="auto">
              <a:xfrm>
                <a:off x="342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0" name="Oval 4116"/>
              <p:cNvSpPr>
                <a:spLocks noChangeArrowheads="1"/>
              </p:cNvSpPr>
              <p:nvPr/>
            </p:nvSpPr>
            <p:spPr bwMode="auto">
              <a:xfrm>
                <a:off x="342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1" name="Oval 4117"/>
              <p:cNvSpPr>
                <a:spLocks noChangeArrowheads="1"/>
              </p:cNvSpPr>
              <p:nvPr/>
            </p:nvSpPr>
            <p:spPr bwMode="auto">
              <a:xfrm>
                <a:off x="342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2" name="Oval 4118"/>
              <p:cNvSpPr>
                <a:spLocks noChangeArrowheads="1"/>
              </p:cNvSpPr>
              <p:nvPr/>
            </p:nvSpPr>
            <p:spPr bwMode="auto">
              <a:xfrm>
                <a:off x="343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3" name="Oval 4119"/>
              <p:cNvSpPr>
                <a:spLocks noChangeArrowheads="1"/>
              </p:cNvSpPr>
              <p:nvPr/>
            </p:nvSpPr>
            <p:spPr bwMode="auto">
              <a:xfrm>
                <a:off x="343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4" name="Oval 4120"/>
              <p:cNvSpPr>
                <a:spLocks noChangeArrowheads="1"/>
              </p:cNvSpPr>
              <p:nvPr/>
            </p:nvSpPr>
            <p:spPr bwMode="auto">
              <a:xfrm>
                <a:off x="344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5" name="Oval 4121"/>
              <p:cNvSpPr>
                <a:spLocks noChangeArrowheads="1"/>
              </p:cNvSpPr>
              <p:nvPr/>
            </p:nvSpPr>
            <p:spPr bwMode="auto">
              <a:xfrm>
                <a:off x="344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6" name="Oval 4122"/>
              <p:cNvSpPr>
                <a:spLocks noChangeArrowheads="1"/>
              </p:cNvSpPr>
              <p:nvPr/>
            </p:nvSpPr>
            <p:spPr bwMode="auto">
              <a:xfrm>
                <a:off x="34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7" name="Oval 4123"/>
              <p:cNvSpPr>
                <a:spLocks noChangeArrowheads="1"/>
              </p:cNvSpPr>
              <p:nvPr/>
            </p:nvSpPr>
            <p:spPr bwMode="auto">
              <a:xfrm>
                <a:off x="345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8" name="Oval 4124"/>
              <p:cNvSpPr>
                <a:spLocks noChangeArrowheads="1"/>
              </p:cNvSpPr>
              <p:nvPr/>
            </p:nvSpPr>
            <p:spPr bwMode="auto">
              <a:xfrm>
                <a:off x="345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9" name="Oval 4125"/>
              <p:cNvSpPr>
                <a:spLocks noChangeArrowheads="1"/>
              </p:cNvSpPr>
              <p:nvPr/>
            </p:nvSpPr>
            <p:spPr bwMode="auto">
              <a:xfrm>
                <a:off x="345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0" name="Oval 4126"/>
              <p:cNvSpPr>
                <a:spLocks noChangeArrowheads="1"/>
              </p:cNvSpPr>
              <p:nvPr/>
            </p:nvSpPr>
            <p:spPr bwMode="auto">
              <a:xfrm>
                <a:off x="346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1" name="Oval 4127"/>
              <p:cNvSpPr>
                <a:spLocks noChangeArrowheads="1"/>
              </p:cNvSpPr>
              <p:nvPr/>
            </p:nvSpPr>
            <p:spPr bwMode="auto">
              <a:xfrm>
                <a:off x="346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2" name="Oval 4128"/>
              <p:cNvSpPr>
                <a:spLocks noChangeArrowheads="1"/>
              </p:cNvSpPr>
              <p:nvPr/>
            </p:nvSpPr>
            <p:spPr bwMode="auto">
              <a:xfrm>
                <a:off x="346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3" name="Oval 4129"/>
              <p:cNvSpPr>
                <a:spLocks noChangeArrowheads="1"/>
              </p:cNvSpPr>
              <p:nvPr/>
            </p:nvSpPr>
            <p:spPr bwMode="auto">
              <a:xfrm>
                <a:off x="347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4" name="Oval 4130"/>
              <p:cNvSpPr>
                <a:spLocks noChangeArrowheads="1"/>
              </p:cNvSpPr>
              <p:nvPr/>
            </p:nvSpPr>
            <p:spPr bwMode="auto">
              <a:xfrm>
                <a:off x="347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5" name="Oval 4131"/>
              <p:cNvSpPr>
                <a:spLocks noChangeArrowheads="1"/>
              </p:cNvSpPr>
              <p:nvPr/>
            </p:nvSpPr>
            <p:spPr bwMode="auto">
              <a:xfrm>
                <a:off x="348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6" name="Oval 4132"/>
              <p:cNvSpPr>
                <a:spLocks noChangeArrowheads="1"/>
              </p:cNvSpPr>
              <p:nvPr/>
            </p:nvSpPr>
            <p:spPr bwMode="auto">
              <a:xfrm>
                <a:off x="348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7" name="Oval 4133"/>
              <p:cNvSpPr>
                <a:spLocks noChangeArrowheads="1"/>
              </p:cNvSpPr>
              <p:nvPr/>
            </p:nvSpPr>
            <p:spPr bwMode="auto">
              <a:xfrm>
                <a:off x="348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8" name="Oval 4134"/>
              <p:cNvSpPr>
                <a:spLocks noChangeArrowheads="1"/>
              </p:cNvSpPr>
              <p:nvPr/>
            </p:nvSpPr>
            <p:spPr bwMode="auto">
              <a:xfrm>
                <a:off x="349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9" name="Oval 4135"/>
              <p:cNvSpPr>
                <a:spLocks noChangeArrowheads="1"/>
              </p:cNvSpPr>
              <p:nvPr/>
            </p:nvSpPr>
            <p:spPr bwMode="auto">
              <a:xfrm>
                <a:off x="349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0" name="Oval 4136"/>
              <p:cNvSpPr>
                <a:spLocks noChangeArrowheads="1"/>
              </p:cNvSpPr>
              <p:nvPr/>
            </p:nvSpPr>
            <p:spPr bwMode="auto">
              <a:xfrm>
                <a:off x="350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1" name="Oval 4137"/>
              <p:cNvSpPr>
                <a:spLocks noChangeArrowheads="1"/>
              </p:cNvSpPr>
              <p:nvPr/>
            </p:nvSpPr>
            <p:spPr bwMode="auto">
              <a:xfrm>
                <a:off x="350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2" name="Oval 4138"/>
              <p:cNvSpPr>
                <a:spLocks noChangeArrowheads="1"/>
              </p:cNvSpPr>
              <p:nvPr/>
            </p:nvSpPr>
            <p:spPr bwMode="auto">
              <a:xfrm>
                <a:off x="350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3" name="Oval 4139"/>
              <p:cNvSpPr>
                <a:spLocks noChangeArrowheads="1"/>
              </p:cNvSpPr>
              <p:nvPr/>
            </p:nvSpPr>
            <p:spPr bwMode="auto">
              <a:xfrm>
                <a:off x="350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4" name="Oval 4140"/>
              <p:cNvSpPr>
                <a:spLocks noChangeArrowheads="1"/>
              </p:cNvSpPr>
              <p:nvPr/>
            </p:nvSpPr>
            <p:spPr bwMode="auto">
              <a:xfrm>
                <a:off x="351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5" name="Oval 4141"/>
              <p:cNvSpPr>
                <a:spLocks noChangeArrowheads="1"/>
              </p:cNvSpPr>
              <p:nvPr/>
            </p:nvSpPr>
            <p:spPr bwMode="auto">
              <a:xfrm>
                <a:off x="351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6" name="Oval 4142"/>
              <p:cNvSpPr>
                <a:spLocks noChangeArrowheads="1"/>
              </p:cNvSpPr>
              <p:nvPr/>
            </p:nvSpPr>
            <p:spPr bwMode="auto">
              <a:xfrm>
                <a:off x="352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7" name="Oval 4143"/>
              <p:cNvSpPr>
                <a:spLocks noChangeArrowheads="1"/>
              </p:cNvSpPr>
              <p:nvPr/>
            </p:nvSpPr>
            <p:spPr bwMode="auto">
              <a:xfrm>
                <a:off x="352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8" name="Oval 4144"/>
              <p:cNvSpPr>
                <a:spLocks noChangeArrowheads="1"/>
              </p:cNvSpPr>
              <p:nvPr/>
            </p:nvSpPr>
            <p:spPr bwMode="auto">
              <a:xfrm>
                <a:off x="352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9" name="Oval 4145"/>
              <p:cNvSpPr>
                <a:spLocks noChangeArrowheads="1"/>
              </p:cNvSpPr>
              <p:nvPr/>
            </p:nvSpPr>
            <p:spPr bwMode="auto">
              <a:xfrm>
                <a:off x="353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0" name="Oval 4146"/>
              <p:cNvSpPr>
                <a:spLocks noChangeArrowheads="1"/>
              </p:cNvSpPr>
              <p:nvPr/>
            </p:nvSpPr>
            <p:spPr bwMode="auto">
              <a:xfrm>
                <a:off x="353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1" name="Oval 4147"/>
              <p:cNvSpPr>
                <a:spLocks noChangeArrowheads="1"/>
              </p:cNvSpPr>
              <p:nvPr/>
            </p:nvSpPr>
            <p:spPr bwMode="auto">
              <a:xfrm>
                <a:off x="354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2" name="Oval 4148"/>
              <p:cNvSpPr>
                <a:spLocks noChangeArrowheads="1"/>
              </p:cNvSpPr>
              <p:nvPr/>
            </p:nvSpPr>
            <p:spPr bwMode="auto">
              <a:xfrm>
                <a:off x="354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3" name="Oval 4149"/>
              <p:cNvSpPr>
                <a:spLocks noChangeArrowheads="1"/>
              </p:cNvSpPr>
              <p:nvPr/>
            </p:nvSpPr>
            <p:spPr bwMode="auto">
              <a:xfrm>
                <a:off x="35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4" name="Oval 4150"/>
              <p:cNvSpPr>
                <a:spLocks noChangeArrowheads="1"/>
              </p:cNvSpPr>
              <p:nvPr/>
            </p:nvSpPr>
            <p:spPr bwMode="auto">
              <a:xfrm>
                <a:off x="355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5" name="Oval 4151"/>
              <p:cNvSpPr>
                <a:spLocks noChangeArrowheads="1"/>
              </p:cNvSpPr>
              <p:nvPr/>
            </p:nvSpPr>
            <p:spPr bwMode="auto">
              <a:xfrm>
                <a:off x="355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6" name="Oval 4152"/>
              <p:cNvSpPr>
                <a:spLocks noChangeArrowheads="1"/>
              </p:cNvSpPr>
              <p:nvPr/>
            </p:nvSpPr>
            <p:spPr bwMode="auto">
              <a:xfrm>
                <a:off x="356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7" name="Oval 4153"/>
              <p:cNvSpPr>
                <a:spLocks noChangeArrowheads="1"/>
              </p:cNvSpPr>
              <p:nvPr/>
            </p:nvSpPr>
            <p:spPr bwMode="auto">
              <a:xfrm>
                <a:off x="356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8" name="Oval 4154"/>
              <p:cNvSpPr>
                <a:spLocks noChangeArrowheads="1"/>
              </p:cNvSpPr>
              <p:nvPr/>
            </p:nvSpPr>
            <p:spPr bwMode="auto">
              <a:xfrm>
                <a:off x="356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9" name="Oval 4155"/>
              <p:cNvSpPr>
                <a:spLocks noChangeArrowheads="1"/>
              </p:cNvSpPr>
              <p:nvPr/>
            </p:nvSpPr>
            <p:spPr bwMode="auto">
              <a:xfrm>
                <a:off x="357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0" name="Oval 4156"/>
              <p:cNvSpPr>
                <a:spLocks noChangeArrowheads="1"/>
              </p:cNvSpPr>
              <p:nvPr/>
            </p:nvSpPr>
            <p:spPr bwMode="auto">
              <a:xfrm>
                <a:off x="357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1" name="Oval 4157"/>
              <p:cNvSpPr>
                <a:spLocks noChangeArrowheads="1"/>
              </p:cNvSpPr>
              <p:nvPr/>
            </p:nvSpPr>
            <p:spPr bwMode="auto">
              <a:xfrm>
                <a:off x="358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2" name="Oval 4158"/>
              <p:cNvSpPr>
                <a:spLocks noChangeArrowheads="1"/>
              </p:cNvSpPr>
              <p:nvPr/>
            </p:nvSpPr>
            <p:spPr bwMode="auto">
              <a:xfrm>
                <a:off x="358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3" name="Oval 4159"/>
              <p:cNvSpPr>
                <a:spLocks noChangeArrowheads="1"/>
              </p:cNvSpPr>
              <p:nvPr/>
            </p:nvSpPr>
            <p:spPr bwMode="auto">
              <a:xfrm>
                <a:off x="358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4" name="Oval 4160"/>
              <p:cNvSpPr>
                <a:spLocks noChangeArrowheads="1"/>
              </p:cNvSpPr>
              <p:nvPr/>
            </p:nvSpPr>
            <p:spPr bwMode="auto">
              <a:xfrm>
                <a:off x="359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5" name="Oval 4161"/>
              <p:cNvSpPr>
                <a:spLocks noChangeArrowheads="1"/>
              </p:cNvSpPr>
              <p:nvPr/>
            </p:nvSpPr>
            <p:spPr bwMode="auto">
              <a:xfrm>
                <a:off x="359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6" name="Oval 4162"/>
              <p:cNvSpPr>
                <a:spLocks noChangeArrowheads="1"/>
              </p:cNvSpPr>
              <p:nvPr/>
            </p:nvSpPr>
            <p:spPr bwMode="auto">
              <a:xfrm>
                <a:off x="359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7" name="Oval 4163"/>
              <p:cNvSpPr>
                <a:spLocks noChangeArrowheads="1"/>
              </p:cNvSpPr>
              <p:nvPr/>
            </p:nvSpPr>
            <p:spPr bwMode="auto">
              <a:xfrm>
                <a:off x="360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8" name="Oval 4164"/>
              <p:cNvSpPr>
                <a:spLocks noChangeArrowheads="1"/>
              </p:cNvSpPr>
              <p:nvPr/>
            </p:nvSpPr>
            <p:spPr bwMode="auto">
              <a:xfrm>
                <a:off x="360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9" name="Oval 4165"/>
              <p:cNvSpPr>
                <a:spLocks noChangeArrowheads="1"/>
              </p:cNvSpPr>
              <p:nvPr/>
            </p:nvSpPr>
            <p:spPr bwMode="auto">
              <a:xfrm>
                <a:off x="360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0" name="Oval 4166"/>
              <p:cNvSpPr>
                <a:spLocks noChangeArrowheads="1"/>
              </p:cNvSpPr>
              <p:nvPr/>
            </p:nvSpPr>
            <p:spPr bwMode="auto">
              <a:xfrm>
                <a:off x="361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1" name="Oval 4167"/>
              <p:cNvSpPr>
                <a:spLocks noChangeArrowheads="1"/>
              </p:cNvSpPr>
              <p:nvPr/>
            </p:nvSpPr>
            <p:spPr bwMode="auto">
              <a:xfrm>
                <a:off x="361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2" name="Oval 4168"/>
              <p:cNvSpPr>
                <a:spLocks noChangeArrowheads="1"/>
              </p:cNvSpPr>
              <p:nvPr/>
            </p:nvSpPr>
            <p:spPr bwMode="auto">
              <a:xfrm>
                <a:off x="362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3" name="Oval 4169"/>
              <p:cNvSpPr>
                <a:spLocks noChangeArrowheads="1"/>
              </p:cNvSpPr>
              <p:nvPr/>
            </p:nvSpPr>
            <p:spPr bwMode="auto">
              <a:xfrm>
                <a:off x="362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4" name="Oval 4170"/>
              <p:cNvSpPr>
                <a:spLocks noChangeArrowheads="1"/>
              </p:cNvSpPr>
              <p:nvPr/>
            </p:nvSpPr>
            <p:spPr bwMode="auto">
              <a:xfrm>
                <a:off x="362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5" name="Oval 4171"/>
              <p:cNvSpPr>
                <a:spLocks noChangeArrowheads="1"/>
              </p:cNvSpPr>
              <p:nvPr/>
            </p:nvSpPr>
            <p:spPr bwMode="auto">
              <a:xfrm>
                <a:off x="363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6" name="Oval 4172"/>
              <p:cNvSpPr>
                <a:spLocks noChangeArrowheads="1"/>
              </p:cNvSpPr>
              <p:nvPr/>
            </p:nvSpPr>
            <p:spPr bwMode="auto">
              <a:xfrm>
                <a:off x="363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7" name="Oval 4173"/>
              <p:cNvSpPr>
                <a:spLocks noChangeArrowheads="1"/>
              </p:cNvSpPr>
              <p:nvPr/>
            </p:nvSpPr>
            <p:spPr bwMode="auto">
              <a:xfrm>
                <a:off x="364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8" name="Oval 4174"/>
              <p:cNvSpPr>
                <a:spLocks noChangeArrowheads="1"/>
              </p:cNvSpPr>
              <p:nvPr/>
            </p:nvSpPr>
            <p:spPr bwMode="auto">
              <a:xfrm>
                <a:off x="364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9" name="Oval 4175"/>
              <p:cNvSpPr>
                <a:spLocks noChangeArrowheads="1"/>
              </p:cNvSpPr>
              <p:nvPr/>
            </p:nvSpPr>
            <p:spPr bwMode="auto">
              <a:xfrm>
                <a:off x="36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0" name="Oval 4176"/>
              <p:cNvSpPr>
                <a:spLocks noChangeArrowheads="1"/>
              </p:cNvSpPr>
              <p:nvPr/>
            </p:nvSpPr>
            <p:spPr bwMode="auto">
              <a:xfrm>
                <a:off x="365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1" name="Oval 4177"/>
              <p:cNvSpPr>
                <a:spLocks noChangeArrowheads="1"/>
              </p:cNvSpPr>
              <p:nvPr/>
            </p:nvSpPr>
            <p:spPr bwMode="auto">
              <a:xfrm>
                <a:off x="365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2" name="Oval 4178"/>
              <p:cNvSpPr>
                <a:spLocks noChangeArrowheads="1"/>
              </p:cNvSpPr>
              <p:nvPr/>
            </p:nvSpPr>
            <p:spPr bwMode="auto">
              <a:xfrm>
                <a:off x="366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3" name="Oval 4179"/>
              <p:cNvSpPr>
                <a:spLocks noChangeArrowheads="1"/>
              </p:cNvSpPr>
              <p:nvPr/>
            </p:nvSpPr>
            <p:spPr bwMode="auto">
              <a:xfrm>
                <a:off x="366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4" name="Oval 4180"/>
              <p:cNvSpPr>
                <a:spLocks noChangeArrowheads="1"/>
              </p:cNvSpPr>
              <p:nvPr/>
            </p:nvSpPr>
            <p:spPr bwMode="auto">
              <a:xfrm>
                <a:off x="366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5" name="Oval 4181"/>
              <p:cNvSpPr>
                <a:spLocks noChangeArrowheads="1"/>
              </p:cNvSpPr>
              <p:nvPr/>
            </p:nvSpPr>
            <p:spPr bwMode="auto">
              <a:xfrm>
                <a:off x="367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6" name="Oval 4182"/>
              <p:cNvSpPr>
                <a:spLocks noChangeArrowheads="1"/>
              </p:cNvSpPr>
              <p:nvPr/>
            </p:nvSpPr>
            <p:spPr bwMode="auto">
              <a:xfrm>
                <a:off x="367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7" name="Oval 4183"/>
              <p:cNvSpPr>
                <a:spLocks noChangeArrowheads="1"/>
              </p:cNvSpPr>
              <p:nvPr/>
            </p:nvSpPr>
            <p:spPr bwMode="auto">
              <a:xfrm>
                <a:off x="368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8" name="Oval 4184"/>
              <p:cNvSpPr>
                <a:spLocks noChangeArrowheads="1"/>
              </p:cNvSpPr>
              <p:nvPr/>
            </p:nvSpPr>
            <p:spPr bwMode="auto">
              <a:xfrm>
                <a:off x="368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9" name="Oval 4185"/>
              <p:cNvSpPr>
                <a:spLocks noChangeArrowheads="1"/>
              </p:cNvSpPr>
              <p:nvPr/>
            </p:nvSpPr>
            <p:spPr bwMode="auto">
              <a:xfrm>
                <a:off x="368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0" name="Oval 4186"/>
              <p:cNvSpPr>
                <a:spLocks noChangeArrowheads="1"/>
              </p:cNvSpPr>
              <p:nvPr/>
            </p:nvSpPr>
            <p:spPr bwMode="auto">
              <a:xfrm>
                <a:off x="368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1" name="Oval 4187"/>
              <p:cNvSpPr>
                <a:spLocks noChangeArrowheads="1"/>
              </p:cNvSpPr>
              <p:nvPr/>
            </p:nvSpPr>
            <p:spPr bwMode="auto">
              <a:xfrm>
                <a:off x="369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2" name="Oval 4188"/>
              <p:cNvSpPr>
                <a:spLocks noChangeArrowheads="1"/>
              </p:cNvSpPr>
              <p:nvPr/>
            </p:nvSpPr>
            <p:spPr bwMode="auto">
              <a:xfrm>
                <a:off x="369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3" name="Oval 4189"/>
              <p:cNvSpPr>
                <a:spLocks noChangeArrowheads="1"/>
              </p:cNvSpPr>
              <p:nvPr/>
            </p:nvSpPr>
            <p:spPr bwMode="auto">
              <a:xfrm>
                <a:off x="370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4" name="Oval 4190"/>
              <p:cNvSpPr>
                <a:spLocks noChangeArrowheads="1"/>
              </p:cNvSpPr>
              <p:nvPr/>
            </p:nvSpPr>
            <p:spPr bwMode="auto">
              <a:xfrm>
                <a:off x="370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5" name="Oval 4191"/>
              <p:cNvSpPr>
                <a:spLocks noChangeArrowheads="1"/>
              </p:cNvSpPr>
              <p:nvPr/>
            </p:nvSpPr>
            <p:spPr bwMode="auto">
              <a:xfrm>
                <a:off x="370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6" name="Oval 4192"/>
              <p:cNvSpPr>
                <a:spLocks noChangeArrowheads="1"/>
              </p:cNvSpPr>
              <p:nvPr/>
            </p:nvSpPr>
            <p:spPr bwMode="auto">
              <a:xfrm>
                <a:off x="371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7" name="Oval 4193"/>
              <p:cNvSpPr>
                <a:spLocks noChangeArrowheads="1"/>
              </p:cNvSpPr>
              <p:nvPr/>
            </p:nvSpPr>
            <p:spPr bwMode="auto">
              <a:xfrm>
                <a:off x="371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8" name="Oval 4194"/>
              <p:cNvSpPr>
                <a:spLocks noChangeArrowheads="1"/>
              </p:cNvSpPr>
              <p:nvPr/>
            </p:nvSpPr>
            <p:spPr bwMode="auto">
              <a:xfrm>
                <a:off x="372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9" name="Oval 4195"/>
              <p:cNvSpPr>
                <a:spLocks noChangeArrowheads="1"/>
              </p:cNvSpPr>
              <p:nvPr/>
            </p:nvSpPr>
            <p:spPr bwMode="auto">
              <a:xfrm>
                <a:off x="372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0" name="Oval 4196"/>
              <p:cNvSpPr>
                <a:spLocks noChangeArrowheads="1"/>
              </p:cNvSpPr>
              <p:nvPr/>
            </p:nvSpPr>
            <p:spPr bwMode="auto">
              <a:xfrm>
                <a:off x="372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1" name="Oval 4197"/>
              <p:cNvSpPr>
                <a:spLocks noChangeArrowheads="1"/>
              </p:cNvSpPr>
              <p:nvPr/>
            </p:nvSpPr>
            <p:spPr bwMode="auto">
              <a:xfrm>
                <a:off x="373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2" name="Oval 4198"/>
              <p:cNvSpPr>
                <a:spLocks noChangeArrowheads="1"/>
              </p:cNvSpPr>
              <p:nvPr/>
            </p:nvSpPr>
            <p:spPr bwMode="auto">
              <a:xfrm>
                <a:off x="373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3" name="Oval 4199"/>
              <p:cNvSpPr>
                <a:spLocks noChangeArrowheads="1"/>
              </p:cNvSpPr>
              <p:nvPr/>
            </p:nvSpPr>
            <p:spPr bwMode="auto">
              <a:xfrm>
                <a:off x="374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4" name="Oval 4200"/>
              <p:cNvSpPr>
                <a:spLocks noChangeArrowheads="1"/>
              </p:cNvSpPr>
              <p:nvPr/>
            </p:nvSpPr>
            <p:spPr bwMode="auto">
              <a:xfrm>
                <a:off x="374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5" name="Oval 4201"/>
              <p:cNvSpPr>
                <a:spLocks noChangeArrowheads="1"/>
              </p:cNvSpPr>
              <p:nvPr/>
            </p:nvSpPr>
            <p:spPr bwMode="auto">
              <a:xfrm>
                <a:off x="37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6" name="Oval 4202"/>
              <p:cNvSpPr>
                <a:spLocks noChangeArrowheads="1"/>
              </p:cNvSpPr>
              <p:nvPr/>
            </p:nvSpPr>
            <p:spPr bwMode="auto">
              <a:xfrm>
                <a:off x="375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7" name="Oval 4203"/>
              <p:cNvSpPr>
                <a:spLocks noChangeArrowheads="1"/>
              </p:cNvSpPr>
              <p:nvPr/>
            </p:nvSpPr>
            <p:spPr bwMode="auto">
              <a:xfrm>
                <a:off x="375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8" name="Oval 4204"/>
              <p:cNvSpPr>
                <a:spLocks noChangeArrowheads="1"/>
              </p:cNvSpPr>
              <p:nvPr/>
            </p:nvSpPr>
            <p:spPr bwMode="auto">
              <a:xfrm>
                <a:off x="376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9" name="Oval 4205"/>
              <p:cNvSpPr>
                <a:spLocks noChangeArrowheads="1"/>
              </p:cNvSpPr>
              <p:nvPr/>
            </p:nvSpPr>
            <p:spPr bwMode="auto">
              <a:xfrm>
                <a:off x="376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0" name="Oval 4206"/>
              <p:cNvSpPr>
                <a:spLocks noChangeArrowheads="1"/>
              </p:cNvSpPr>
              <p:nvPr/>
            </p:nvSpPr>
            <p:spPr bwMode="auto">
              <a:xfrm>
                <a:off x="376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1" name="Oval 4207"/>
              <p:cNvSpPr>
                <a:spLocks noChangeArrowheads="1"/>
              </p:cNvSpPr>
              <p:nvPr/>
            </p:nvSpPr>
            <p:spPr bwMode="auto">
              <a:xfrm>
                <a:off x="377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2" name="Oval 4208"/>
              <p:cNvSpPr>
                <a:spLocks noChangeArrowheads="1"/>
              </p:cNvSpPr>
              <p:nvPr/>
            </p:nvSpPr>
            <p:spPr bwMode="auto">
              <a:xfrm>
                <a:off x="377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3" name="Oval 4209"/>
              <p:cNvSpPr>
                <a:spLocks noChangeArrowheads="1"/>
              </p:cNvSpPr>
              <p:nvPr/>
            </p:nvSpPr>
            <p:spPr bwMode="auto">
              <a:xfrm>
                <a:off x="378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4" name="Oval 4210"/>
              <p:cNvSpPr>
                <a:spLocks noChangeArrowheads="1"/>
              </p:cNvSpPr>
              <p:nvPr/>
            </p:nvSpPr>
            <p:spPr bwMode="auto">
              <a:xfrm>
                <a:off x="378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5" name="Oval 4211"/>
              <p:cNvSpPr>
                <a:spLocks noChangeArrowheads="1"/>
              </p:cNvSpPr>
              <p:nvPr/>
            </p:nvSpPr>
            <p:spPr bwMode="auto">
              <a:xfrm>
                <a:off x="378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6" name="Oval 4212"/>
              <p:cNvSpPr>
                <a:spLocks noChangeArrowheads="1"/>
              </p:cNvSpPr>
              <p:nvPr/>
            </p:nvSpPr>
            <p:spPr bwMode="auto">
              <a:xfrm>
                <a:off x="379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7" name="Oval 4213"/>
              <p:cNvSpPr>
                <a:spLocks noChangeArrowheads="1"/>
              </p:cNvSpPr>
              <p:nvPr/>
            </p:nvSpPr>
            <p:spPr bwMode="auto">
              <a:xfrm>
                <a:off x="379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8" name="Oval 4214"/>
              <p:cNvSpPr>
                <a:spLocks noChangeArrowheads="1"/>
              </p:cNvSpPr>
              <p:nvPr/>
            </p:nvSpPr>
            <p:spPr bwMode="auto">
              <a:xfrm>
                <a:off x="379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9" name="Oval 4215"/>
              <p:cNvSpPr>
                <a:spLocks noChangeArrowheads="1"/>
              </p:cNvSpPr>
              <p:nvPr/>
            </p:nvSpPr>
            <p:spPr bwMode="auto">
              <a:xfrm>
                <a:off x="380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0" name="Oval 4216"/>
              <p:cNvSpPr>
                <a:spLocks noChangeArrowheads="1"/>
              </p:cNvSpPr>
              <p:nvPr/>
            </p:nvSpPr>
            <p:spPr bwMode="auto">
              <a:xfrm>
                <a:off x="380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1" name="Oval 4217"/>
              <p:cNvSpPr>
                <a:spLocks noChangeArrowheads="1"/>
              </p:cNvSpPr>
              <p:nvPr/>
            </p:nvSpPr>
            <p:spPr bwMode="auto">
              <a:xfrm>
                <a:off x="380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2" name="Oval 4218"/>
              <p:cNvSpPr>
                <a:spLocks noChangeArrowheads="1"/>
              </p:cNvSpPr>
              <p:nvPr/>
            </p:nvSpPr>
            <p:spPr bwMode="auto">
              <a:xfrm>
                <a:off x="381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3" name="Oval 4219"/>
              <p:cNvSpPr>
                <a:spLocks noChangeArrowheads="1"/>
              </p:cNvSpPr>
              <p:nvPr/>
            </p:nvSpPr>
            <p:spPr bwMode="auto">
              <a:xfrm>
                <a:off x="381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4" name="Oval 4220"/>
              <p:cNvSpPr>
                <a:spLocks noChangeArrowheads="1"/>
              </p:cNvSpPr>
              <p:nvPr/>
            </p:nvSpPr>
            <p:spPr bwMode="auto">
              <a:xfrm>
                <a:off x="382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5" name="Oval 4221"/>
              <p:cNvSpPr>
                <a:spLocks noChangeArrowheads="1"/>
              </p:cNvSpPr>
              <p:nvPr/>
            </p:nvSpPr>
            <p:spPr bwMode="auto">
              <a:xfrm>
                <a:off x="382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6" name="Oval 4222"/>
              <p:cNvSpPr>
                <a:spLocks noChangeArrowheads="1"/>
              </p:cNvSpPr>
              <p:nvPr/>
            </p:nvSpPr>
            <p:spPr bwMode="auto">
              <a:xfrm>
                <a:off x="382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7" name="Oval 4223"/>
              <p:cNvSpPr>
                <a:spLocks noChangeArrowheads="1"/>
              </p:cNvSpPr>
              <p:nvPr/>
            </p:nvSpPr>
            <p:spPr bwMode="auto">
              <a:xfrm>
                <a:off x="383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8" name="Oval 4224"/>
              <p:cNvSpPr>
                <a:spLocks noChangeArrowheads="1"/>
              </p:cNvSpPr>
              <p:nvPr/>
            </p:nvSpPr>
            <p:spPr bwMode="auto">
              <a:xfrm>
                <a:off x="383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726" name="Group 4426"/>
            <p:cNvGrpSpPr>
              <a:grpSpLocks/>
            </p:cNvGrpSpPr>
            <p:nvPr/>
          </p:nvGrpSpPr>
          <p:grpSpPr bwMode="auto">
            <a:xfrm>
              <a:off x="3841" y="3026"/>
              <a:ext cx="774" cy="216"/>
              <a:chOff x="3841" y="3026"/>
              <a:chExt cx="774" cy="216"/>
            </a:xfrm>
          </p:grpSpPr>
          <p:sp>
            <p:nvSpPr>
              <p:cNvPr id="4789" name="Oval 4226"/>
              <p:cNvSpPr>
                <a:spLocks noChangeArrowheads="1"/>
              </p:cNvSpPr>
              <p:nvPr/>
            </p:nvSpPr>
            <p:spPr bwMode="auto">
              <a:xfrm>
                <a:off x="384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0" name="Oval 4227"/>
              <p:cNvSpPr>
                <a:spLocks noChangeArrowheads="1"/>
              </p:cNvSpPr>
              <p:nvPr/>
            </p:nvSpPr>
            <p:spPr bwMode="auto">
              <a:xfrm>
                <a:off x="384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1" name="Oval 4228"/>
              <p:cNvSpPr>
                <a:spLocks noChangeArrowheads="1"/>
              </p:cNvSpPr>
              <p:nvPr/>
            </p:nvSpPr>
            <p:spPr bwMode="auto">
              <a:xfrm>
                <a:off x="384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2" name="Oval 4229"/>
              <p:cNvSpPr>
                <a:spLocks noChangeArrowheads="1"/>
              </p:cNvSpPr>
              <p:nvPr/>
            </p:nvSpPr>
            <p:spPr bwMode="auto">
              <a:xfrm>
                <a:off x="385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3" name="Oval 4230"/>
              <p:cNvSpPr>
                <a:spLocks noChangeArrowheads="1"/>
              </p:cNvSpPr>
              <p:nvPr/>
            </p:nvSpPr>
            <p:spPr bwMode="auto">
              <a:xfrm>
                <a:off x="385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4" name="Oval 4231"/>
              <p:cNvSpPr>
                <a:spLocks noChangeArrowheads="1"/>
              </p:cNvSpPr>
              <p:nvPr/>
            </p:nvSpPr>
            <p:spPr bwMode="auto">
              <a:xfrm>
                <a:off x="386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5" name="Oval 4232"/>
              <p:cNvSpPr>
                <a:spLocks noChangeArrowheads="1"/>
              </p:cNvSpPr>
              <p:nvPr/>
            </p:nvSpPr>
            <p:spPr bwMode="auto">
              <a:xfrm>
                <a:off x="386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6" name="Oval 4233"/>
              <p:cNvSpPr>
                <a:spLocks noChangeArrowheads="1"/>
              </p:cNvSpPr>
              <p:nvPr/>
            </p:nvSpPr>
            <p:spPr bwMode="auto">
              <a:xfrm>
                <a:off x="386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7" name="Oval 4234"/>
              <p:cNvSpPr>
                <a:spLocks noChangeArrowheads="1"/>
              </p:cNvSpPr>
              <p:nvPr/>
            </p:nvSpPr>
            <p:spPr bwMode="auto">
              <a:xfrm>
                <a:off x="387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8" name="Oval 4235"/>
              <p:cNvSpPr>
                <a:spLocks noChangeArrowheads="1"/>
              </p:cNvSpPr>
              <p:nvPr/>
            </p:nvSpPr>
            <p:spPr bwMode="auto">
              <a:xfrm>
                <a:off x="387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9" name="Oval 4236"/>
              <p:cNvSpPr>
                <a:spLocks noChangeArrowheads="1"/>
              </p:cNvSpPr>
              <p:nvPr/>
            </p:nvSpPr>
            <p:spPr bwMode="auto">
              <a:xfrm>
                <a:off x="388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0" name="Oval 4237"/>
              <p:cNvSpPr>
                <a:spLocks noChangeArrowheads="1"/>
              </p:cNvSpPr>
              <p:nvPr/>
            </p:nvSpPr>
            <p:spPr bwMode="auto">
              <a:xfrm>
                <a:off x="388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1" name="Oval 4238"/>
              <p:cNvSpPr>
                <a:spLocks noChangeArrowheads="1"/>
              </p:cNvSpPr>
              <p:nvPr/>
            </p:nvSpPr>
            <p:spPr bwMode="auto">
              <a:xfrm>
                <a:off x="388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2" name="Oval 4239"/>
              <p:cNvSpPr>
                <a:spLocks noChangeArrowheads="1"/>
              </p:cNvSpPr>
              <p:nvPr/>
            </p:nvSpPr>
            <p:spPr bwMode="auto">
              <a:xfrm>
                <a:off x="3889" y="322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3" name="Oval 4240"/>
              <p:cNvSpPr>
                <a:spLocks noChangeArrowheads="1"/>
              </p:cNvSpPr>
              <p:nvPr/>
            </p:nvSpPr>
            <p:spPr bwMode="auto">
              <a:xfrm>
                <a:off x="3893" y="322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4" name="Oval 4241"/>
              <p:cNvSpPr>
                <a:spLocks noChangeArrowheads="1"/>
              </p:cNvSpPr>
              <p:nvPr/>
            </p:nvSpPr>
            <p:spPr bwMode="auto">
              <a:xfrm>
                <a:off x="3897" y="322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5" name="Oval 4242"/>
              <p:cNvSpPr>
                <a:spLocks noChangeArrowheads="1"/>
              </p:cNvSpPr>
              <p:nvPr/>
            </p:nvSpPr>
            <p:spPr bwMode="auto">
              <a:xfrm>
                <a:off x="3901" y="322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6" name="Oval 4243"/>
              <p:cNvSpPr>
                <a:spLocks noChangeArrowheads="1"/>
              </p:cNvSpPr>
              <p:nvPr/>
            </p:nvSpPr>
            <p:spPr bwMode="auto">
              <a:xfrm>
                <a:off x="3905" y="3222"/>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7" name="Oval 4244"/>
              <p:cNvSpPr>
                <a:spLocks noChangeArrowheads="1"/>
              </p:cNvSpPr>
              <p:nvPr/>
            </p:nvSpPr>
            <p:spPr bwMode="auto">
              <a:xfrm>
                <a:off x="391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8" name="Oval 4245"/>
              <p:cNvSpPr>
                <a:spLocks noChangeArrowheads="1"/>
              </p:cNvSpPr>
              <p:nvPr/>
            </p:nvSpPr>
            <p:spPr bwMode="auto">
              <a:xfrm>
                <a:off x="391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9" name="Oval 4246"/>
              <p:cNvSpPr>
                <a:spLocks noChangeArrowheads="1"/>
              </p:cNvSpPr>
              <p:nvPr/>
            </p:nvSpPr>
            <p:spPr bwMode="auto">
              <a:xfrm>
                <a:off x="391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0" name="Oval 4247"/>
              <p:cNvSpPr>
                <a:spLocks noChangeArrowheads="1"/>
              </p:cNvSpPr>
              <p:nvPr/>
            </p:nvSpPr>
            <p:spPr bwMode="auto">
              <a:xfrm>
                <a:off x="392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1" name="Oval 4248"/>
              <p:cNvSpPr>
                <a:spLocks noChangeArrowheads="1"/>
              </p:cNvSpPr>
              <p:nvPr/>
            </p:nvSpPr>
            <p:spPr bwMode="auto">
              <a:xfrm>
                <a:off x="392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2" name="Oval 4249"/>
              <p:cNvSpPr>
                <a:spLocks noChangeArrowheads="1"/>
              </p:cNvSpPr>
              <p:nvPr/>
            </p:nvSpPr>
            <p:spPr bwMode="auto">
              <a:xfrm>
                <a:off x="39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3" name="Oval 4250"/>
              <p:cNvSpPr>
                <a:spLocks noChangeArrowheads="1"/>
              </p:cNvSpPr>
              <p:nvPr/>
            </p:nvSpPr>
            <p:spPr bwMode="auto">
              <a:xfrm>
                <a:off x="39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4" name="Oval 4251"/>
              <p:cNvSpPr>
                <a:spLocks noChangeArrowheads="1"/>
              </p:cNvSpPr>
              <p:nvPr/>
            </p:nvSpPr>
            <p:spPr bwMode="auto">
              <a:xfrm>
                <a:off x="39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5" name="Oval 4252"/>
              <p:cNvSpPr>
                <a:spLocks noChangeArrowheads="1"/>
              </p:cNvSpPr>
              <p:nvPr/>
            </p:nvSpPr>
            <p:spPr bwMode="auto">
              <a:xfrm>
                <a:off x="393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6" name="Oval 4253"/>
              <p:cNvSpPr>
                <a:spLocks noChangeArrowheads="1"/>
              </p:cNvSpPr>
              <p:nvPr/>
            </p:nvSpPr>
            <p:spPr bwMode="auto">
              <a:xfrm>
                <a:off x="394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7" name="Oval 4254"/>
              <p:cNvSpPr>
                <a:spLocks noChangeArrowheads="1"/>
              </p:cNvSpPr>
              <p:nvPr/>
            </p:nvSpPr>
            <p:spPr bwMode="auto">
              <a:xfrm>
                <a:off x="39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8" name="Oval 4255"/>
              <p:cNvSpPr>
                <a:spLocks noChangeArrowheads="1"/>
              </p:cNvSpPr>
              <p:nvPr/>
            </p:nvSpPr>
            <p:spPr bwMode="auto">
              <a:xfrm>
                <a:off x="39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9" name="Oval 4256"/>
              <p:cNvSpPr>
                <a:spLocks noChangeArrowheads="1"/>
              </p:cNvSpPr>
              <p:nvPr/>
            </p:nvSpPr>
            <p:spPr bwMode="auto">
              <a:xfrm>
                <a:off x="39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0" name="Oval 4257"/>
              <p:cNvSpPr>
                <a:spLocks noChangeArrowheads="1"/>
              </p:cNvSpPr>
              <p:nvPr/>
            </p:nvSpPr>
            <p:spPr bwMode="auto">
              <a:xfrm>
                <a:off x="39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1" name="Oval 4258"/>
              <p:cNvSpPr>
                <a:spLocks noChangeArrowheads="1"/>
              </p:cNvSpPr>
              <p:nvPr/>
            </p:nvSpPr>
            <p:spPr bwMode="auto">
              <a:xfrm>
                <a:off x="396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2" name="Oval 4259"/>
              <p:cNvSpPr>
                <a:spLocks noChangeArrowheads="1"/>
              </p:cNvSpPr>
              <p:nvPr/>
            </p:nvSpPr>
            <p:spPr bwMode="auto">
              <a:xfrm>
                <a:off x="396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3" name="Oval 4260"/>
              <p:cNvSpPr>
                <a:spLocks noChangeArrowheads="1"/>
              </p:cNvSpPr>
              <p:nvPr/>
            </p:nvSpPr>
            <p:spPr bwMode="auto">
              <a:xfrm>
                <a:off x="397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4" name="Oval 4261"/>
              <p:cNvSpPr>
                <a:spLocks noChangeArrowheads="1"/>
              </p:cNvSpPr>
              <p:nvPr/>
            </p:nvSpPr>
            <p:spPr bwMode="auto">
              <a:xfrm>
                <a:off x="39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5" name="Oval 4262"/>
              <p:cNvSpPr>
                <a:spLocks noChangeArrowheads="1"/>
              </p:cNvSpPr>
              <p:nvPr/>
            </p:nvSpPr>
            <p:spPr bwMode="auto">
              <a:xfrm>
                <a:off x="39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6" name="Oval 4263"/>
              <p:cNvSpPr>
                <a:spLocks noChangeArrowheads="1"/>
              </p:cNvSpPr>
              <p:nvPr/>
            </p:nvSpPr>
            <p:spPr bwMode="auto">
              <a:xfrm>
                <a:off x="39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7" name="Oval 4264"/>
              <p:cNvSpPr>
                <a:spLocks noChangeArrowheads="1"/>
              </p:cNvSpPr>
              <p:nvPr/>
            </p:nvSpPr>
            <p:spPr bwMode="auto">
              <a:xfrm>
                <a:off x="39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8" name="Oval 4265"/>
              <p:cNvSpPr>
                <a:spLocks noChangeArrowheads="1"/>
              </p:cNvSpPr>
              <p:nvPr/>
            </p:nvSpPr>
            <p:spPr bwMode="auto">
              <a:xfrm>
                <a:off x="39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9" name="Oval 4266"/>
              <p:cNvSpPr>
                <a:spLocks noChangeArrowheads="1"/>
              </p:cNvSpPr>
              <p:nvPr/>
            </p:nvSpPr>
            <p:spPr bwMode="auto">
              <a:xfrm>
                <a:off x="39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0" name="Oval 4267"/>
              <p:cNvSpPr>
                <a:spLocks noChangeArrowheads="1"/>
              </p:cNvSpPr>
              <p:nvPr/>
            </p:nvSpPr>
            <p:spPr bwMode="auto">
              <a:xfrm>
                <a:off x="39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1" name="Oval 4268"/>
              <p:cNvSpPr>
                <a:spLocks noChangeArrowheads="1"/>
              </p:cNvSpPr>
              <p:nvPr/>
            </p:nvSpPr>
            <p:spPr bwMode="auto">
              <a:xfrm>
                <a:off x="40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2" name="Oval 4269"/>
              <p:cNvSpPr>
                <a:spLocks noChangeArrowheads="1"/>
              </p:cNvSpPr>
              <p:nvPr/>
            </p:nvSpPr>
            <p:spPr bwMode="auto">
              <a:xfrm>
                <a:off x="40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3" name="Oval 4270"/>
              <p:cNvSpPr>
                <a:spLocks noChangeArrowheads="1"/>
              </p:cNvSpPr>
              <p:nvPr/>
            </p:nvSpPr>
            <p:spPr bwMode="auto">
              <a:xfrm>
                <a:off x="40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4" name="Oval 4271"/>
              <p:cNvSpPr>
                <a:spLocks noChangeArrowheads="1"/>
              </p:cNvSpPr>
              <p:nvPr/>
            </p:nvSpPr>
            <p:spPr bwMode="auto">
              <a:xfrm>
                <a:off x="401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5" name="Oval 4272"/>
              <p:cNvSpPr>
                <a:spLocks noChangeArrowheads="1"/>
              </p:cNvSpPr>
              <p:nvPr/>
            </p:nvSpPr>
            <p:spPr bwMode="auto">
              <a:xfrm>
                <a:off x="401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6" name="Oval 4273"/>
              <p:cNvSpPr>
                <a:spLocks noChangeArrowheads="1"/>
              </p:cNvSpPr>
              <p:nvPr/>
            </p:nvSpPr>
            <p:spPr bwMode="auto">
              <a:xfrm>
                <a:off x="402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7" name="Oval 4274"/>
              <p:cNvSpPr>
                <a:spLocks noChangeArrowheads="1"/>
              </p:cNvSpPr>
              <p:nvPr/>
            </p:nvSpPr>
            <p:spPr bwMode="auto">
              <a:xfrm>
                <a:off x="40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8" name="Oval 4275"/>
              <p:cNvSpPr>
                <a:spLocks noChangeArrowheads="1"/>
              </p:cNvSpPr>
              <p:nvPr/>
            </p:nvSpPr>
            <p:spPr bwMode="auto">
              <a:xfrm>
                <a:off x="40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9" name="Oval 4276"/>
              <p:cNvSpPr>
                <a:spLocks noChangeArrowheads="1"/>
              </p:cNvSpPr>
              <p:nvPr/>
            </p:nvSpPr>
            <p:spPr bwMode="auto">
              <a:xfrm>
                <a:off x="40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0" name="Oval 4277"/>
              <p:cNvSpPr>
                <a:spLocks noChangeArrowheads="1"/>
              </p:cNvSpPr>
              <p:nvPr/>
            </p:nvSpPr>
            <p:spPr bwMode="auto">
              <a:xfrm>
                <a:off x="40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1" name="Oval 4278"/>
              <p:cNvSpPr>
                <a:spLocks noChangeArrowheads="1"/>
              </p:cNvSpPr>
              <p:nvPr/>
            </p:nvSpPr>
            <p:spPr bwMode="auto">
              <a:xfrm>
                <a:off x="403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2" name="Oval 4279"/>
              <p:cNvSpPr>
                <a:spLocks noChangeArrowheads="1"/>
              </p:cNvSpPr>
              <p:nvPr/>
            </p:nvSpPr>
            <p:spPr bwMode="auto">
              <a:xfrm>
                <a:off x="404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3" name="Oval 4280"/>
              <p:cNvSpPr>
                <a:spLocks noChangeArrowheads="1"/>
              </p:cNvSpPr>
              <p:nvPr/>
            </p:nvSpPr>
            <p:spPr bwMode="auto">
              <a:xfrm>
                <a:off x="40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4" name="Oval 4281"/>
              <p:cNvSpPr>
                <a:spLocks noChangeArrowheads="1"/>
              </p:cNvSpPr>
              <p:nvPr/>
            </p:nvSpPr>
            <p:spPr bwMode="auto">
              <a:xfrm>
                <a:off x="40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5" name="Oval 4282"/>
              <p:cNvSpPr>
                <a:spLocks noChangeArrowheads="1"/>
              </p:cNvSpPr>
              <p:nvPr/>
            </p:nvSpPr>
            <p:spPr bwMode="auto">
              <a:xfrm>
                <a:off x="40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6" name="Oval 4283"/>
              <p:cNvSpPr>
                <a:spLocks noChangeArrowheads="1"/>
              </p:cNvSpPr>
              <p:nvPr/>
            </p:nvSpPr>
            <p:spPr bwMode="auto">
              <a:xfrm>
                <a:off x="40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7" name="Oval 4284"/>
              <p:cNvSpPr>
                <a:spLocks noChangeArrowheads="1"/>
              </p:cNvSpPr>
              <p:nvPr/>
            </p:nvSpPr>
            <p:spPr bwMode="auto">
              <a:xfrm>
                <a:off x="406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8" name="Oval 4285"/>
              <p:cNvSpPr>
                <a:spLocks noChangeArrowheads="1"/>
              </p:cNvSpPr>
              <p:nvPr/>
            </p:nvSpPr>
            <p:spPr bwMode="auto">
              <a:xfrm>
                <a:off x="406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9" name="Oval 4286"/>
              <p:cNvSpPr>
                <a:spLocks noChangeArrowheads="1"/>
              </p:cNvSpPr>
              <p:nvPr/>
            </p:nvSpPr>
            <p:spPr bwMode="auto">
              <a:xfrm>
                <a:off x="407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0" name="Oval 4287"/>
              <p:cNvSpPr>
                <a:spLocks noChangeArrowheads="1"/>
              </p:cNvSpPr>
              <p:nvPr/>
            </p:nvSpPr>
            <p:spPr bwMode="auto">
              <a:xfrm>
                <a:off x="40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1" name="Oval 4288"/>
              <p:cNvSpPr>
                <a:spLocks noChangeArrowheads="1"/>
              </p:cNvSpPr>
              <p:nvPr/>
            </p:nvSpPr>
            <p:spPr bwMode="auto">
              <a:xfrm>
                <a:off x="40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2" name="Oval 4289"/>
              <p:cNvSpPr>
                <a:spLocks noChangeArrowheads="1"/>
              </p:cNvSpPr>
              <p:nvPr/>
            </p:nvSpPr>
            <p:spPr bwMode="auto">
              <a:xfrm>
                <a:off x="40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3" name="Oval 4290"/>
              <p:cNvSpPr>
                <a:spLocks noChangeArrowheads="1"/>
              </p:cNvSpPr>
              <p:nvPr/>
            </p:nvSpPr>
            <p:spPr bwMode="auto">
              <a:xfrm>
                <a:off x="40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4" name="Oval 4291"/>
              <p:cNvSpPr>
                <a:spLocks noChangeArrowheads="1"/>
              </p:cNvSpPr>
              <p:nvPr/>
            </p:nvSpPr>
            <p:spPr bwMode="auto">
              <a:xfrm>
                <a:off x="40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5" name="Oval 4292"/>
              <p:cNvSpPr>
                <a:spLocks noChangeArrowheads="1"/>
              </p:cNvSpPr>
              <p:nvPr/>
            </p:nvSpPr>
            <p:spPr bwMode="auto">
              <a:xfrm>
                <a:off x="40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6" name="Oval 4293"/>
              <p:cNvSpPr>
                <a:spLocks noChangeArrowheads="1"/>
              </p:cNvSpPr>
              <p:nvPr/>
            </p:nvSpPr>
            <p:spPr bwMode="auto">
              <a:xfrm>
                <a:off x="40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7" name="Oval 4294"/>
              <p:cNvSpPr>
                <a:spLocks noChangeArrowheads="1"/>
              </p:cNvSpPr>
              <p:nvPr/>
            </p:nvSpPr>
            <p:spPr bwMode="auto">
              <a:xfrm>
                <a:off x="41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8" name="Oval 4295"/>
              <p:cNvSpPr>
                <a:spLocks noChangeArrowheads="1"/>
              </p:cNvSpPr>
              <p:nvPr/>
            </p:nvSpPr>
            <p:spPr bwMode="auto">
              <a:xfrm>
                <a:off x="41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9" name="Oval 4296"/>
              <p:cNvSpPr>
                <a:spLocks noChangeArrowheads="1"/>
              </p:cNvSpPr>
              <p:nvPr/>
            </p:nvSpPr>
            <p:spPr bwMode="auto">
              <a:xfrm>
                <a:off x="41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0" name="Oval 4297"/>
              <p:cNvSpPr>
                <a:spLocks noChangeArrowheads="1"/>
              </p:cNvSpPr>
              <p:nvPr/>
            </p:nvSpPr>
            <p:spPr bwMode="auto">
              <a:xfrm>
                <a:off x="411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1" name="Oval 4298"/>
              <p:cNvSpPr>
                <a:spLocks noChangeArrowheads="1"/>
              </p:cNvSpPr>
              <p:nvPr/>
            </p:nvSpPr>
            <p:spPr bwMode="auto">
              <a:xfrm>
                <a:off x="411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2" name="Oval 4299"/>
              <p:cNvSpPr>
                <a:spLocks noChangeArrowheads="1"/>
              </p:cNvSpPr>
              <p:nvPr/>
            </p:nvSpPr>
            <p:spPr bwMode="auto">
              <a:xfrm>
                <a:off x="411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3" name="Oval 4300"/>
              <p:cNvSpPr>
                <a:spLocks noChangeArrowheads="1"/>
              </p:cNvSpPr>
              <p:nvPr/>
            </p:nvSpPr>
            <p:spPr bwMode="auto">
              <a:xfrm>
                <a:off x="412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4" name="Oval 4301"/>
              <p:cNvSpPr>
                <a:spLocks noChangeArrowheads="1"/>
              </p:cNvSpPr>
              <p:nvPr/>
            </p:nvSpPr>
            <p:spPr bwMode="auto">
              <a:xfrm>
                <a:off x="41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5" name="Oval 4302"/>
              <p:cNvSpPr>
                <a:spLocks noChangeArrowheads="1"/>
              </p:cNvSpPr>
              <p:nvPr/>
            </p:nvSpPr>
            <p:spPr bwMode="auto">
              <a:xfrm>
                <a:off x="41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6" name="Oval 4303"/>
              <p:cNvSpPr>
                <a:spLocks noChangeArrowheads="1"/>
              </p:cNvSpPr>
              <p:nvPr/>
            </p:nvSpPr>
            <p:spPr bwMode="auto">
              <a:xfrm>
                <a:off x="41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7" name="Oval 4304"/>
              <p:cNvSpPr>
                <a:spLocks noChangeArrowheads="1"/>
              </p:cNvSpPr>
              <p:nvPr/>
            </p:nvSpPr>
            <p:spPr bwMode="auto">
              <a:xfrm>
                <a:off x="41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8" name="Oval 4305"/>
              <p:cNvSpPr>
                <a:spLocks noChangeArrowheads="1"/>
              </p:cNvSpPr>
              <p:nvPr/>
            </p:nvSpPr>
            <p:spPr bwMode="auto">
              <a:xfrm>
                <a:off x="413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9" name="Oval 4306"/>
              <p:cNvSpPr>
                <a:spLocks noChangeArrowheads="1"/>
              </p:cNvSpPr>
              <p:nvPr/>
            </p:nvSpPr>
            <p:spPr bwMode="auto">
              <a:xfrm>
                <a:off x="414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0" name="Oval 4307"/>
              <p:cNvSpPr>
                <a:spLocks noChangeArrowheads="1"/>
              </p:cNvSpPr>
              <p:nvPr/>
            </p:nvSpPr>
            <p:spPr bwMode="auto">
              <a:xfrm>
                <a:off x="41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1" name="Oval 4308"/>
              <p:cNvSpPr>
                <a:spLocks noChangeArrowheads="1"/>
              </p:cNvSpPr>
              <p:nvPr/>
            </p:nvSpPr>
            <p:spPr bwMode="auto">
              <a:xfrm>
                <a:off x="41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2" name="Oval 4309"/>
              <p:cNvSpPr>
                <a:spLocks noChangeArrowheads="1"/>
              </p:cNvSpPr>
              <p:nvPr/>
            </p:nvSpPr>
            <p:spPr bwMode="auto">
              <a:xfrm>
                <a:off x="41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3" name="Oval 4310"/>
              <p:cNvSpPr>
                <a:spLocks noChangeArrowheads="1"/>
              </p:cNvSpPr>
              <p:nvPr/>
            </p:nvSpPr>
            <p:spPr bwMode="auto">
              <a:xfrm>
                <a:off x="41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4" name="Oval 4311"/>
              <p:cNvSpPr>
                <a:spLocks noChangeArrowheads="1"/>
              </p:cNvSpPr>
              <p:nvPr/>
            </p:nvSpPr>
            <p:spPr bwMode="auto">
              <a:xfrm>
                <a:off x="416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5" name="Oval 4312"/>
              <p:cNvSpPr>
                <a:spLocks noChangeArrowheads="1"/>
              </p:cNvSpPr>
              <p:nvPr/>
            </p:nvSpPr>
            <p:spPr bwMode="auto">
              <a:xfrm>
                <a:off x="416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6" name="Oval 4313"/>
              <p:cNvSpPr>
                <a:spLocks noChangeArrowheads="1"/>
              </p:cNvSpPr>
              <p:nvPr/>
            </p:nvSpPr>
            <p:spPr bwMode="auto">
              <a:xfrm>
                <a:off x="417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7" name="Oval 4314"/>
              <p:cNvSpPr>
                <a:spLocks noChangeArrowheads="1"/>
              </p:cNvSpPr>
              <p:nvPr/>
            </p:nvSpPr>
            <p:spPr bwMode="auto">
              <a:xfrm>
                <a:off x="41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8" name="Oval 4315"/>
              <p:cNvSpPr>
                <a:spLocks noChangeArrowheads="1"/>
              </p:cNvSpPr>
              <p:nvPr/>
            </p:nvSpPr>
            <p:spPr bwMode="auto">
              <a:xfrm>
                <a:off x="41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9" name="Oval 4316"/>
              <p:cNvSpPr>
                <a:spLocks noChangeArrowheads="1"/>
              </p:cNvSpPr>
              <p:nvPr/>
            </p:nvSpPr>
            <p:spPr bwMode="auto">
              <a:xfrm>
                <a:off x="41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0" name="Oval 4317"/>
              <p:cNvSpPr>
                <a:spLocks noChangeArrowheads="1"/>
              </p:cNvSpPr>
              <p:nvPr/>
            </p:nvSpPr>
            <p:spPr bwMode="auto">
              <a:xfrm>
                <a:off x="41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1" name="Oval 4318"/>
              <p:cNvSpPr>
                <a:spLocks noChangeArrowheads="1"/>
              </p:cNvSpPr>
              <p:nvPr/>
            </p:nvSpPr>
            <p:spPr bwMode="auto">
              <a:xfrm>
                <a:off x="41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2" name="Oval 4319"/>
              <p:cNvSpPr>
                <a:spLocks noChangeArrowheads="1"/>
              </p:cNvSpPr>
              <p:nvPr/>
            </p:nvSpPr>
            <p:spPr bwMode="auto">
              <a:xfrm>
                <a:off x="41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3" name="Oval 4320"/>
              <p:cNvSpPr>
                <a:spLocks noChangeArrowheads="1"/>
              </p:cNvSpPr>
              <p:nvPr/>
            </p:nvSpPr>
            <p:spPr bwMode="auto">
              <a:xfrm>
                <a:off x="41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4" name="Oval 4321"/>
              <p:cNvSpPr>
                <a:spLocks noChangeArrowheads="1"/>
              </p:cNvSpPr>
              <p:nvPr/>
            </p:nvSpPr>
            <p:spPr bwMode="auto">
              <a:xfrm>
                <a:off x="42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5" name="Oval 4322"/>
              <p:cNvSpPr>
                <a:spLocks noChangeArrowheads="1"/>
              </p:cNvSpPr>
              <p:nvPr/>
            </p:nvSpPr>
            <p:spPr bwMode="auto">
              <a:xfrm>
                <a:off x="42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6" name="Oval 4323"/>
              <p:cNvSpPr>
                <a:spLocks noChangeArrowheads="1"/>
              </p:cNvSpPr>
              <p:nvPr/>
            </p:nvSpPr>
            <p:spPr bwMode="auto">
              <a:xfrm>
                <a:off x="421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7" name="Oval 4324"/>
              <p:cNvSpPr>
                <a:spLocks noChangeArrowheads="1"/>
              </p:cNvSpPr>
              <p:nvPr/>
            </p:nvSpPr>
            <p:spPr bwMode="auto">
              <a:xfrm>
                <a:off x="421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8" name="Oval 4325"/>
              <p:cNvSpPr>
                <a:spLocks noChangeArrowheads="1"/>
              </p:cNvSpPr>
              <p:nvPr/>
            </p:nvSpPr>
            <p:spPr bwMode="auto">
              <a:xfrm>
                <a:off x="421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9" name="Oval 4326"/>
              <p:cNvSpPr>
                <a:spLocks noChangeArrowheads="1"/>
              </p:cNvSpPr>
              <p:nvPr/>
            </p:nvSpPr>
            <p:spPr bwMode="auto">
              <a:xfrm>
                <a:off x="42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0" name="Oval 4327"/>
              <p:cNvSpPr>
                <a:spLocks noChangeArrowheads="1"/>
              </p:cNvSpPr>
              <p:nvPr/>
            </p:nvSpPr>
            <p:spPr bwMode="auto">
              <a:xfrm>
                <a:off x="42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1" name="Oval 4328"/>
              <p:cNvSpPr>
                <a:spLocks noChangeArrowheads="1"/>
              </p:cNvSpPr>
              <p:nvPr/>
            </p:nvSpPr>
            <p:spPr bwMode="auto">
              <a:xfrm>
                <a:off x="42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2" name="Oval 4329"/>
              <p:cNvSpPr>
                <a:spLocks noChangeArrowheads="1"/>
              </p:cNvSpPr>
              <p:nvPr/>
            </p:nvSpPr>
            <p:spPr bwMode="auto">
              <a:xfrm>
                <a:off x="42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3" name="Oval 4330"/>
              <p:cNvSpPr>
                <a:spLocks noChangeArrowheads="1"/>
              </p:cNvSpPr>
              <p:nvPr/>
            </p:nvSpPr>
            <p:spPr bwMode="auto">
              <a:xfrm>
                <a:off x="42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4" name="Oval 4331"/>
              <p:cNvSpPr>
                <a:spLocks noChangeArrowheads="1"/>
              </p:cNvSpPr>
              <p:nvPr/>
            </p:nvSpPr>
            <p:spPr bwMode="auto">
              <a:xfrm>
                <a:off x="423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5" name="Oval 4332"/>
              <p:cNvSpPr>
                <a:spLocks noChangeArrowheads="1"/>
              </p:cNvSpPr>
              <p:nvPr/>
            </p:nvSpPr>
            <p:spPr bwMode="auto">
              <a:xfrm>
                <a:off x="424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6" name="Oval 4333"/>
              <p:cNvSpPr>
                <a:spLocks noChangeArrowheads="1"/>
              </p:cNvSpPr>
              <p:nvPr/>
            </p:nvSpPr>
            <p:spPr bwMode="auto">
              <a:xfrm>
                <a:off x="42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7" name="Oval 4334"/>
              <p:cNvSpPr>
                <a:spLocks noChangeArrowheads="1"/>
              </p:cNvSpPr>
              <p:nvPr/>
            </p:nvSpPr>
            <p:spPr bwMode="auto">
              <a:xfrm>
                <a:off x="42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8" name="Oval 4335"/>
              <p:cNvSpPr>
                <a:spLocks noChangeArrowheads="1"/>
              </p:cNvSpPr>
              <p:nvPr/>
            </p:nvSpPr>
            <p:spPr bwMode="auto">
              <a:xfrm>
                <a:off x="42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9" name="Oval 4336"/>
              <p:cNvSpPr>
                <a:spLocks noChangeArrowheads="1"/>
              </p:cNvSpPr>
              <p:nvPr/>
            </p:nvSpPr>
            <p:spPr bwMode="auto">
              <a:xfrm>
                <a:off x="42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0" name="Oval 4337"/>
              <p:cNvSpPr>
                <a:spLocks noChangeArrowheads="1"/>
              </p:cNvSpPr>
              <p:nvPr/>
            </p:nvSpPr>
            <p:spPr bwMode="auto">
              <a:xfrm>
                <a:off x="426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1" name="Oval 4338"/>
              <p:cNvSpPr>
                <a:spLocks noChangeArrowheads="1"/>
              </p:cNvSpPr>
              <p:nvPr/>
            </p:nvSpPr>
            <p:spPr bwMode="auto">
              <a:xfrm>
                <a:off x="426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2" name="Oval 4339"/>
              <p:cNvSpPr>
                <a:spLocks noChangeArrowheads="1"/>
              </p:cNvSpPr>
              <p:nvPr/>
            </p:nvSpPr>
            <p:spPr bwMode="auto">
              <a:xfrm>
                <a:off x="427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3" name="Oval 4340"/>
              <p:cNvSpPr>
                <a:spLocks noChangeArrowheads="1"/>
              </p:cNvSpPr>
              <p:nvPr/>
            </p:nvSpPr>
            <p:spPr bwMode="auto">
              <a:xfrm>
                <a:off x="42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4" name="Oval 4341"/>
              <p:cNvSpPr>
                <a:spLocks noChangeArrowheads="1"/>
              </p:cNvSpPr>
              <p:nvPr/>
            </p:nvSpPr>
            <p:spPr bwMode="auto">
              <a:xfrm>
                <a:off x="42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5" name="Oval 4342"/>
              <p:cNvSpPr>
                <a:spLocks noChangeArrowheads="1"/>
              </p:cNvSpPr>
              <p:nvPr/>
            </p:nvSpPr>
            <p:spPr bwMode="auto">
              <a:xfrm>
                <a:off x="42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6" name="Oval 4343"/>
              <p:cNvSpPr>
                <a:spLocks noChangeArrowheads="1"/>
              </p:cNvSpPr>
              <p:nvPr/>
            </p:nvSpPr>
            <p:spPr bwMode="auto">
              <a:xfrm>
                <a:off x="42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7" name="Oval 4344"/>
              <p:cNvSpPr>
                <a:spLocks noChangeArrowheads="1"/>
              </p:cNvSpPr>
              <p:nvPr/>
            </p:nvSpPr>
            <p:spPr bwMode="auto">
              <a:xfrm>
                <a:off x="42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8" name="Oval 4345"/>
              <p:cNvSpPr>
                <a:spLocks noChangeArrowheads="1"/>
              </p:cNvSpPr>
              <p:nvPr/>
            </p:nvSpPr>
            <p:spPr bwMode="auto">
              <a:xfrm>
                <a:off x="42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9" name="Oval 4346"/>
              <p:cNvSpPr>
                <a:spLocks noChangeArrowheads="1"/>
              </p:cNvSpPr>
              <p:nvPr/>
            </p:nvSpPr>
            <p:spPr bwMode="auto">
              <a:xfrm>
                <a:off x="42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0" name="Oval 4347"/>
              <p:cNvSpPr>
                <a:spLocks noChangeArrowheads="1"/>
              </p:cNvSpPr>
              <p:nvPr/>
            </p:nvSpPr>
            <p:spPr bwMode="auto">
              <a:xfrm>
                <a:off x="43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1" name="Oval 4348"/>
              <p:cNvSpPr>
                <a:spLocks noChangeArrowheads="1"/>
              </p:cNvSpPr>
              <p:nvPr/>
            </p:nvSpPr>
            <p:spPr bwMode="auto">
              <a:xfrm>
                <a:off x="43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2" name="Oval 4349"/>
              <p:cNvSpPr>
                <a:spLocks noChangeArrowheads="1"/>
              </p:cNvSpPr>
              <p:nvPr/>
            </p:nvSpPr>
            <p:spPr bwMode="auto">
              <a:xfrm>
                <a:off x="430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3" name="Oval 4350"/>
              <p:cNvSpPr>
                <a:spLocks noChangeArrowheads="1"/>
              </p:cNvSpPr>
              <p:nvPr/>
            </p:nvSpPr>
            <p:spPr bwMode="auto">
              <a:xfrm>
                <a:off x="431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4" name="Oval 4351"/>
              <p:cNvSpPr>
                <a:spLocks noChangeArrowheads="1"/>
              </p:cNvSpPr>
              <p:nvPr/>
            </p:nvSpPr>
            <p:spPr bwMode="auto">
              <a:xfrm>
                <a:off x="431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5" name="Oval 4352"/>
              <p:cNvSpPr>
                <a:spLocks noChangeArrowheads="1"/>
              </p:cNvSpPr>
              <p:nvPr/>
            </p:nvSpPr>
            <p:spPr bwMode="auto">
              <a:xfrm>
                <a:off x="431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6" name="Oval 4353"/>
              <p:cNvSpPr>
                <a:spLocks noChangeArrowheads="1"/>
              </p:cNvSpPr>
              <p:nvPr/>
            </p:nvSpPr>
            <p:spPr bwMode="auto">
              <a:xfrm>
                <a:off x="432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7" name="Oval 4354"/>
              <p:cNvSpPr>
                <a:spLocks noChangeArrowheads="1"/>
              </p:cNvSpPr>
              <p:nvPr/>
            </p:nvSpPr>
            <p:spPr bwMode="auto">
              <a:xfrm>
                <a:off x="432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8" name="Oval 4355"/>
              <p:cNvSpPr>
                <a:spLocks noChangeArrowheads="1"/>
              </p:cNvSpPr>
              <p:nvPr/>
            </p:nvSpPr>
            <p:spPr bwMode="auto">
              <a:xfrm>
                <a:off x="433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9" name="Oval 4356"/>
              <p:cNvSpPr>
                <a:spLocks noChangeArrowheads="1"/>
              </p:cNvSpPr>
              <p:nvPr/>
            </p:nvSpPr>
            <p:spPr bwMode="auto">
              <a:xfrm>
                <a:off x="433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0" name="Oval 4357"/>
              <p:cNvSpPr>
                <a:spLocks noChangeArrowheads="1"/>
              </p:cNvSpPr>
              <p:nvPr/>
            </p:nvSpPr>
            <p:spPr bwMode="auto">
              <a:xfrm>
                <a:off x="433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1" name="Oval 4358"/>
              <p:cNvSpPr>
                <a:spLocks noChangeArrowheads="1"/>
              </p:cNvSpPr>
              <p:nvPr/>
            </p:nvSpPr>
            <p:spPr bwMode="auto">
              <a:xfrm>
                <a:off x="434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2" name="Oval 4359"/>
              <p:cNvSpPr>
                <a:spLocks noChangeArrowheads="1"/>
              </p:cNvSpPr>
              <p:nvPr/>
            </p:nvSpPr>
            <p:spPr bwMode="auto">
              <a:xfrm>
                <a:off x="434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3" name="Oval 4360"/>
              <p:cNvSpPr>
                <a:spLocks noChangeArrowheads="1"/>
              </p:cNvSpPr>
              <p:nvPr/>
            </p:nvSpPr>
            <p:spPr bwMode="auto">
              <a:xfrm>
                <a:off x="4350"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4" name="Oval 4361"/>
              <p:cNvSpPr>
                <a:spLocks noChangeArrowheads="1"/>
              </p:cNvSpPr>
              <p:nvPr/>
            </p:nvSpPr>
            <p:spPr bwMode="auto">
              <a:xfrm>
                <a:off x="43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5" name="Oval 4362"/>
              <p:cNvSpPr>
                <a:spLocks noChangeArrowheads="1"/>
              </p:cNvSpPr>
              <p:nvPr/>
            </p:nvSpPr>
            <p:spPr bwMode="auto">
              <a:xfrm>
                <a:off x="43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6" name="Oval 4363"/>
              <p:cNvSpPr>
                <a:spLocks noChangeArrowheads="1"/>
              </p:cNvSpPr>
              <p:nvPr/>
            </p:nvSpPr>
            <p:spPr bwMode="auto">
              <a:xfrm>
                <a:off x="43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7" name="Oval 4364"/>
              <p:cNvSpPr>
                <a:spLocks noChangeArrowheads="1"/>
              </p:cNvSpPr>
              <p:nvPr/>
            </p:nvSpPr>
            <p:spPr bwMode="auto">
              <a:xfrm>
                <a:off x="436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8" name="Oval 4365"/>
              <p:cNvSpPr>
                <a:spLocks noChangeArrowheads="1"/>
              </p:cNvSpPr>
              <p:nvPr/>
            </p:nvSpPr>
            <p:spPr bwMode="auto">
              <a:xfrm>
                <a:off x="436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9" name="Oval 4366"/>
              <p:cNvSpPr>
                <a:spLocks noChangeArrowheads="1"/>
              </p:cNvSpPr>
              <p:nvPr/>
            </p:nvSpPr>
            <p:spPr bwMode="auto">
              <a:xfrm>
                <a:off x="437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0" name="Oval 4367"/>
              <p:cNvSpPr>
                <a:spLocks noChangeArrowheads="1"/>
              </p:cNvSpPr>
              <p:nvPr/>
            </p:nvSpPr>
            <p:spPr bwMode="auto">
              <a:xfrm>
                <a:off x="43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1" name="Oval 4368"/>
              <p:cNvSpPr>
                <a:spLocks noChangeArrowheads="1"/>
              </p:cNvSpPr>
              <p:nvPr/>
            </p:nvSpPr>
            <p:spPr bwMode="auto">
              <a:xfrm>
                <a:off x="43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2" name="Oval 4369"/>
              <p:cNvSpPr>
                <a:spLocks noChangeArrowheads="1"/>
              </p:cNvSpPr>
              <p:nvPr/>
            </p:nvSpPr>
            <p:spPr bwMode="auto">
              <a:xfrm>
                <a:off x="43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3" name="Oval 4370"/>
              <p:cNvSpPr>
                <a:spLocks noChangeArrowheads="1"/>
              </p:cNvSpPr>
              <p:nvPr/>
            </p:nvSpPr>
            <p:spPr bwMode="auto">
              <a:xfrm>
                <a:off x="43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4" name="Oval 4371"/>
              <p:cNvSpPr>
                <a:spLocks noChangeArrowheads="1"/>
              </p:cNvSpPr>
              <p:nvPr/>
            </p:nvSpPr>
            <p:spPr bwMode="auto">
              <a:xfrm>
                <a:off x="43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5" name="Oval 4372"/>
              <p:cNvSpPr>
                <a:spLocks noChangeArrowheads="1"/>
              </p:cNvSpPr>
              <p:nvPr/>
            </p:nvSpPr>
            <p:spPr bwMode="auto">
              <a:xfrm>
                <a:off x="43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6" name="Oval 4373"/>
              <p:cNvSpPr>
                <a:spLocks noChangeArrowheads="1"/>
              </p:cNvSpPr>
              <p:nvPr/>
            </p:nvSpPr>
            <p:spPr bwMode="auto">
              <a:xfrm>
                <a:off x="43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7" name="Oval 4374"/>
              <p:cNvSpPr>
                <a:spLocks noChangeArrowheads="1"/>
              </p:cNvSpPr>
              <p:nvPr/>
            </p:nvSpPr>
            <p:spPr bwMode="auto">
              <a:xfrm>
                <a:off x="44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8" name="Oval 4375"/>
              <p:cNvSpPr>
                <a:spLocks noChangeArrowheads="1"/>
              </p:cNvSpPr>
              <p:nvPr/>
            </p:nvSpPr>
            <p:spPr bwMode="auto">
              <a:xfrm>
                <a:off x="44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9" name="Oval 4376"/>
              <p:cNvSpPr>
                <a:spLocks noChangeArrowheads="1"/>
              </p:cNvSpPr>
              <p:nvPr/>
            </p:nvSpPr>
            <p:spPr bwMode="auto">
              <a:xfrm>
                <a:off x="44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0" name="Oval 4377"/>
              <p:cNvSpPr>
                <a:spLocks noChangeArrowheads="1"/>
              </p:cNvSpPr>
              <p:nvPr/>
            </p:nvSpPr>
            <p:spPr bwMode="auto">
              <a:xfrm>
                <a:off x="441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1" name="Oval 4378"/>
              <p:cNvSpPr>
                <a:spLocks noChangeArrowheads="1"/>
              </p:cNvSpPr>
              <p:nvPr/>
            </p:nvSpPr>
            <p:spPr bwMode="auto">
              <a:xfrm>
                <a:off x="44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2" name="Oval 4379"/>
              <p:cNvSpPr>
                <a:spLocks noChangeArrowheads="1"/>
              </p:cNvSpPr>
              <p:nvPr/>
            </p:nvSpPr>
            <p:spPr bwMode="auto">
              <a:xfrm>
                <a:off x="44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3" name="Oval 4380"/>
              <p:cNvSpPr>
                <a:spLocks noChangeArrowheads="1"/>
              </p:cNvSpPr>
              <p:nvPr/>
            </p:nvSpPr>
            <p:spPr bwMode="auto">
              <a:xfrm>
                <a:off x="44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4" name="Oval 4381"/>
              <p:cNvSpPr>
                <a:spLocks noChangeArrowheads="1"/>
              </p:cNvSpPr>
              <p:nvPr/>
            </p:nvSpPr>
            <p:spPr bwMode="auto">
              <a:xfrm>
                <a:off x="44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5" name="Oval 4382"/>
              <p:cNvSpPr>
                <a:spLocks noChangeArrowheads="1"/>
              </p:cNvSpPr>
              <p:nvPr/>
            </p:nvSpPr>
            <p:spPr bwMode="auto">
              <a:xfrm>
                <a:off x="44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6" name="Oval 4383"/>
              <p:cNvSpPr>
                <a:spLocks noChangeArrowheads="1"/>
              </p:cNvSpPr>
              <p:nvPr/>
            </p:nvSpPr>
            <p:spPr bwMode="auto">
              <a:xfrm>
                <a:off x="443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7" name="Oval 4384"/>
              <p:cNvSpPr>
                <a:spLocks noChangeArrowheads="1"/>
              </p:cNvSpPr>
              <p:nvPr/>
            </p:nvSpPr>
            <p:spPr bwMode="auto">
              <a:xfrm>
                <a:off x="444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8" name="Oval 4385"/>
              <p:cNvSpPr>
                <a:spLocks noChangeArrowheads="1"/>
              </p:cNvSpPr>
              <p:nvPr/>
            </p:nvSpPr>
            <p:spPr bwMode="auto">
              <a:xfrm>
                <a:off x="444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9" name="Oval 4386"/>
              <p:cNvSpPr>
                <a:spLocks noChangeArrowheads="1"/>
              </p:cNvSpPr>
              <p:nvPr/>
            </p:nvSpPr>
            <p:spPr bwMode="auto">
              <a:xfrm>
                <a:off x="44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0" name="Oval 4387"/>
              <p:cNvSpPr>
                <a:spLocks noChangeArrowheads="1"/>
              </p:cNvSpPr>
              <p:nvPr/>
            </p:nvSpPr>
            <p:spPr bwMode="auto">
              <a:xfrm>
                <a:off x="44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1" name="Oval 4388"/>
              <p:cNvSpPr>
                <a:spLocks noChangeArrowheads="1"/>
              </p:cNvSpPr>
              <p:nvPr/>
            </p:nvSpPr>
            <p:spPr bwMode="auto">
              <a:xfrm>
                <a:off x="44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2" name="Oval 4389"/>
              <p:cNvSpPr>
                <a:spLocks noChangeArrowheads="1"/>
              </p:cNvSpPr>
              <p:nvPr/>
            </p:nvSpPr>
            <p:spPr bwMode="auto">
              <a:xfrm>
                <a:off x="44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3" name="Oval 4390"/>
              <p:cNvSpPr>
                <a:spLocks noChangeArrowheads="1"/>
              </p:cNvSpPr>
              <p:nvPr/>
            </p:nvSpPr>
            <p:spPr bwMode="auto">
              <a:xfrm>
                <a:off x="446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4" name="Oval 4391"/>
              <p:cNvSpPr>
                <a:spLocks noChangeArrowheads="1"/>
              </p:cNvSpPr>
              <p:nvPr/>
            </p:nvSpPr>
            <p:spPr bwMode="auto">
              <a:xfrm>
                <a:off x="446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5" name="Oval 4392"/>
              <p:cNvSpPr>
                <a:spLocks noChangeArrowheads="1"/>
              </p:cNvSpPr>
              <p:nvPr/>
            </p:nvSpPr>
            <p:spPr bwMode="auto">
              <a:xfrm>
                <a:off x="447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6" name="Oval 4393"/>
              <p:cNvSpPr>
                <a:spLocks noChangeArrowheads="1"/>
              </p:cNvSpPr>
              <p:nvPr/>
            </p:nvSpPr>
            <p:spPr bwMode="auto">
              <a:xfrm>
                <a:off x="447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7" name="Oval 4394"/>
              <p:cNvSpPr>
                <a:spLocks noChangeArrowheads="1"/>
              </p:cNvSpPr>
              <p:nvPr/>
            </p:nvSpPr>
            <p:spPr bwMode="auto">
              <a:xfrm>
                <a:off x="447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8" name="Oval 4395"/>
              <p:cNvSpPr>
                <a:spLocks noChangeArrowheads="1"/>
              </p:cNvSpPr>
              <p:nvPr/>
            </p:nvSpPr>
            <p:spPr bwMode="auto">
              <a:xfrm>
                <a:off x="448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9" name="Oval 4396"/>
              <p:cNvSpPr>
                <a:spLocks noChangeArrowheads="1"/>
              </p:cNvSpPr>
              <p:nvPr/>
            </p:nvSpPr>
            <p:spPr bwMode="auto">
              <a:xfrm>
                <a:off x="448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0" name="Oval 4397"/>
              <p:cNvSpPr>
                <a:spLocks noChangeArrowheads="1"/>
              </p:cNvSpPr>
              <p:nvPr/>
            </p:nvSpPr>
            <p:spPr bwMode="auto">
              <a:xfrm>
                <a:off x="449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1" name="Oval 4398"/>
              <p:cNvSpPr>
                <a:spLocks noChangeArrowheads="1"/>
              </p:cNvSpPr>
              <p:nvPr/>
            </p:nvSpPr>
            <p:spPr bwMode="auto">
              <a:xfrm>
                <a:off x="449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2" name="Oval 4399"/>
              <p:cNvSpPr>
                <a:spLocks noChangeArrowheads="1"/>
              </p:cNvSpPr>
              <p:nvPr/>
            </p:nvSpPr>
            <p:spPr bwMode="auto">
              <a:xfrm>
                <a:off x="449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3" name="Oval 4400"/>
              <p:cNvSpPr>
                <a:spLocks noChangeArrowheads="1"/>
              </p:cNvSpPr>
              <p:nvPr/>
            </p:nvSpPr>
            <p:spPr bwMode="auto">
              <a:xfrm>
                <a:off x="450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4" name="Oval 4401"/>
              <p:cNvSpPr>
                <a:spLocks noChangeArrowheads="1"/>
              </p:cNvSpPr>
              <p:nvPr/>
            </p:nvSpPr>
            <p:spPr bwMode="auto">
              <a:xfrm>
                <a:off x="450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5" name="Oval 4402"/>
              <p:cNvSpPr>
                <a:spLocks noChangeArrowheads="1"/>
              </p:cNvSpPr>
              <p:nvPr/>
            </p:nvSpPr>
            <p:spPr bwMode="auto">
              <a:xfrm>
                <a:off x="451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6" name="Oval 4403"/>
              <p:cNvSpPr>
                <a:spLocks noChangeArrowheads="1"/>
              </p:cNvSpPr>
              <p:nvPr/>
            </p:nvSpPr>
            <p:spPr bwMode="auto">
              <a:xfrm>
                <a:off x="451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7" name="Oval 4404"/>
              <p:cNvSpPr>
                <a:spLocks noChangeArrowheads="1"/>
              </p:cNvSpPr>
              <p:nvPr/>
            </p:nvSpPr>
            <p:spPr bwMode="auto">
              <a:xfrm>
                <a:off x="451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8" name="Oval 4405"/>
              <p:cNvSpPr>
                <a:spLocks noChangeArrowheads="1"/>
              </p:cNvSpPr>
              <p:nvPr/>
            </p:nvSpPr>
            <p:spPr bwMode="auto">
              <a:xfrm>
                <a:off x="452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9" name="Oval 4406"/>
              <p:cNvSpPr>
                <a:spLocks noChangeArrowheads="1"/>
              </p:cNvSpPr>
              <p:nvPr/>
            </p:nvSpPr>
            <p:spPr bwMode="auto">
              <a:xfrm>
                <a:off x="452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0" name="Oval 4407"/>
              <p:cNvSpPr>
                <a:spLocks noChangeArrowheads="1"/>
              </p:cNvSpPr>
              <p:nvPr/>
            </p:nvSpPr>
            <p:spPr bwMode="auto">
              <a:xfrm>
                <a:off x="453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1" name="Oval 4408"/>
              <p:cNvSpPr>
                <a:spLocks noChangeArrowheads="1"/>
              </p:cNvSpPr>
              <p:nvPr/>
            </p:nvSpPr>
            <p:spPr bwMode="auto">
              <a:xfrm>
                <a:off x="453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2" name="Oval 4409"/>
              <p:cNvSpPr>
                <a:spLocks noChangeArrowheads="1"/>
              </p:cNvSpPr>
              <p:nvPr/>
            </p:nvSpPr>
            <p:spPr bwMode="auto">
              <a:xfrm>
                <a:off x="4534"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3" name="Oval 4410"/>
              <p:cNvSpPr>
                <a:spLocks noChangeArrowheads="1"/>
              </p:cNvSpPr>
              <p:nvPr/>
            </p:nvSpPr>
            <p:spPr bwMode="auto">
              <a:xfrm>
                <a:off x="4538"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4" name="Oval 4411"/>
              <p:cNvSpPr>
                <a:spLocks noChangeArrowheads="1"/>
              </p:cNvSpPr>
              <p:nvPr/>
            </p:nvSpPr>
            <p:spPr bwMode="auto">
              <a:xfrm>
                <a:off x="4542"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5" name="Oval 4412"/>
              <p:cNvSpPr>
                <a:spLocks noChangeArrowheads="1"/>
              </p:cNvSpPr>
              <p:nvPr/>
            </p:nvSpPr>
            <p:spPr bwMode="auto">
              <a:xfrm>
                <a:off x="4546"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6" name="Oval 4413"/>
              <p:cNvSpPr>
                <a:spLocks noChangeArrowheads="1"/>
              </p:cNvSpPr>
              <p:nvPr/>
            </p:nvSpPr>
            <p:spPr bwMode="auto">
              <a:xfrm>
                <a:off x="454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7" name="Oval 4414"/>
              <p:cNvSpPr>
                <a:spLocks noChangeArrowheads="1"/>
              </p:cNvSpPr>
              <p:nvPr/>
            </p:nvSpPr>
            <p:spPr bwMode="auto">
              <a:xfrm>
                <a:off x="4550"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8" name="Oval 4415"/>
              <p:cNvSpPr>
                <a:spLocks noChangeArrowheads="1"/>
              </p:cNvSpPr>
              <p:nvPr/>
            </p:nvSpPr>
            <p:spPr bwMode="auto">
              <a:xfrm>
                <a:off x="4554"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9" name="Oval 4416"/>
              <p:cNvSpPr>
                <a:spLocks noChangeArrowheads="1"/>
              </p:cNvSpPr>
              <p:nvPr/>
            </p:nvSpPr>
            <p:spPr bwMode="auto">
              <a:xfrm>
                <a:off x="4558"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0" name="Oval 4417"/>
              <p:cNvSpPr>
                <a:spLocks noChangeArrowheads="1"/>
              </p:cNvSpPr>
              <p:nvPr/>
            </p:nvSpPr>
            <p:spPr bwMode="auto">
              <a:xfrm>
                <a:off x="4562"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1" name="Oval 4418"/>
              <p:cNvSpPr>
                <a:spLocks noChangeArrowheads="1"/>
              </p:cNvSpPr>
              <p:nvPr/>
            </p:nvSpPr>
            <p:spPr bwMode="auto">
              <a:xfrm>
                <a:off x="4566"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2" name="Oval 4419"/>
              <p:cNvSpPr>
                <a:spLocks noChangeArrowheads="1"/>
              </p:cNvSpPr>
              <p:nvPr/>
            </p:nvSpPr>
            <p:spPr bwMode="auto">
              <a:xfrm>
                <a:off x="4570"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3" name="Oval 4420"/>
              <p:cNvSpPr>
                <a:spLocks noChangeArrowheads="1"/>
              </p:cNvSpPr>
              <p:nvPr/>
            </p:nvSpPr>
            <p:spPr bwMode="auto">
              <a:xfrm>
                <a:off x="4574"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4" name="Oval 4421"/>
              <p:cNvSpPr>
                <a:spLocks noChangeArrowheads="1"/>
              </p:cNvSpPr>
              <p:nvPr/>
            </p:nvSpPr>
            <p:spPr bwMode="auto">
              <a:xfrm>
                <a:off x="4578"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5" name="Oval 4422"/>
              <p:cNvSpPr>
                <a:spLocks noChangeArrowheads="1"/>
              </p:cNvSpPr>
              <p:nvPr/>
            </p:nvSpPr>
            <p:spPr bwMode="auto">
              <a:xfrm>
                <a:off x="4582"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6" name="Oval 4423"/>
              <p:cNvSpPr>
                <a:spLocks noChangeArrowheads="1"/>
              </p:cNvSpPr>
              <p:nvPr/>
            </p:nvSpPr>
            <p:spPr bwMode="auto">
              <a:xfrm>
                <a:off x="4586" y="302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7" name="Oval 4424"/>
              <p:cNvSpPr>
                <a:spLocks noChangeArrowheads="1"/>
              </p:cNvSpPr>
              <p:nvPr/>
            </p:nvSpPr>
            <p:spPr bwMode="auto">
              <a:xfrm>
                <a:off x="459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8" name="Oval 4425"/>
              <p:cNvSpPr>
                <a:spLocks noChangeArrowheads="1"/>
              </p:cNvSpPr>
              <p:nvPr/>
            </p:nvSpPr>
            <p:spPr bwMode="auto">
              <a:xfrm>
                <a:off x="459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4727" name="Oval 4427"/>
            <p:cNvSpPr>
              <a:spLocks noChangeArrowheads="1"/>
            </p:cNvSpPr>
            <p:nvPr/>
          </p:nvSpPr>
          <p:spPr bwMode="auto">
            <a:xfrm>
              <a:off x="459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28" name="Oval 4428"/>
            <p:cNvSpPr>
              <a:spLocks noChangeArrowheads="1"/>
            </p:cNvSpPr>
            <p:nvPr/>
          </p:nvSpPr>
          <p:spPr bwMode="auto">
            <a:xfrm>
              <a:off x="460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29" name="Oval 4429"/>
            <p:cNvSpPr>
              <a:spLocks noChangeArrowheads="1"/>
            </p:cNvSpPr>
            <p:nvPr/>
          </p:nvSpPr>
          <p:spPr bwMode="auto">
            <a:xfrm>
              <a:off x="460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0" name="Oval 4430"/>
            <p:cNvSpPr>
              <a:spLocks noChangeArrowheads="1"/>
            </p:cNvSpPr>
            <p:nvPr/>
          </p:nvSpPr>
          <p:spPr bwMode="auto">
            <a:xfrm>
              <a:off x="461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1" name="Oval 4431"/>
            <p:cNvSpPr>
              <a:spLocks noChangeArrowheads="1"/>
            </p:cNvSpPr>
            <p:nvPr/>
          </p:nvSpPr>
          <p:spPr bwMode="auto">
            <a:xfrm>
              <a:off x="461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2" name="Oval 4432"/>
            <p:cNvSpPr>
              <a:spLocks noChangeArrowheads="1"/>
            </p:cNvSpPr>
            <p:nvPr/>
          </p:nvSpPr>
          <p:spPr bwMode="auto">
            <a:xfrm>
              <a:off x="461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3" name="Oval 4433"/>
            <p:cNvSpPr>
              <a:spLocks noChangeArrowheads="1"/>
            </p:cNvSpPr>
            <p:nvPr/>
          </p:nvSpPr>
          <p:spPr bwMode="auto">
            <a:xfrm>
              <a:off x="462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4" name="Oval 4434"/>
            <p:cNvSpPr>
              <a:spLocks noChangeArrowheads="1"/>
            </p:cNvSpPr>
            <p:nvPr/>
          </p:nvSpPr>
          <p:spPr bwMode="auto">
            <a:xfrm>
              <a:off x="462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5" name="Oval 4435"/>
            <p:cNvSpPr>
              <a:spLocks noChangeArrowheads="1"/>
            </p:cNvSpPr>
            <p:nvPr/>
          </p:nvSpPr>
          <p:spPr bwMode="auto">
            <a:xfrm>
              <a:off x="463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6" name="Oval 4436"/>
            <p:cNvSpPr>
              <a:spLocks noChangeArrowheads="1"/>
            </p:cNvSpPr>
            <p:nvPr/>
          </p:nvSpPr>
          <p:spPr bwMode="auto">
            <a:xfrm>
              <a:off x="463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7" name="Oval 4437"/>
            <p:cNvSpPr>
              <a:spLocks noChangeArrowheads="1"/>
            </p:cNvSpPr>
            <p:nvPr/>
          </p:nvSpPr>
          <p:spPr bwMode="auto">
            <a:xfrm>
              <a:off x="463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8" name="Oval 4438"/>
            <p:cNvSpPr>
              <a:spLocks noChangeArrowheads="1"/>
            </p:cNvSpPr>
            <p:nvPr/>
          </p:nvSpPr>
          <p:spPr bwMode="auto">
            <a:xfrm>
              <a:off x="464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9" name="Oval 4439"/>
            <p:cNvSpPr>
              <a:spLocks noChangeArrowheads="1"/>
            </p:cNvSpPr>
            <p:nvPr/>
          </p:nvSpPr>
          <p:spPr bwMode="auto">
            <a:xfrm>
              <a:off x="464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0" name="Oval 4440"/>
            <p:cNvSpPr>
              <a:spLocks noChangeArrowheads="1"/>
            </p:cNvSpPr>
            <p:nvPr/>
          </p:nvSpPr>
          <p:spPr bwMode="auto">
            <a:xfrm>
              <a:off x="464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1" name="Oval 4441"/>
            <p:cNvSpPr>
              <a:spLocks noChangeArrowheads="1"/>
            </p:cNvSpPr>
            <p:nvPr/>
          </p:nvSpPr>
          <p:spPr bwMode="auto">
            <a:xfrm>
              <a:off x="465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2" name="Oval 4442"/>
            <p:cNvSpPr>
              <a:spLocks noChangeArrowheads="1"/>
            </p:cNvSpPr>
            <p:nvPr/>
          </p:nvSpPr>
          <p:spPr bwMode="auto">
            <a:xfrm>
              <a:off x="465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3" name="Oval 4443"/>
            <p:cNvSpPr>
              <a:spLocks noChangeArrowheads="1"/>
            </p:cNvSpPr>
            <p:nvPr/>
          </p:nvSpPr>
          <p:spPr bwMode="auto">
            <a:xfrm>
              <a:off x="465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4" name="Oval 4444"/>
            <p:cNvSpPr>
              <a:spLocks noChangeArrowheads="1"/>
            </p:cNvSpPr>
            <p:nvPr/>
          </p:nvSpPr>
          <p:spPr bwMode="auto">
            <a:xfrm>
              <a:off x="466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5" name="Oval 4445"/>
            <p:cNvSpPr>
              <a:spLocks noChangeArrowheads="1"/>
            </p:cNvSpPr>
            <p:nvPr/>
          </p:nvSpPr>
          <p:spPr bwMode="auto">
            <a:xfrm>
              <a:off x="466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6" name="Oval 4446"/>
            <p:cNvSpPr>
              <a:spLocks noChangeArrowheads="1"/>
            </p:cNvSpPr>
            <p:nvPr/>
          </p:nvSpPr>
          <p:spPr bwMode="auto">
            <a:xfrm>
              <a:off x="467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7" name="Oval 4447"/>
            <p:cNvSpPr>
              <a:spLocks noChangeArrowheads="1"/>
            </p:cNvSpPr>
            <p:nvPr/>
          </p:nvSpPr>
          <p:spPr bwMode="auto">
            <a:xfrm>
              <a:off x="467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8" name="Oval 4448"/>
            <p:cNvSpPr>
              <a:spLocks noChangeArrowheads="1"/>
            </p:cNvSpPr>
            <p:nvPr/>
          </p:nvSpPr>
          <p:spPr bwMode="auto">
            <a:xfrm>
              <a:off x="467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9" name="Oval 4449"/>
            <p:cNvSpPr>
              <a:spLocks noChangeArrowheads="1"/>
            </p:cNvSpPr>
            <p:nvPr/>
          </p:nvSpPr>
          <p:spPr bwMode="auto">
            <a:xfrm>
              <a:off x="468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0" name="Oval 4450"/>
            <p:cNvSpPr>
              <a:spLocks noChangeArrowheads="1"/>
            </p:cNvSpPr>
            <p:nvPr/>
          </p:nvSpPr>
          <p:spPr bwMode="auto">
            <a:xfrm>
              <a:off x="468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1" name="Oval 4451"/>
            <p:cNvSpPr>
              <a:spLocks noChangeArrowheads="1"/>
            </p:cNvSpPr>
            <p:nvPr/>
          </p:nvSpPr>
          <p:spPr bwMode="auto">
            <a:xfrm>
              <a:off x="469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2" name="Oval 4452"/>
            <p:cNvSpPr>
              <a:spLocks noChangeArrowheads="1"/>
            </p:cNvSpPr>
            <p:nvPr/>
          </p:nvSpPr>
          <p:spPr bwMode="auto">
            <a:xfrm>
              <a:off x="469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3" name="Oval 4453"/>
            <p:cNvSpPr>
              <a:spLocks noChangeArrowheads="1"/>
            </p:cNvSpPr>
            <p:nvPr/>
          </p:nvSpPr>
          <p:spPr bwMode="auto">
            <a:xfrm>
              <a:off x="469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4" name="Oval 4454"/>
            <p:cNvSpPr>
              <a:spLocks noChangeArrowheads="1"/>
            </p:cNvSpPr>
            <p:nvPr/>
          </p:nvSpPr>
          <p:spPr bwMode="auto">
            <a:xfrm>
              <a:off x="470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5" name="Oval 4455"/>
            <p:cNvSpPr>
              <a:spLocks noChangeArrowheads="1"/>
            </p:cNvSpPr>
            <p:nvPr/>
          </p:nvSpPr>
          <p:spPr bwMode="auto">
            <a:xfrm>
              <a:off x="470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6" name="Oval 4456"/>
            <p:cNvSpPr>
              <a:spLocks noChangeArrowheads="1"/>
            </p:cNvSpPr>
            <p:nvPr/>
          </p:nvSpPr>
          <p:spPr bwMode="auto">
            <a:xfrm>
              <a:off x="471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7" name="Oval 4457"/>
            <p:cNvSpPr>
              <a:spLocks noChangeArrowheads="1"/>
            </p:cNvSpPr>
            <p:nvPr/>
          </p:nvSpPr>
          <p:spPr bwMode="auto">
            <a:xfrm>
              <a:off x="4715"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8" name="Oval 4458"/>
            <p:cNvSpPr>
              <a:spLocks noChangeArrowheads="1"/>
            </p:cNvSpPr>
            <p:nvPr/>
          </p:nvSpPr>
          <p:spPr bwMode="auto">
            <a:xfrm>
              <a:off x="4719"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9" name="Oval 4459"/>
            <p:cNvSpPr>
              <a:spLocks noChangeArrowheads="1"/>
            </p:cNvSpPr>
            <p:nvPr/>
          </p:nvSpPr>
          <p:spPr bwMode="auto">
            <a:xfrm>
              <a:off x="4723"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0" name="Oval 4460"/>
            <p:cNvSpPr>
              <a:spLocks noChangeArrowheads="1"/>
            </p:cNvSpPr>
            <p:nvPr/>
          </p:nvSpPr>
          <p:spPr bwMode="auto">
            <a:xfrm>
              <a:off x="4727"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1" name="Oval 4461"/>
            <p:cNvSpPr>
              <a:spLocks noChangeArrowheads="1"/>
            </p:cNvSpPr>
            <p:nvPr/>
          </p:nvSpPr>
          <p:spPr bwMode="auto">
            <a:xfrm>
              <a:off x="4731" y="302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2" name="Oval 4462"/>
            <p:cNvSpPr>
              <a:spLocks noChangeArrowheads="1"/>
            </p:cNvSpPr>
            <p:nvPr/>
          </p:nvSpPr>
          <p:spPr bwMode="auto">
            <a:xfrm>
              <a:off x="473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3" name="Oval 4463"/>
            <p:cNvSpPr>
              <a:spLocks noChangeArrowheads="1"/>
            </p:cNvSpPr>
            <p:nvPr/>
          </p:nvSpPr>
          <p:spPr bwMode="auto">
            <a:xfrm>
              <a:off x="473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4" name="Oval 4464"/>
            <p:cNvSpPr>
              <a:spLocks noChangeArrowheads="1"/>
            </p:cNvSpPr>
            <p:nvPr/>
          </p:nvSpPr>
          <p:spPr bwMode="auto">
            <a:xfrm>
              <a:off x="473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5" name="Oval 4465"/>
            <p:cNvSpPr>
              <a:spLocks noChangeArrowheads="1"/>
            </p:cNvSpPr>
            <p:nvPr/>
          </p:nvSpPr>
          <p:spPr bwMode="auto">
            <a:xfrm>
              <a:off x="474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6" name="Oval 4466"/>
            <p:cNvSpPr>
              <a:spLocks noChangeArrowheads="1"/>
            </p:cNvSpPr>
            <p:nvPr/>
          </p:nvSpPr>
          <p:spPr bwMode="auto">
            <a:xfrm>
              <a:off x="474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7" name="Oval 4467"/>
            <p:cNvSpPr>
              <a:spLocks noChangeArrowheads="1"/>
            </p:cNvSpPr>
            <p:nvPr/>
          </p:nvSpPr>
          <p:spPr bwMode="auto">
            <a:xfrm>
              <a:off x="475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8" name="Oval 4468"/>
            <p:cNvSpPr>
              <a:spLocks noChangeArrowheads="1"/>
            </p:cNvSpPr>
            <p:nvPr/>
          </p:nvSpPr>
          <p:spPr bwMode="auto">
            <a:xfrm>
              <a:off x="475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9" name="Oval 4469"/>
            <p:cNvSpPr>
              <a:spLocks noChangeArrowheads="1"/>
            </p:cNvSpPr>
            <p:nvPr/>
          </p:nvSpPr>
          <p:spPr bwMode="auto">
            <a:xfrm>
              <a:off x="4759"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0" name="Oval 4470"/>
            <p:cNvSpPr>
              <a:spLocks noChangeArrowheads="1"/>
            </p:cNvSpPr>
            <p:nvPr/>
          </p:nvSpPr>
          <p:spPr bwMode="auto">
            <a:xfrm>
              <a:off x="4763"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1" name="Oval 4471"/>
            <p:cNvSpPr>
              <a:spLocks noChangeArrowheads="1"/>
            </p:cNvSpPr>
            <p:nvPr/>
          </p:nvSpPr>
          <p:spPr bwMode="auto">
            <a:xfrm>
              <a:off x="4767"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2" name="Oval 4472"/>
            <p:cNvSpPr>
              <a:spLocks noChangeArrowheads="1"/>
            </p:cNvSpPr>
            <p:nvPr/>
          </p:nvSpPr>
          <p:spPr bwMode="auto">
            <a:xfrm>
              <a:off x="4771"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3" name="Oval 4473"/>
            <p:cNvSpPr>
              <a:spLocks noChangeArrowheads="1"/>
            </p:cNvSpPr>
            <p:nvPr/>
          </p:nvSpPr>
          <p:spPr bwMode="auto">
            <a:xfrm>
              <a:off x="4775" y="3222"/>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4" name="Line 4474"/>
            <p:cNvSpPr>
              <a:spLocks noChangeShapeType="1"/>
            </p:cNvSpPr>
            <p:nvPr/>
          </p:nvSpPr>
          <p:spPr bwMode="auto">
            <a:xfrm flipV="1">
              <a:off x="4631" y="2937"/>
              <a:ext cx="0" cy="293"/>
            </a:xfrm>
            <a:prstGeom prst="line">
              <a:avLst/>
            </a:prstGeom>
            <a:noFill/>
            <a:ln w="0">
              <a:solidFill>
                <a:srgbClr val="FF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5" name="Oval 4475"/>
            <p:cNvSpPr>
              <a:spLocks noChangeArrowheads="1"/>
            </p:cNvSpPr>
            <p:nvPr/>
          </p:nvSpPr>
          <p:spPr bwMode="auto">
            <a:xfrm>
              <a:off x="885"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6" name="Oval 4476"/>
            <p:cNvSpPr>
              <a:spLocks noChangeArrowheads="1"/>
            </p:cNvSpPr>
            <p:nvPr/>
          </p:nvSpPr>
          <p:spPr bwMode="auto">
            <a:xfrm>
              <a:off x="941"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7" name="Oval 4477"/>
            <p:cNvSpPr>
              <a:spLocks noChangeArrowheads="1"/>
            </p:cNvSpPr>
            <p:nvPr/>
          </p:nvSpPr>
          <p:spPr bwMode="auto">
            <a:xfrm>
              <a:off x="1366"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8" name="Oval 4478"/>
            <p:cNvSpPr>
              <a:spLocks noChangeArrowheads="1"/>
            </p:cNvSpPr>
            <p:nvPr/>
          </p:nvSpPr>
          <p:spPr bwMode="auto">
            <a:xfrm>
              <a:off x="1790"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9" name="Oval 4479"/>
            <p:cNvSpPr>
              <a:spLocks noChangeArrowheads="1"/>
            </p:cNvSpPr>
            <p:nvPr/>
          </p:nvSpPr>
          <p:spPr bwMode="auto">
            <a:xfrm>
              <a:off x="2219"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0" name="Oval 4480"/>
            <p:cNvSpPr>
              <a:spLocks noChangeArrowheads="1"/>
            </p:cNvSpPr>
            <p:nvPr/>
          </p:nvSpPr>
          <p:spPr bwMode="auto">
            <a:xfrm>
              <a:off x="2644"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1" name="Oval 4481"/>
            <p:cNvSpPr>
              <a:spLocks noChangeArrowheads="1"/>
            </p:cNvSpPr>
            <p:nvPr/>
          </p:nvSpPr>
          <p:spPr bwMode="auto">
            <a:xfrm>
              <a:off x="3068"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2" name="Oval 4482"/>
            <p:cNvSpPr>
              <a:spLocks noChangeArrowheads="1"/>
            </p:cNvSpPr>
            <p:nvPr/>
          </p:nvSpPr>
          <p:spPr bwMode="auto">
            <a:xfrm>
              <a:off x="3493"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3" name="Oval 4483"/>
            <p:cNvSpPr>
              <a:spLocks noChangeArrowheads="1"/>
            </p:cNvSpPr>
            <p:nvPr/>
          </p:nvSpPr>
          <p:spPr bwMode="auto">
            <a:xfrm>
              <a:off x="3918"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4" name="Oval 4484"/>
            <p:cNvSpPr>
              <a:spLocks noChangeArrowheads="1"/>
            </p:cNvSpPr>
            <p:nvPr/>
          </p:nvSpPr>
          <p:spPr bwMode="auto">
            <a:xfrm>
              <a:off x="4342" y="301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5" name="Rectangle 4485"/>
            <p:cNvSpPr>
              <a:spLocks noChangeArrowheads="1"/>
            </p:cNvSpPr>
            <p:nvPr/>
          </p:nvSpPr>
          <p:spPr bwMode="auto">
            <a:xfrm>
              <a:off x="2203" y="2829"/>
              <a:ext cx="1509" cy="7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 2604+1 pilot "25ns_2604b_10inj_2012spare"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786" name="Rectangle 4486"/>
            <p:cNvSpPr>
              <a:spLocks noChangeArrowheads="1"/>
            </p:cNvSpPr>
            <p:nvPr/>
          </p:nvSpPr>
          <p:spPr bwMode="auto">
            <a:xfrm>
              <a:off x="2832" y="3318"/>
              <a:ext cx="574" cy="7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b="1" dirty="0" smtClean="0">
                  <a:solidFill>
                    <a:srgbClr val="000000"/>
                  </a:solidFill>
                  <a:latin typeface="Arial" pitchFamily="34" charset="0"/>
                  <a:cs typeface="Arial" pitchFamily="34" charset="0"/>
                </a:rPr>
                <a:t>25 ns slot number</a:t>
              </a:r>
              <a:r>
                <a:rPr kumimoji="0" lang="en-US" sz="800" b="1"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4490" name="Rectangle 4489"/>
          <p:cNvSpPr/>
          <p:nvPr/>
        </p:nvSpPr>
        <p:spPr>
          <a:xfrm>
            <a:off x="-76200" y="2212319"/>
            <a:ext cx="2057400" cy="530881"/>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Aim to start with that</a:t>
            </a:r>
            <a:endParaRPr lang="en-US" sz="1600" b="1" baseline="30000" dirty="0">
              <a:solidFill>
                <a:srgbClr val="FFFF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71685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Filling schemes for the scrubbing run</a:t>
            </a:r>
            <a:endParaRPr lang="en-GB" dirty="0"/>
          </a:p>
        </p:txBody>
      </p:sp>
      <p:sp>
        <p:nvSpPr>
          <p:cNvPr id="7" name="Content Placeholder 2"/>
          <p:cNvSpPr txBox="1">
            <a:spLocks/>
          </p:cNvSpPr>
          <p:nvPr/>
        </p:nvSpPr>
        <p:spPr bwMode="auto">
          <a:xfrm>
            <a:off x="228600" y="5181600"/>
            <a:ext cx="86868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2"/>
                </a:solidFill>
                <a:latin typeface="+mn-lt"/>
              </a:defRPr>
            </a:lvl2pPr>
            <a:lvl3pPr marL="1143000" indent="-228600" algn="l" rtl="0" eaLnBrk="0" fontAlgn="base" hangingPunct="0">
              <a:spcBef>
                <a:spcPct val="20000"/>
              </a:spcBef>
              <a:spcAft>
                <a:spcPct val="0"/>
              </a:spcAft>
              <a:buFont typeface="Arial" charset="0"/>
              <a:buChar char="•"/>
              <a:defRPr sz="2400">
                <a:solidFill>
                  <a:schemeClr val="tx2"/>
                </a:solidFill>
                <a:latin typeface="+mn-lt"/>
              </a:defRPr>
            </a:lvl3pPr>
            <a:lvl4pPr marL="1600200" indent="-228600" algn="l" rtl="0" eaLnBrk="0" fontAlgn="base" hangingPunct="0">
              <a:spcBef>
                <a:spcPct val="20000"/>
              </a:spcBef>
              <a:spcAft>
                <a:spcPct val="0"/>
              </a:spcAft>
              <a:buFont typeface="Arial" charset="0"/>
              <a:buChar char="–"/>
              <a:defRPr sz="2000">
                <a:solidFill>
                  <a:schemeClr val="tx2"/>
                </a:solidFill>
                <a:latin typeface="+mn-lt"/>
              </a:defRPr>
            </a:lvl4pPr>
            <a:lvl5pPr marL="2057400" indent="-228600" algn="l" rtl="0" eaLnBrk="0" fontAlgn="base" hangingPunct="0">
              <a:spcBef>
                <a:spcPct val="20000"/>
              </a:spcBef>
              <a:spcAft>
                <a:spcPct val="0"/>
              </a:spcAft>
              <a:buFont typeface="Arial" charset="0"/>
              <a:buChar char="»"/>
              <a:defRPr sz="2000">
                <a:solidFill>
                  <a:schemeClr val="tx2"/>
                </a:solidFill>
                <a:latin typeface="+mn-lt"/>
              </a:defRPr>
            </a:lvl5pPr>
            <a:lvl6pPr marL="2514600" indent="-228600" algn="l" rtl="0" eaLnBrk="0" fontAlgn="base" hangingPunct="0">
              <a:spcBef>
                <a:spcPct val="20000"/>
              </a:spcBef>
              <a:spcAft>
                <a:spcPct val="0"/>
              </a:spcAft>
              <a:buFont typeface="Arial" charset="0"/>
              <a:buChar char="»"/>
              <a:defRPr sz="2000">
                <a:solidFill>
                  <a:schemeClr val="tx2"/>
                </a:solidFill>
                <a:latin typeface="+mn-lt"/>
              </a:defRPr>
            </a:lvl6pPr>
            <a:lvl7pPr marL="2971800" indent="-228600" algn="l" rtl="0" eaLnBrk="0" fontAlgn="base" hangingPunct="0">
              <a:spcBef>
                <a:spcPct val="20000"/>
              </a:spcBef>
              <a:spcAft>
                <a:spcPct val="0"/>
              </a:spcAft>
              <a:buFont typeface="Arial" charset="0"/>
              <a:buChar char="»"/>
              <a:defRPr sz="2000">
                <a:solidFill>
                  <a:schemeClr val="tx2"/>
                </a:solidFill>
                <a:latin typeface="+mn-lt"/>
              </a:defRPr>
            </a:lvl7pPr>
            <a:lvl8pPr marL="3429000" indent="-228600" algn="l" rtl="0" eaLnBrk="0" fontAlgn="base" hangingPunct="0">
              <a:spcBef>
                <a:spcPct val="20000"/>
              </a:spcBef>
              <a:spcAft>
                <a:spcPct val="0"/>
              </a:spcAft>
              <a:buFont typeface="Arial" charset="0"/>
              <a:buChar char="»"/>
              <a:defRPr sz="2000">
                <a:solidFill>
                  <a:schemeClr val="tx2"/>
                </a:solidFill>
                <a:latin typeface="+mn-lt"/>
              </a:defRPr>
            </a:lvl8pPr>
            <a:lvl9pPr marL="3886200" indent="-228600" algn="l" rtl="0" eaLnBrk="0" fontAlgn="base" hangingPunct="0">
              <a:spcBef>
                <a:spcPct val="20000"/>
              </a:spcBef>
              <a:spcAft>
                <a:spcPct val="0"/>
              </a:spcAft>
              <a:buFont typeface="Arial" charset="0"/>
              <a:buChar char="»"/>
              <a:defRPr sz="2000">
                <a:solidFill>
                  <a:schemeClr val="tx2"/>
                </a:solidFill>
                <a:latin typeface="+mn-lt"/>
              </a:defRPr>
            </a:lvl9pPr>
          </a:lstStyle>
          <a:p>
            <a:r>
              <a:rPr lang="en-US" sz="2000" dirty="0" smtClean="0"/>
              <a:t>Depending on the progress, we will then </a:t>
            </a:r>
            <a:r>
              <a:rPr lang="en-US" sz="2000" dirty="0" smtClean="0"/>
              <a:t>switch </a:t>
            </a:r>
            <a:r>
              <a:rPr lang="en-US" sz="2000" dirty="0" smtClean="0"/>
              <a:t>to more optimized filling patterns</a:t>
            </a:r>
            <a:endParaRPr lang="en-GB" sz="1800" dirty="0"/>
          </a:p>
        </p:txBody>
      </p:sp>
      <p:sp>
        <p:nvSpPr>
          <p:cNvPr id="10" name="Rectangle 9"/>
          <p:cNvSpPr/>
          <p:nvPr/>
        </p:nvSpPr>
        <p:spPr>
          <a:xfrm>
            <a:off x="6019800" y="4808786"/>
            <a:ext cx="2706780" cy="334714"/>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G. Iadarola, D. Jacquet</a:t>
            </a:r>
            <a:endParaRPr lang="en-US" sz="1600" b="1" baseline="30000" dirty="0">
              <a:solidFill>
                <a:srgbClr val="FFFF00"/>
              </a:solidFill>
            </a:endParaRPr>
          </a:p>
        </p:txBody>
      </p:sp>
      <p:grpSp>
        <p:nvGrpSpPr>
          <p:cNvPr id="4705" name="Group 4704"/>
          <p:cNvGrpSpPr/>
          <p:nvPr/>
        </p:nvGrpSpPr>
        <p:grpSpPr>
          <a:xfrm>
            <a:off x="1143000" y="762000"/>
            <a:ext cx="8686800" cy="4149725"/>
            <a:chOff x="1143000" y="762000"/>
            <a:chExt cx="8686800" cy="4149725"/>
          </a:xfrm>
        </p:grpSpPr>
        <p:sp>
          <p:nvSpPr>
            <p:cNvPr id="12" name="AutoShape 3"/>
            <p:cNvSpPr>
              <a:spLocks noChangeAspect="1" noChangeArrowheads="1" noTextEdit="1"/>
            </p:cNvSpPr>
            <p:nvPr/>
          </p:nvSpPr>
          <p:spPr bwMode="auto">
            <a:xfrm>
              <a:off x="1143000" y="762000"/>
              <a:ext cx="8686800" cy="41497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3" name="Group 205"/>
            <p:cNvGrpSpPr>
              <a:grpSpLocks/>
            </p:cNvGrpSpPr>
            <p:nvPr/>
          </p:nvGrpSpPr>
          <p:grpSpPr bwMode="auto">
            <a:xfrm>
              <a:off x="2109788" y="1098550"/>
              <a:ext cx="7058025" cy="681038"/>
              <a:chOff x="1329" y="692"/>
              <a:chExt cx="4446" cy="429"/>
            </a:xfrm>
          </p:grpSpPr>
          <p:sp>
            <p:nvSpPr>
              <p:cNvPr id="4504" name="Rectangle 5"/>
              <p:cNvSpPr>
                <a:spLocks noChangeArrowheads="1"/>
              </p:cNvSpPr>
              <p:nvPr/>
            </p:nvSpPr>
            <p:spPr bwMode="auto">
              <a:xfrm>
                <a:off x="1433" y="729"/>
                <a:ext cx="4238" cy="288"/>
              </a:xfrm>
              <a:prstGeom prst="rect">
                <a:avLst/>
              </a:prstGeom>
              <a:solidFill>
                <a:srgbClr val="FFFF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5" name="Rectangle 6"/>
              <p:cNvSpPr>
                <a:spLocks noChangeArrowheads="1"/>
              </p:cNvSpPr>
              <p:nvPr/>
            </p:nvSpPr>
            <p:spPr bwMode="auto">
              <a:xfrm>
                <a:off x="1433" y="729"/>
                <a:ext cx="4238" cy="288"/>
              </a:xfrm>
              <a:prstGeom prst="rect">
                <a:avLst/>
              </a:prstGeom>
              <a:noFill/>
              <a:ln w="0">
                <a:solidFill>
                  <a:srgbClr val="FFFFFF"/>
                </a:solidFill>
                <a:prstDash val="solid"/>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06" name="Line 7"/>
              <p:cNvSpPr>
                <a:spLocks noChangeShapeType="1"/>
              </p:cNvSpPr>
              <p:nvPr/>
            </p:nvSpPr>
            <p:spPr bwMode="auto">
              <a:xfrm>
                <a:off x="1433" y="729"/>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07" name="Line 8"/>
              <p:cNvSpPr>
                <a:spLocks noChangeShapeType="1"/>
              </p:cNvSpPr>
              <p:nvPr/>
            </p:nvSpPr>
            <p:spPr bwMode="auto">
              <a:xfrm>
                <a:off x="1433" y="101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08" name="Line 9"/>
              <p:cNvSpPr>
                <a:spLocks noChangeShapeType="1"/>
              </p:cNvSpPr>
              <p:nvPr/>
            </p:nvSpPr>
            <p:spPr bwMode="auto">
              <a:xfrm flipV="1">
                <a:off x="5671" y="729"/>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09" name="Line 10"/>
              <p:cNvSpPr>
                <a:spLocks noChangeShapeType="1"/>
              </p:cNvSpPr>
              <p:nvPr/>
            </p:nvSpPr>
            <p:spPr bwMode="auto">
              <a:xfrm flipV="1">
                <a:off x="1433" y="729"/>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0" name="Line 11"/>
              <p:cNvSpPr>
                <a:spLocks noChangeShapeType="1"/>
              </p:cNvSpPr>
              <p:nvPr/>
            </p:nvSpPr>
            <p:spPr bwMode="auto">
              <a:xfrm>
                <a:off x="1433" y="101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1" name="Line 12"/>
              <p:cNvSpPr>
                <a:spLocks noChangeShapeType="1"/>
              </p:cNvSpPr>
              <p:nvPr/>
            </p:nvSpPr>
            <p:spPr bwMode="auto">
              <a:xfrm flipV="1">
                <a:off x="1433" y="729"/>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2" name="Line 13"/>
              <p:cNvSpPr>
                <a:spLocks noChangeShapeType="1"/>
              </p:cNvSpPr>
              <p:nvPr/>
            </p:nvSpPr>
            <p:spPr bwMode="auto">
              <a:xfrm flipV="1">
                <a:off x="1433" y="97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3" name="Line 14"/>
              <p:cNvSpPr>
                <a:spLocks noChangeShapeType="1"/>
              </p:cNvSpPr>
              <p:nvPr/>
            </p:nvSpPr>
            <p:spPr bwMode="auto">
              <a:xfrm>
                <a:off x="1433" y="729"/>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4" name="Rectangle 15"/>
              <p:cNvSpPr>
                <a:spLocks noChangeArrowheads="1"/>
              </p:cNvSpPr>
              <p:nvPr/>
            </p:nvSpPr>
            <p:spPr bwMode="auto">
              <a:xfrm>
                <a:off x="1417" y="1029"/>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15" name="Line 16"/>
              <p:cNvSpPr>
                <a:spLocks noChangeShapeType="1"/>
              </p:cNvSpPr>
              <p:nvPr/>
            </p:nvSpPr>
            <p:spPr bwMode="auto">
              <a:xfrm flipV="1">
                <a:off x="2038" y="97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6" name="Line 17"/>
              <p:cNvSpPr>
                <a:spLocks noChangeShapeType="1"/>
              </p:cNvSpPr>
              <p:nvPr/>
            </p:nvSpPr>
            <p:spPr bwMode="auto">
              <a:xfrm>
                <a:off x="2038" y="729"/>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7" name="Rectangle 18"/>
              <p:cNvSpPr>
                <a:spLocks noChangeArrowheads="1"/>
              </p:cNvSpPr>
              <p:nvPr/>
            </p:nvSpPr>
            <p:spPr bwMode="auto">
              <a:xfrm>
                <a:off x="1986" y="1029"/>
                <a:ext cx="14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18" name="Line 19"/>
              <p:cNvSpPr>
                <a:spLocks noChangeShapeType="1"/>
              </p:cNvSpPr>
              <p:nvPr/>
            </p:nvSpPr>
            <p:spPr bwMode="auto">
              <a:xfrm flipV="1">
                <a:off x="2643" y="97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9" name="Line 20"/>
              <p:cNvSpPr>
                <a:spLocks noChangeShapeType="1"/>
              </p:cNvSpPr>
              <p:nvPr/>
            </p:nvSpPr>
            <p:spPr bwMode="auto">
              <a:xfrm>
                <a:off x="2643" y="729"/>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0" name="Rectangle 21"/>
              <p:cNvSpPr>
                <a:spLocks noChangeArrowheads="1"/>
              </p:cNvSpPr>
              <p:nvPr/>
            </p:nvSpPr>
            <p:spPr bwMode="auto">
              <a:xfrm>
                <a:off x="2571" y="102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21" name="Line 22"/>
              <p:cNvSpPr>
                <a:spLocks noChangeShapeType="1"/>
              </p:cNvSpPr>
              <p:nvPr/>
            </p:nvSpPr>
            <p:spPr bwMode="auto">
              <a:xfrm flipV="1">
                <a:off x="3248" y="97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2" name="Line 23"/>
              <p:cNvSpPr>
                <a:spLocks noChangeShapeType="1"/>
              </p:cNvSpPr>
              <p:nvPr/>
            </p:nvSpPr>
            <p:spPr bwMode="auto">
              <a:xfrm>
                <a:off x="3248" y="729"/>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3" name="Rectangle 24"/>
              <p:cNvSpPr>
                <a:spLocks noChangeArrowheads="1"/>
              </p:cNvSpPr>
              <p:nvPr/>
            </p:nvSpPr>
            <p:spPr bwMode="auto">
              <a:xfrm>
                <a:off x="3176" y="102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24" name="Line 25"/>
              <p:cNvSpPr>
                <a:spLocks noChangeShapeType="1"/>
              </p:cNvSpPr>
              <p:nvPr/>
            </p:nvSpPr>
            <p:spPr bwMode="auto">
              <a:xfrm flipV="1">
                <a:off x="3853" y="97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5" name="Line 26"/>
              <p:cNvSpPr>
                <a:spLocks noChangeShapeType="1"/>
              </p:cNvSpPr>
              <p:nvPr/>
            </p:nvSpPr>
            <p:spPr bwMode="auto">
              <a:xfrm>
                <a:off x="3853" y="729"/>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6" name="Rectangle 27"/>
              <p:cNvSpPr>
                <a:spLocks noChangeArrowheads="1"/>
              </p:cNvSpPr>
              <p:nvPr/>
            </p:nvSpPr>
            <p:spPr bwMode="auto">
              <a:xfrm>
                <a:off x="3780" y="102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27" name="Line 28"/>
              <p:cNvSpPr>
                <a:spLocks noChangeShapeType="1"/>
              </p:cNvSpPr>
              <p:nvPr/>
            </p:nvSpPr>
            <p:spPr bwMode="auto">
              <a:xfrm flipV="1">
                <a:off x="4457" y="97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8" name="Line 29"/>
              <p:cNvSpPr>
                <a:spLocks noChangeShapeType="1"/>
              </p:cNvSpPr>
              <p:nvPr/>
            </p:nvSpPr>
            <p:spPr bwMode="auto">
              <a:xfrm>
                <a:off x="4457" y="729"/>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9" name="Rectangle 30"/>
              <p:cNvSpPr>
                <a:spLocks noChangeArrowheads="1"/>
              </p:cNvSpPr>
              <p:nvPr/>
            </p:nvSpPr>
            <p:spPr bwMode="auto">
              <a:xfrm>
                <a:off x="4385" y="102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30" name="Line 31"/>
              <p:cNvSpPr>
                <a:spLocks noChangeShapeType="1"/>
              </p:cNvSpPr>
              <p:nvPr/>
            </p:nvSpPr>
            <p:spPr bwMode="auto">
              <a:xfrm flipV="1">
                <a:off x="5062" y="97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1" name="Line 32"/>
              <p:cNvSpPr>
                <a:spLocks noChangeShapeType="1"/>
              </p:cNvSpPr>
              <p:nvPr/>
            </p:nvSpPr>
            <p:spPr bwMode="auto">
              <a:xfrm>
                <a:off x="5062" y="729"/>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2" name="Rectangle 33"/>
              <p:cNvSpPr>
                <a:spLocks noChangeArrowheads="1"/>
              </p:cNvSpPr>
              <p:nvPr/>
            </p:nvSpPr>
            <p:spPr bwMode="auto">
              <a:xfrm>
                <a:off x="4990" y="102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33" name="Line 34"/>
              <p:cNvSpPr>
                <a:spLocks noChangeShapeType="1"/>
              </p:cNvSpPr>
              <p:nvPr/>
            </p:nvSpPr>
            <p:spPr bwMode="auto">
              <a:xfrm flipV="1">
                <a:off x="5671" y="97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4" name="Line 35"/>
              <p:cNvSpPr>
                <a:spLocks noChangeShapeType="1"/>
              </p:cNvSpPr>
              <p:nvPr/>
            </p:nvSpPr>
            <p:spPr bwMode="auto">
              <a:xfrm>
                <a:off x="5671" y="729"/>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5" name="Rectangle 36"/>
              <p:cNvSpPr>
                <a:spLocks noChangeArrowheads="1"/>
              </p:cNvSpPr>
              <p:nvPr/>
            </p:nvSpPr>
            <p:spPr bwMode="auto">
              <a:xfrm>
                <a:off x="5599" y="102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36" name="Line 37"/>
              <p:cNvSpPr>
                <a:spLocks noChangeShapeType="1"/>
              </p:cNvSpPr>
              <p:nvPr/>
            </p:nvSpPr>
            <p:spPr bwMode="auto">
              <a:xfrm>
                <a:off x="1433" y="1017"/>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7" name="Line 38"/>
              <p:cNvSpPr>
                <a:spLocks noChangeShapeType="1"/>
              </p:cNvSpPr>
              <p:nvPr/>
            </p:nvSpPr>
            <p:spPr bwMode="auto">
              <a:xfrm flipH="1">
                <a:off x="5627" y="1017"/>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8" name="Rectangle 39"/>
              <p:cNvSpPr>
                <a:spLocks noChangeArrowheads="1"/>
              </p:cNvSpPr>
              <p:nvPr/>
            </p:nvSpPr>
            <p:spPr bwMode="auto">
              <a:xfrm>
                <a:off x="1381" y="981"/>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39" name="Line 40"/>
              <p:cNvSpPr>
                <a:spLocks noChangeShapeType="1"/>
              </p:cNvSpPr>
              <p:nvPr/>
            </p:nvSpPr>
            <p:spPr bwMode="auto">
              <a:xfrm>
                <a:off x="1433" y="921"/>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0" name="Line 41"/>
              <p:cNvSpPr>
                <a:spLocks noChangeShapeType="1"/>
              </p:cNvSpPr>
              <p:nvPr/>
            </p:nvSpPr>
            <p:spPr bwMode="auto">
              <a:xfrm flipH="1">
                <a:off x="5627" y="921"/>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1" name="Rectangle 42"/>
              <p:cNvSpPr>
                <a:spLocks noChangeArrowheads="1"/>
              </p:cNvSpPr>
              <p:nvPr/>
            </p:nvSpPr>
            <p:spPr bwMode="auto">
              <a:xfrm>
                <a:off x="1329" y="885"/>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42" name="Line 43"/>
              <p:cNvSpPr>
                <a:spLocks noChangeShapeType="1"/>
              </p:cNvSpPr>
              <p:nvPr/>
            </p:nvSpPr>
            <p:spPr bwMode="auto">
              <a:xfrm>
                <a:off x="1433" y="825"/>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3" name="Line 44"/>
              <p:cNvSpPr>
                <a:spLocks noChangeShapeType="1"/>
              </p:cNvSpPr>
              <p:nvPr/>
            </p:nvSpPr>
            <p:spPr bwMode="auto">
              <a:xfrm flipH="1">
                <a:off x="5627" y="825"/>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4" name="Rectangle 45"/>
              <p:cNvSpPr>
                <a:spLocks noChangeArrowheads="1"/>
              </p:cNvSpPr>
              <p:nvPr/>
            </p:nvSpPr>
            <p:spPr bwMode="auto">
              <a:xfrm>
                <a:off x="1381" y="789"/>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45" name="Line 46"/>
              <p:cNvSpPr>
                <a:spLocks noChangeShapeType="1"/>
              </p:cNvSpPr>
              <p:nvPr/>
            </p:nvSpPr>
            <p:spPr bwMode="auto">
              <a:xfrm>
                <a:off x="1433" y="729"/>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6" name="Line 47"/>
              <p:cNvSpPr>
                <a:spLocks noChangeShapeType="1"/>
              </p:cNvSpPr>
              <p:nvPr/>
            </p:nvSpPr>
            <p:spPr bwMode="auto">
              <a:xfrm flipH="1">
                <a:off x="5627" y="729"/>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7" name="Rectangle 48"/>
              <p:cNvSpPr>
                <a:spLocks noChangeArrowheads="1"/>
              </p:cNvSpPr>
              <p:nvPr/>
            </p:nvSpPr>
            <p:spPr bwMode="auto">
              <a:xfrm>
                <a:off x="1329" y="692"/>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48" name="Line 49"/>
              <p:cNvSpPr>
                <a:spLocks noChangeShapeType="1"/>
              </p:cNvSpPr>
              <p:nvPr/>
            </p:nvSpPr>
            <p:spPr bwMode="auto">
              <a:xfrm>
                <a:off x="1433" y="729"/>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9" name="Line 50"/>
              <p:cNvSpPr>
                <a:spLocks noChangeShapeType="1"/>
              </p:cNvSpPr>
              <p:nvPr/>
            </p:nvSpPr>
            <p:spPr bwMode="auto">
              <a:xfrm>
                <a:off x="1433" y="101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0" name="Line 51"/>
              <p:cNvSpPr>
                <a:spLocks noChangeShapeType="1"/>
              </p:cNvSpPr>
              <p:nvPr/>
            </p:nvSpPr>
            <p:spPr bwMode="auto">
              <a:xfrm flipV="1">
                <a:off x="5671" y="729"/>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1" name="Line 52"/>
              <p:cNvSpPr>
                <a:spLocks noChangeShapeType="1"/>
              </p:cNvSpPr>
              <p:nvPr/>
            </p:nvSpPr>
            <p:spPr bwMode="auto">
              <a:xfrm flipV="1">
                <a:off x="1433" y="729"/>
                <a:ext cx="0" cy="288"/>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2" name="Freeform 53"/>
              <p:cNvSpPr>
                <a:spLocks/>
              </p:cNvSpPr>
              <p:nvPr/>
            </p:nvSpPr>
            <p:spPr bwMode="auto">
              <a:xfrm>
                <a:off x="1433" y="825"/>
                <a:ext cx="481" cy="192"/>
              </a:xfrm>
              <a:custGeom>
                <a:avLst/>
                <a:gdLst>
                  <a:gd name="T0" fmla="*/ 4 w 481"/>
                  <a:gd name="T1" fmla="*/ 192 h 192"/>
                  <a:gd name="T2" fmla="*/ 16 w 481"/>
                  <a:gd name="T3" fmla="*/ 192 h 192"/>
                  <a:gd name="T4" fmla="*/ 28 w 481"/>
                  <a:gd name="T5" fmla="*/ 192 h 192"/>
                  <a:gd name="T6" fmla="*/ 40 w 481"/>
                  <a:gd name="T7" fmla="*/ 192 h 192"/>
                  <a:gd name="T8" fmla="*/ 52 w 481"/>
                  <a:gd name="T9" fmla="*/ 0 h 192"/>
                  <a:gd name="T10" fmla="*/ 60 w 481"/>
                  <a:gd name="T11" fmla="*/ 192 h 192"/>
                  <a:gd name="T12" fmla="*/ 72 w 481"/>
                  <a:gd name="T13" fmla="*/ 192 h 192"/>
                  <a:gd name="T14" fmla="*/ 84 w 481"/>
                  <a:gd name="T15" fmla="*/ 192 h 192"/>
                  <a:gd name="T16" fmla="*/ 96 w 481"/>
                  <a:gd name="T17" fmla="*/ 192 h 192"/>
                  <a:gd name="T18" fmla="*/ 104 w 481"/>
                  <a:gd name="T19" fmla="*/ 0 h 192"/>
                  <a:gd name="T20" fmla="*/ 116 w 481"/>
                  <a:gd name="T21" fmla="*/ 0 h 192"/>
                  <a:gd name="T22" fmla="*/ 128 w 481"/>
                  <a:gd name="T23" fmla="*/ 0 h 192"/>
                  <a:gd name="T24" fmla="*/ 140 w 481"/>
                  <a:gd name="T25" fmla="*/ 0 h 192"/>
                  <a:gd name="T26" fmla="*/ 152 w 481"/>
                  <a:gd name="T27" fmla="*/ 0 h 192"/>
                  <a:gd name="T28" fmla="*/ 164 w 481"/>
                  <a:gd name="T29" fmla="*/ 0 h 192"/>
                  <a:gd name="T30" fmla="*/ 176 w 481"/>
                  <a:gd name="T31" fmla="*/ 0 h 192"/>
                  <a:gd name="T32" fmla="*/ 188 w 481"/>
                  <a:gd name="T33" fmla="*/ 0 h 192"/>
                  <a:gd name="T34" fmla="*/ 196 w 481"/>
                  <a:gd name="T35" fmla="*/ 192 h 192"/>
                  <a:gd name="T36" fmla="*/ 208 w 481"/>
                  <a:gd name="T37" fmla="*/ 0 h 192"/>
                  <a:gd name="T38" fmla="*/ 220 w 481"/>
                  <a:gd name="T39" fmla="*/ 0 h 192"/>
                  <a:gd name="T40" fmla="*/ 232 w 481"/>
                  <a:gd name="T41" fmla="*/ 0 h 192"/>
                  <a:gd name="T42" fmla="*/ 244 w 481"/>
                  <a:gd name="T43" fmla="*/ 0 h 192"/>
                  <a:gd name="T44" fmla="*/ 256 w 481"/>
                  <a:gd name="T45" fmla="*/ 0 h 192"/>
                  <a:gd name="T46" fmla="*/ 268 w 481"/>
                  <a:gd name="T47" fmla="*/ 0 h 192"/>
                  <a:gd name="T48" fmla="*/ 280 w 481"/>
                  <a:gd name="T49" fmla="*/ 0 h 192"/>
                  <a:gd name="T50" fmla="*/ 288 w 481"/>
                  <a:gd name="T51" fmla="*/ 192 h 192"/>
                  <a:gd name="T52" fmla="*/ 296 w 481"/>
                  <a:gd name="T53" fmla="*/ 0 h 192"/>
                  <a:gd name="T54" fmla="*/ 308 w 481"/>
                  <a:gd name="T55" fmla="*/ 0 h 192"/>
                  <a:gd name="T56" fmla="*/ 321 w 481"/>
                  <a:gd name="T57" fmla="*/ 0 h 192"/>
                  <a:gd name="T58" fmla="*/ 333 w 481"/>
                  <a:gd name="T59" fmla="*/ 0 h 192"/>
                  <a:gd name="T60" fmla="*/ 345 w 481"/>
                  <a:gd name="T61" fmla="*/ 0 h 192"/>
                  <a:gd name="T62" fmla="*/ 357 w 481"/>
                  <a:gd name="T63" fmla="*/ 0 h 192"/>
                  <a:gd name="T64" fmla="*/ 369 w 481"/>
                  <a:gd name="T65" fmla="*/ 0 h 192"/>
                  <a:gd name="T66" fmla="*/ 381 w 481"/>
                  <a:gd name="T67" fmla="*/ 0 h 192"/>
                  <a:gd name="T68" fmla="*/ 389 w 481"/>
                  <a:gd name="T69" fmla="*/ 192 h 192"/>
                  <a:gd name="T70" fmla="*/ 401 w 481"/>
                  <a:gd name="T71" fmla="*/ 0 h 192"/>
                  <a:gd name="T72" fmla="*/ 413 w 481"/>
                  <a:gd name="T73" fmla="*/ 0 h 192"/>
                  <a:gd name="T74" fmla="*/ 425 w 481"/>
                  <a:gd name="T75" fmla="*/ 0 h 192"/>
                  <a:gd name="T76" fmla="*/ 437 w 481"/>
                  <a:gd name="T77" fmla="*/ 0 h 192"/>
                  <a:gd name="T78" fmla="*/ 449 w 481"/>
                  <a:gd name="T79" fmla="*/ 0 h 192"/>
                  <a:gd name="T80" fmla="*/ 461 w 481"/>
                  <a:gd name="T81" fmla="*/ 0 h 192"/>
                  <a:gd name="T82" fmla="*/ 473 w 481"/>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2">
                    <a:moveTo>
                      <a:pt x="0" y="172"/>
                    </a:moveTo>
                    <a:lnTo>
                      <a:pt x="0" y="192"/>
                    </a:lnTo>
                    <a:lnTo>
                      <a:pt x="4" y="192"/>
                    </a:lnTo>
                    <a:lnTo>
                      <a:pt x="8" y="192"/>
                    </a:lnTo>
                    <a:lnTo>
                      <a:pt x="12" y="192"/>
                    </a:lnTo>
                    <a:lnTo>
                      <a:pt x="16" y="192"/>
                    </a:lnTo>
                    <a:lnTo>
                      <a:pt x="20" y="192"/>
                    </a:lnTo>
                    <a:lnTo>
                      <a:pt x="24" y="192"/>
                    </a:lnTo>
                    <a:lnTo>
                      <a:pt x="28" y="192"/>
                    </a:lnTo>
                    <a:lnTo>
                      <a:pt x="32" y="192"/>
                    </a:lnTo>
                    <a:lnTo>
                      <a:pt x="36" y="192"/>
                    </a:lnTo>
                    <a:lnTo>
                      <a:pt x="40" y="192"/>
                    </a:lnTo>
                    <a:lnTo>
                      <a:pt x="44" y="0"/>
                    </a:lnTo>
                    <a:lnTo>
                      <a:pt x="48" y="0"/>
                    </a:lnTo>
                    <a:lnTo>
                      <a:pt x="52" y="0"/>
                    </a:lnTo>
                    <a:lnTo>
                      <a:pt x="56" y="0"/>
                    </a:lnTo>
                    <a:lnTo>
                      <a:pt x="56" y="192"/>
                    </a:lnTo>
                    <a:lnTo>
                      <a:pt x="60" y="192"/>
                    </a:lnTo>
                    <a:lnTo>
                      <a:pt x="64" y="192"/>
                    </a:lnTo>
                    <a:lnTo>
                      <a:pt x="68" y="192"/>
                    </a:lnTo>
                    <a:lnTo>
                      <a:pt x="72" y="192"/>
                    </a:lnTo>
                    <a:lnTo>
                      <a:pt x="76" y="192"/>
                    </a:lnTo>
                    <a:lnTo>
                      <a:pt x="80" y="192"/>
                    </a:lnTo>
                    <a:lnTo>
                      <a:pt x="84" y="192"/>
                    </a:lnTo>
                    <a:lnTo>
                      <a:pt x="88" y="192"/>
                    </a:lnTo>
                    <a:lnTo>
                      <a:pt x="92" y="192"/>
                    </a:lnTo>
                    <a:lnTo>
                      <a:pt x="96" y="192"/>
                    </a:lnTo>
                    <a:lnTo>
                      <a:pt x="100" y="192"/>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2"/>
                    </a:lnTo>
                    <a:lnTo>
                      <a:pt x="192" y="192"/>
                    </a:lnTo>
                    <a:lnTo>
                      <a:pt x="196" y="192"/>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2"/>
                    </a:lnTo>
                    <a:lnTo>
                      <a:pt x="288" y="192"/>
                    </a:lnTo>
                    <a:lnTo>
                      <a:pt x="292" y="192"/>
                    </a:lnTo>
                    <a:lnTo>
                      <a:pt x="296" y="192"/>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2"/>
                    </a:lnTo>
                    <a:lnTo>
                      <a:pt x="389" y="192"/>
                    </a:lnTo>
                    <a:lnTo>
                      <a:pt x="393" y="192"/>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3" name="Freeform 54"/>
              <p:cNvSpPr>
                <a:spLocks/>
              </p:cNvSpPr>
              <p:nvPr/>
            </p:nvSpPr>
            <p:spPr bwMode="auto">
              <a:xfrm>
                <a:off x="1914" y="825"/>
                <a:ext cx="484" cy="192"/>
              </a:xfrm>
              <a:custGeom>
                <a:avLst/>
                <a:gdLst>
                  <a:gd name="T0" fmla="*/ 4 w 484"/>
                  <a:gd name="T1" fmla="*/ 192 h 192"/>
                  <a:gd name="T2" fmla="*/ 16 w 484"/>
                  <a:gd name="T3" fmla="*/ 192 h 192"/>
                  <a:gd name="T4" fmla="*/ 28 w 484"/>
                  <a:gd name="T5" fmla="*/ 192 h 192"/>
                  <a:gd name="T6" fmla="*/ 40 w 484"/>
                  <a:gd name="T7" fmla="*/ 192 h 192"/>
                  <a:gd name="T8" fmla="*/ 48 w 484"/>
                  <a:gd name="T9" fmla="*/ 0 h 192"/>
                  <a:gd name="T10" fmla="*/ 60 w 484"/>
                  <a:gd name="T11" fmla="*/ 0 h 192"/>
                  <a:gd name="T12" fmla="*/ 72 w 484"/>
                  <a:gd name="T13" fmla="*/ 0 h 192"/>
                  <a:gd name="T14" fmla="*/ 84 w 484"/>
                  <a:gd name="T15" fmla="*/ 0 h 192"/>
                  <a:gd name="T16" fmla="*/ 96 w 484"/>
                  <a:gd name="T17" fmla="*/ 0 h 192"/>
                  <a:gd name="T18" fmla="*/ 108 w 484"/>
                  <a:gd name="T19" fmla="*/ 0 h 192"/>
                  <a:gd name="T20" fmla="*/ 120 w 484"/>
                  <a:gd name="T21" fmla="*/ 0 h 192"/>
                  <a:gd name="T22" fmla="*/ 132 w 484"/>
                  <a:gd name="T23" fmla="*/ 0 h 192"/>
                  <a:gd name="T24" fmla="*/ 140 w 484"/>
                  <a:gd name="T25" fmla="*/ 192 h 192"/>
                  <a:gd name="T26" fmla="*/ 152 w 484"/>
                  <a:gd name="T27" fmla="*/ 192 h 192"/>
                  <a:gd name="T28" fmla="*/ 164 w 484"/>
                  <a:gd name="T29" fmla="*/ 192 h 192"/>
                  <a:gd name="T30" fmla="*/ 176 w 484"/>
                  <a:gd name="T31" fmla="*/ 192 h 192"/>
                  <a:gd name="T32" fmla="*/ 184 w 484"/>
                  <a:gd name="T33" fmla="*/ 0 h 192"/>
                  <a:gd name="T34" fmla="*/ 196 w 484"/>
                  <a:gd name="T35" fmla="*/ 0 h 192"/>
                  <a:gd name="T36" fmla="*/ 208 w 484"/>
                  <a:gd name="T37" fmla="*/ 0 h 192"/>
                  <a:gd name="T38" fmla="*/ 220 w 484"/>
                  <a:gd name="T39" fmla="*/ 0 h 192"/>
                  <a:gd name="T40" fmla="*/ 232 w 484"/>
                  <a:gd name="T41" fmla="*/ 0 h 192"/>
                  <a:gd name="T42" fmla="*/ 244 w 484"/>
                  <a:gd name="T43" fmla="*/ 0 h 192"/>
                  <a:gd name="T44" fmla="*/ 256 w 484"/>
                  <a:gd name="T45" fmla="*/ 0 h 192"/>
                  <a:gd name="T46" fmla="*/ 268 w 484"/>
                  <a:gd name="T47" fmla="*/ 192 h 192"/>
                  <a:gd name="T48" fmla="*/ 280 w 484"/>
                  <a:gd name="T49" fmla="*/ 192 h 192"/>
                  <a:gd name="T50" fmla="*/ 292 w 484"/>
                  <a:gd name="T51" fmla="*/ 192 h 192"/>
                  <a:gd name="T52" fmla="*/ 304 w 484"/>
                  <a:gd name="T53" fmla="*/ 192 h 192"/>
                  <a:gd name="T54" fmla="*/ 316 w 484"/>
                  <a:gd name="T55" fmla="*/ 0 h 192"/>
                  <a:gd name="T56" fmla="*/ 328 w 484"/>
                  <a:gd name="T57" fmla="*/ 0 h 192"/>
                  <a:gd name="T58" fmla="*/ 340 w 484"/>
                  <a:gd name="T59" fmla="*/ 0 h 192"/>
                  <a:gd name="T60" fmla="*/ 352 w 484"/>
                  <a:gd name="T61" fmla="*/ 0 h 192"/>
                  <a:gd name="T62" fmla="*/ 364 w 484"/>
                  <a:gd name="T63" fmla="*/ 0 h 192"/>
                  <a:gd name="T64" fmla="*/ 376 w 484"/>
                  <a:gd name="T65" fmla="*/ 0 h 192"/>
                  <a:gd name="T66" fmla="*/ 388 w 484"/>
                  <a:gd name="T67" fmla="*/ 0 h 192"/>
                  <a:gd name="T68" fmla="*/ 396 w 484"/>
                  <a:gd name="T69" fmla="*/ 192 h 192"/>
                  <a:gd name="T70" fmla="*/ 408 w 484"/>
                  <a:gd name="T71" fmla="*/ 192 h 192"/>
                  <a:gd name="T72" fmla="*/ 420 w 484"/>
                  <a:gd name="T73" fmla="*/ 192 h 192"/>
                  <a:gd name="T74" fmla="*/ 432 w 484"/>
                  <a:gd name="T75" fmla="*/ 192 h 192"/>
                  <a:gd name="T76" fmla="*/ 440 w 484"/>
                  <a:gd name="T77" fmla="*/ 0 h 192"/>
                  <a:gd name="T78" fmla="*/ 452 w 484"/>
                  <a:gd name="T79" fmla="*/ 0 h 192"/>
                  <a:gd name="T80" fmla="*/ 464 w 484"/>
                  <a:gd name="T81" fmla="*/ 0 h 192"/>
                  <a:gd name="T82" fmla="*/ 476 w 484"/>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2">
                    <a:moveTo>
                      <a:pt x="0" y="0"/>
                    </a:moveTo>
                    <a:lnTo>
                      <a:pt x="0" y="192"/>
                    </a:lnTo>
                    <a:lnTo>
                      <a:pt x="4" y="192"/>
                    </a:lnTo>
                    <a:lnTo>
                      <a:pt x="8" y="192"/>
                    </a:lnTo>
                    <a:lnTo>
                      <a:pt x="12" y="192"/>
                    </a:lnTo>
                    <a:lnTo>
                      <a:pt x="16" y="192"/>
                    </a:lnTo>
                    <a:lnTo>
                      <a:pt x="20" y="192"/>
                    </a:lnTo>
                    <a:lnTo>
                      <a:pt x="24" y="192"/>
                    </a:lnTo>
                    <a:lnTo>
                      <a:pt x="28" y="192"/>
                    </a:lnTo>
                    <a:lnTo>
                      <a:pt x="32" y="192"/>
                    </a:lnTo>
                    <a:lnTo>
                      <a:pt x="36" y="192"/>
                    </a:lnTo>
                    <a:lnTo>
                      <a:pt x="40" y="192"/>
                    </a:lnTo>
                    <a:lnTo>
                      <a:pt x="44" y="192"/>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2"/>
                    </a:lnTo>
                    <a:lnTo>
                      <a:pt x="136" y="192"/>
                    </a:lnTo>
                    <a:lnTo>
                      <a:pt x="140" y="192"/>
                    </a:lnTo>
                    <a:lnTo>
                      <a:pt x="144" y="192"/>
                    </a:lnTo>
                    <a:lnTo>
                      <a:pt x="148" y="192"/>
                    </a:lnTo>
                    <a:lnTo>
                      <a:pt x="152" y="192"/>
                    </a:lnTo>
                    <a:lnTo>
                      <a:pt x="156" y="192"/>
                    </a:lnTo>
                    <a:lnTo>
                      <a:pt x="160" y="192"/>
                    </a:lnTo>
                    <a:lnTo>
                      <a:pt x="164" y="192"/>
                    </a:lnTo>
                    <a:lnTo>
                      <a:pt x="168" y="192"/>
                    </a:lnTo>
                    <a:lnTo>
                      <a:pt x="172" y="192"/>
                    </a:lnTo>
                    <a:lnTo>
                      <a:pt x="176" y="192"/>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192"/>
                    </a:lnTo>
                    <a:lnTo>
                      <a:pt x="268" y="192"/>
                    </a:lnTo>
                    <a:lnTo>
                      <a:pt x="272" y="192"/>
                    </a:lnTo>
                    <a:lnTo>
                      <a:pt x="276" y="192"/>
                    </a:lnTo>
                    <a:lnTo>
                      <a:pt x="280" y="192"/>
                    </a:lnTo>
                    <a:lnTo>
                      <a:pt x="284" y="192"/>
                    </a:lnTo>
                    <a:lnTo>
                      <a:pt x="288" y="192"/>
                    </a:lnTo>
                    <a:lnTo>
                      <a:pt x="292" y="192"/>
                    </a:lnTo>
                    <a:lnTo>
                      <a:pt x="296" y="192"/>
                    </a:lnTo>
                    <a:lnTo>
                      <a:pt x="300" y="192"/>
                    </a:lnTo>
                    <a:lnTo>
                      <a:pt x="304" y="192"/>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2" y="192"/>
                    </a:lnTo>
                    <a:lnTo>
                      <a:pt x="396" y="192"/>
                    </a:lnTo>
                    <a:lnTo>
                      <a:pt x="400" y="192"/>
                    </a:lnTo>
                    <a:lnTo>
                      <a:pt x="404" y="192"/>
                    </a:lnTo>
                    <a:lnTo>
                      <a:pt x="408" y="192"/>
                    </a:lnTo>
                    <a:lnTo>
                      <a:pt x="412" y="192"/>
                    </a:lnTo>
                    <a:lnTo>
                      <a:pt x="416" y="192"/>
                    </a:lnTo>
                    <a:lnTo>
                      <a:pt x="420" y="192"/>
                    </a:lnTo>
                    <a:lnTo>
                      <a:pt x="424" y="192"/>
                    </a:lnTo>
                    <a:lnTo>
                      <a:pt x="428" y="192"/>
                    </a:lnTo>
                    <a:lnTo>
                      <a:pt x="432" y="192"/>
                    </a:lnTo>
                    <a:lnTo>
                      <a:pt x="436" y="192"/>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4" name="Freeform 55"/>
              <p:cNvSpPr>
                <a:spLocks/>
              </p:cNvSpPr>
              <p:nvPr/>
            </p:nvSpPr>
            <p:spPr bwMode="auto">
              <a:xfrm>
                <a:off x="2398" y="825"/>
                <a:ext cx="485" cy="192"/>
              </a:xfrm>
              <a:custGeom>
                <a:avLst/>
                <a:gdLst>
                  <a:gd name="T0" fmla="*/ 8 w 485"/>
                  <a:gd name="T1" fmla="*/ 0 h 192"/>
                  <a:gd name="T2" fmla="*/ 20 w 485"/>
                  <a:gd name="T3" fmla="*/ 0 h 192"/>
                  <a:gd name="T4" fmla="*/ 33 w 485"/>
                  <a:gd name="T5" fmla="*/ 0 h 192"/>
                  <a:gd name="T6" fmla="*/ 41 w 485"/>
                  <a:gd name="T7" fmla="*/ 192 h 192"/>
                  <a:gd name="T8" fmla="*/ 53 w 485"/>
                  <a:gd name="T9" fmla="*/ 192 h 192"/>
                  <a:gd name="T10" fmla="*/ 65 w 485"/>
                  <a:gd name="T11" fmla="*/ 192 h 192"/>
                  <a:gd name="T12" fmla="*/ 77 w 485"/>
                  <a:gd name="T13" fmla="*/ 192 h 192"/>
                  <a:gd name="T14" fmla="*/ 85 w 485"/>
                  <a:gd name="T15" fmla="*/ 0 h 192"/>
                  <a:gd name="T16" fmla="*/ 97 w 485"/>
                  <a:gd name="T17" fmla="*/ 0 h 192"/>
                  <a:gd name="T18" fmla="*/ 109 w 485"/>
                  <a:gd name="T19" fmla="*/ 0 h 192"/>
                  <a:gd name="T20" fmla="*/ 121 w 485"/>
                  <a:gd name="T21" fmla="*/ 0 h 192"/>
                  <a:gd name="T22" fmla="*/ 133 w 485"/>
                  <a:gd name="T23" fmla="*/ 0 h 192"/>
                  <a:gd name="T24" fmla="*/ 145 w 485"/>
                  <a:gd name="T25" fmla="*/ 0 h 192"/>
                  <a:gd name="T26" fmla="*/ 157 w 485"/>
                  <a:gd name="T27" fmla="*/ 0 h 192"/>
                  <a:gd name="T28" fmla="*/ 169 w 485"/>
                  <a:gd name="T29" fmla="*/ 0 h 192"/>
                  <a:gd name="T30" fmla="*/ 181 w 485"/>
                  <a:gd name="T31" fmla="*/ 192 h 192"/>
                  <a:gd name="T32" fmla="*/ 193 w 485"/>
                  <a:gd name="T33" fmla="*/ 192 h 192"/>
                  <a:gd name="T34" fmla="*/ 205 w 485"/>
                  <a:gd name="T35" fmla="*/ 192 h 192"/>
                  <a:gd name="T36" fmla="*/ 217 w 485"/>
                  <a:gd name="T37" fmla="*/ 0 h 192"/>
                  <a:gd name="T38" fmla="*/ 229 w 485"/>
                  <a:gd name="T39" fmla="*/ 0 h 192"/>
                  <a:gd name="T40" fmla="*/ 241 w 485"/>
                  <a:gd name="T41" fmla="*/ 0 h 192"/>
                  <a:gd name="T42" fmla="*/ 253 w 485"/>
                  <a:gd name="T43" fmla="*/ 0 h 192"/>
                  <a:gd name="T44" fmla="*/ 265 w 485"/>
                  <a:gd name="T45" fmla="*/ 0 h 192"/>
                  <a:gd name="T46" fmla="*/ 277 w 485"/>
                  <a:gd name="T47" fmla="*/ 0 h 192"/>
                  <a:gd name="T48" fmla="*/ 289 w 485"/>
                  <a:gd name="T49" fmla="*/ 0 h 192"/>
                  <a:gd name="T50" fmla="*/ 301 w 485"/>
                  <a:gd name="T51" fmla="*/ 0 h 192"/>
                  <a:gd name="T52" fmla="*/ 309 w 485"/>
                  <a:gd name="T53" fmla="*/ 192 h 192"/>
                  <a:gd name="T54" fmla="*/ 321 w 485"/>
                  <a:gd name="T55" fmla="*/ 192 h 192"/>
                  <a:gd name="T56" fmla="*/ 333 w 485"/>
                  <a:gd name="T57" fmla="*/ 192 h 192"/>
                  <a:gd name="T58" fmla="*/ 345 w 485"/>
                  <a:gd name="T59" fmla="*/ 192 h 192"/>
                  <a:gd name="T60" fmla="*/ 353 w 485"/>
                  <a:gd name="T61" fmla="*/ 0 h 192"/>
                  <a:gd name="T62" fmla="*/ 365 w 485"/>
                  <a:gd name="T63" fmla="*/ 0 h 192"/>
                  <a:gd name="T64" fmla="*/ 377 w 485"/>
                  <a:gd name="T65" fmla="*/ 0 h 192"/>
                  <a:gd name="T66" fmla="*/ 389 w 485"/>
                  <a:gd name="T67" fmla="*/ 0 h 192"/>
                  <a:gd name="T68" fmla="*/ 401 w 485"/>
                  <a:gd name="T69" fmla="*/ 0 h 192"/>
                  <a:gd name="T70" fmla="*/ 413 w 485"/>
                  <a:gd name="T71" fmla="*/ 0 h 192"/>
                  <a:gd name="T72" fmla="*/ 425 w 485"/>
                  <a:gd name="T73" fmla="*/ 0 h 192"/>
                  <a:gd name="T74" fmla="*/ 433 w 485"/>
                  <a:gd name="T75" fmla="*/ 192 h 192"/>
                  <a:gd name="T76" fmla="*/ 445 w 485"/>
                  <a:gd name="T77" fmla="*/ 192 h 192"/>
                  <a:gd name="T78" fmla="*/ 457 w 485"/>
                  <a:gd name="T79" fmla="*/ 192 h 192"/>
                  <a:gd name="T80" fmla="*/ 469 w 485"/>
                  <a:gd name="T81" fmla="*/ 192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0"/>
                    </a:moveTo>
                    <a:lnTo>
                      <a:pt x="4" y="0"/>
                    </a:lnTo>
                    <a:lnTo>
                      <a:pt x="8" y="0"/>
                    </a:lnTo>
                    <a:lnTo>
                      <a:pt x="12" y="0"/>
                    </a:lnTo>
                    <a:lnTo>
                      <a:pt x="16" y="0"/>
                    </a:lnTo>
                    <a:lnTo>
                      <a:pt x="20" y="0"/>
                    </a:lnTo>
                    <a:lnTo>
                      <a:pt x="24" y="0"/>
                    </a:lnTo>
                    <a:lnTo>
                      <a:pt x="28" y="0"/>
                    </a:lnTo>
                    <a:lnTo>
                      <a:pt x="33" y="0"/>
                    </a:lnTo>
                    <a:lnTo>
                      <a:pt x="37" y="0"/>
                    </a:lnTo>
                    <a:lnTo>
                      <a:pt x="41" y="0"/>
                    </a:lnTo>
                    <a:lnTo>
                      <a:pt x="41" y="192"/>
                    </a:lnTo>
                    <a:lnTo>
                      <a:pt x="45" y="192"/>
                    </a:lnTo>
                    <a:lnTo>
                      <a:pt x="49" y="192"/>
                    </a:lnTo>
                    <a:lnTo>
                      <a:pt x="53" y="192"/>
                    </a:lnTo>
                    <a:lnTo>
                      <a:pt x="57" y="192"/>
                    </a:lnTo>
                    <a:lnTo>
                      <a:pt x="61" y="192"/>
                    </a:lnTo>
                    <a:lnTo>
                      <a:pt x="65" y="192"/>
                    </a:lnTo>
                    <a:lnTo>
                      <a:pt x="69" y="192"/>
                    </a:lnTo>
                    <a:lnTo>
                      <a:pt x="73" y="192"/>
                    </a:lnTo>
                    <a:lnTo>
                      <a:pt x="77" y="192"/>
                    </a:lnTo>
                    <a:lnTo>
                      <a:pt x="81" y="192"/>
                    </a:lnTo>
                    <a:lnTo>
                      <a:pt x="85" y="192"/>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192"/>
                    </a:lnTo>
                    <a:lnTo>
                      <a:pt x="177" y="192"/>
                    </a:lnTo>
                    <a:lnTo>
                      <a:pt x="181" y="192"/>
                    </a:lnTo>
                    <a:lnTo>
                      <a:pt x="185" y="192"/>
                    </a:lnTo>
                    <a:lnTo>
                      <a:pt x="189" y="192"/>
                    </a:lnTo>
                    <a:lnTo>
                      <a:pt x="193" y="192"/>
                    </a:lnTo>
                    <a:lnTo>
                      <a:pt x="197" y="192"/>
                    </a:lnTo>
                    <a:lnTo>
                      <a:pt x="201" y="192"/>
                    </a:lnTo>
                    <a:lnTo>
                      <a:pt x="205" y="192"/>
                    </a:lnTo>
                    <a:lnTo>
                      <a:pt x="209" y="192"/>
                    </a:lnTo>
                    <a:lnTo>
                      <a:pt x="213" y="192"/>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1" y="192"/>
                    </a:lnTo>
                    <a:lnTo>
                      <a:pt x="305" y="192"/>
                    </a:lnTo>
                    <a:lnTo>
                      <a:pt x="309" y="192"/>
                    </a:lnTo>
                    <a:lnTo>
                      <a:pt x="313" y="192"/>
                    </a:lnTo>
                    <a:lnTo>
                      <a:pt x="317" y="192"/>
                    </a:lnTo>
                    <a:lnTo>
                      <a:pt x="321" y="192"/>
                    </a:lnTo>
                    <a:lnTo>
                      <a:pt x="325" y="192"/>
                    </a:lnTo>
                    <a:lnTo>
                      <a:pt x="329" y="192"/>
                    </a:lnTo>
                    <a:lnTo>
                      <a:pt x="333" y="192"/>
                    </a:lnTo>
                    <a:lnTo>
                      <a:pt x="337" y="192"/>
                    </a:lnTo>
                    <a:lnTo>
                      <a:pt x="341" y="192"/>
                    </a:lnTo>
                    <a:lnTo>
                      <a:pt x="345" y="192"/>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2"/>
                    </a:lnTo>
                    <a:lnTo>
                      <a:pt x="437" y="192"/>
                    </a:lnTo>
                    <a:lnTo>
                      <a:pt x="441" y="192"/>
                    </a:lnTo>
                    <a:lnTo>
                      <a:pt x="445" y="192"/>
                    </a:lnTo>
                    <a:lnTo>
                      <a:pt x="449" y="192"/>
                    </a:lnTo>
                    <a:lnTo>
                      <a:pt x="453" y="192"/>
                    </a:lnTo>
                    <a:lnTo>
                      <a:pt x="457" y="192"/>
                    </a:lnTo>
                    <a:lnTo>
                      <a:pt x="461" y="192"/>
                    </a:lnTo>
                    <a:lnTo>
                      <a:pt x="465" y="192"/>
                    </a:lnTo>
                    <a:lnTo>
                      <a:pt x="469" y="192"/>
                    </a:lnTo>
                    <a:lnTo>
                      <a:pt x="473" y="192"/>
                    </a:lnTo>
                    <a:lnTo>
                      <a:pt x="477" y="192"/>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5" name="Freeform 56"/>
              <p:cNvSpPr>
                <a:spLocks/>
              </p:cNvSpPr>
              <p:nvPr/>
            </p:nvSpPr>
            <p:spPr bwMode="auto">
              <a:xfrm>
                <a:off x="2883" y="825"/>
                <a:ext cx="493" cy="192"/>
              </a:xfrm>
              <a:custGeom>
                <a:avLst/>
                <a:gdLst>
                  <a:gd name="T0" fmla="*/ 8 w 493"/>
                  <a:gd name="T1" fmla="*/ 0 h 192"/>
                  <a:gd name="T2" fmla="*/ 20 w 493"/>
                  <a:gd name="T3" fmla="*/ 0 h 192"/>
                  <a:gd name="T4" fmla="*/ 32 w 493"/>
                  <a:gd name="T5" fmla="*/ 0 h 192"/>
                  <a:gd name="T6" fmla="*/ 44 w 493"/>
                  <a:gd name="T7" fmla="*/ 0 h 192"/>
                  <a:gd name="T8" fmla="*/ 56 w 493"/>
                  <a:gd name="T9" fmla="*/ 0 h 192"/>
                  <a:gd name="T10" fmla="*/ 68 w 493"/>
                  <a:gd name="T11" fmla="*/ 0 h 192"/>
                  <a:gd name="T12" fmla="*/ 80 w 493"/>
                  <a:gd name="T13" fmla="*/ 192 h 192"/>
                  <a:gd name="T14" fmla="*/ 92 w 493"/>
                  <a:gd name="T15" fmla="*/ 192 h 192"/>
                  <a:gd name="T16" fmla="*/ 104 w 493"/>
                  <a:gd name="T17" fmla="*/ 192 h 192"/>
                  <a:gd name="T18" fmla="*/ 116 w 493"/>
                  <a:gd name="T19" fmla="*/ 192 h 192"/>
                  <a:gd name="T20" fmla="*/ 124 w 493"/>
                  <a:gd name="T21" fmla="*/ 0 h 192"/>
                  <a:gd name="T22" fmla="*/ 136 w 493"/>
                  <a:gd name="T23" fmla="*/ 0 h 192"/>
                  <a:gd name="T24" fmla="*/ 148 w 493"/>
                  <a:gd name="T25" fmla="*/ 0 h 192"/>
                  <a:gd name="T26" fmla="*/ 160 w 493"/>
                  <a:gd name="T27" fmla="*/ 0 h 192"/>
                  <a:gd name="T28" fmla="*/ 172 w 493"/>
                  <a:gd name="T29" fmla="*/ 0 h 192"/>
                  <a:gd name="T30" fmla="*/ 184 w 493"/>
                  <a:gd name="T31" fmla="*/ 0 h 192"/>
                  <a:gd name="T32" fmla="*/ 196 w 493"/>
                  <a:gd name="T33" fmla="*/ 0 h 192"/>
                  <a:gd name="T34" fmla="*/ 208 w 493"/>
                  <a:gd name="T35" fmla="*/ 0 h 192"/>
                  <a:gd name="T36" fmla="*/ 216 w 493"/>
                  <a:gd name="T37" fmla="*/ 192 h 192"/>
                  <a:gd name="T38" fmla="*/ 228 w 493"/>
                  <a:gd name="T39" fmla="*/ 192 h 192"/>
                  <a:gd name="T40" fmla="*/ 241 w 493"/>
                  <a:gd name="T41" fmla="*/ 192 h 192"/>
                  <a:gd name="T42" fmla="*/ 253 w 493"/>
                  <a:gd name="T43" fmla="*/ 192 h 192"/>
                  <a:gd name="T44" fmla="*/ 261 w 493"/>
                  <a:gd name="T45" fmla="*/ 0 h 192"/>
                  <a:gd name="T46" fmla="*/ 273 w 493"/>
                  <a:gd name="T47" fmla="*/ 0 h 192"/>
                  <a:gd name="T48" fmla="*/ 285 w 493"/>
                  <a:gd name="T49" fmla="*/ 0 h 192"/>
                  <a:gd name="T50" fmla="*/ 297 w 493"/>
                  <a:gd name="T51" fmla="*/ 0 h 192"/>
                  <a:gd name="T52" fmla="*/ 309 w 493"/>
                  <a:gd name="T53" fmla="*/ 0 h 192"/>
                  <a:gd name="T54" fmla="*/ 321 w 493"/>
                  <a:gd name="T55" fmla="*/ 0 h 192"/>
                  <a:gd name="T56" fmla="*/ 333 w 493"/>
                  <a:gd name="T57" fmla="*/ 0 h 192"/>
                  <a:gd name="T58" fmla="*/ 341 w 493"/>
                  <a:gd name="T59" fmla="*/ 192 h 192"/>
                  <a:gd name="T60" fmla="*/ 353 w 493"/>
                  <a:gd name="T61" fmla="*/ 192 h 192"/>
                  <a:gd name="T62" fmla="*/ 365 w 493"/>
                  <a:gd name="T63" fmla="*/ 192 h 192"/>
                  <a:gd name="T64" fmla="*/ 377 w 493"/>
                  <a:gd name="T65" fmla="*/ 192 h 192"/>
                  <a:gd name="T66" fmla="*/ 389 w 493"/>
                  <a:gd name="T67" fmla="*/ 0 h 192"/>
                  <a:gd name="T68" fmla="*/ 401 w 493"/>
                  <a:gd name="T69" fmla="*/ 0 h 192"/>
                  <a:gd name="T70" fmla="*/ 413 w 493"/>
                  <a:gd name="T71" fmla="*/ 0 h 192"/>
                  <a:gd name="T72" fmla="*/ 425 w 493"/>
                  <a:gd name="T73" fmla="*/ 0 h 192"/>
                  <a:gd name="T74" fmla="*/ 437 w 493"/>
                  <a:gd name="T75" fmla="*/ 0 h 192"/>
                  <a:gd name="T76" fmla="*/ 449 w 493"/>
                  <a:gd name="T77" fmla="*/ 0 h 192"/>
                  <a:gd name="T78" fmla="*/ 461 w 493"/>
                  <a:gd name="T79" fmla="*/ 0 h 192"/>
                  <a:gd name="T80" fmla="*/ 473 w 493"/>
                  <a:gd name="T81" fmla="*/ 192 h 192"/>
                  <a:gd name="T82" fmla="*/ 485 w 493"/>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3"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192"/>
                    </a:lnTo>
                    <a:lnTo>
                      <a:pt x="84" y="192"/>
                    </a:lnTo>
                    <a:lnTo>
                      <a:pt x="88" y="192"/>
                    </a:lnTo>
                    <a:lnTo>
                      <a:pt x="92" y="192"/>
                    </a:lnTo>
                    <a:lnTo>
                      <a:pt x="96" y="192"/>
                    </a:lnTo>
                    <a:lnTo>
                      <a:pt x="100" y="192"/>
                    </a:lnTo>
                    <a:lnTo>
                      <a:pt x="104" y="192"/>
                    </a:lnTo>
                    <a:lnTo>
                      <a:pt x="108" y="192"/>
                    </a:lnTo>
                    <a:lnTo>
                      <a:pt x="112" y="192"/>
                    </a:lnTo>
                    <a:lnTo>
                      <a:pt x="116" y="192"/>
                    </a:lnTo>
                    <a:lnTo>
                      <a:pt x="120" y="192"/>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08" y="192"/>
                    </a:lnTo>
                    <a:lnTo>
                      <a:pt x="212" y="192"/>
                    </a:lnTo>
                    <a:lnTo>
                      <a:pt x="216" y="192"/>
                    </a:lnTo>
                    <a:lnTo>
                      <a:pt x="220" y="192"/>
                    </a:lnTo>
                    <a:lnTo>
                      <a:pt x="224" y="192"/>
                    </a:lnTo>
                    <a:lnTo>
                      <a:pt x="228" y="192"/>
                    </a:lnTo>
                    <a:lnTo>
                      <a:pt x="233" y="192"/>
                    </a:lnTo>
                    <a:lnTo>
                      <a:pt x="237" y="192"/>
                    </a:lnTo>
                    <a:lnTo>
                      <a:pt x="241" y="192"/>
                    </a:lnTo>
                    <a:lnTo>
                      <a:pt x="245" y="192"/>
                    </a:lnTo>
                    <a:lnTo>
                      <a:pt x="249" y="192"/>
                    </a:lnTo>
                    <a:lnTo>
                      <a:pt x="253" y="192"/>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1" y="192"/>
                    </a:lnTo>
                    <a:lnTo>
                      <a:pt x="345" y="192"/>
                    </a:lnTo>
                    <a:lnTo>
                      <a:pt x="349" y="192"/>
                    </a:lnTo>
                    <a:lnTo>
                      <a:pt x="353" y="192"/>
                    </a:lnTo>
                    <a:lnTo>
                      <a:pt x="357" y="192"/>
                    </a:lnTo>
                    <a:lnTo>
                      <a:pt x="361" y="192"/>
                    </a:lnTo>
                    <a:lnTo>
                      <a:pt x="365" y="192"/>
                    </a:lnTo>
                    <a:lnTo>
                      <a:pt x="369" y="192"/>
                    </a:lnTo>
                    <a:lnTo>
                      <a:pt x="373" y="192"/>
                    </a:lnTo>
                    <a:lnTo>
                      <a:pt x="377" y="192"/>
                    </a:lnTo>
                    <a:lnTo>
                      <a:pt x="381" y="192"/>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192"/>
                    </a:lnTo>
                    <a:lnTo>
                      <a:pt x="477" y="192"/>
                    </a:lnTo>
                    <a:lnTo>
                      <a:pt x="481" y="192"/>
                    </a:lnTo>
                    <a:lnTo>
                      <a:pt x="485" y="192"/>
                    </a:lnTo>
                    <a:lnTo>
                      <a:pt x="489" y="192"/>
                    </a:lnTo>
                    <a:lnTo>
                      <a:pt x="493" y="192"/>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6" name="Freeform 57"/>
              <p:cNvSpPr>
                <a:spLocks/>
              </p:cNvSpPr>
              <p:nvPr/>
            </p:nvSpPr>
            <p:spPr bwMode="auto">
              <a:xfrm>
                <a:off x="3376" y="825"/>
                <a:ext cx="485" cy="192"/>
              </a:xfrm>
              <a:custGeom>
                <a:avLst/>
                <a:gdLst>
                  <a:gd name="T0" fmla="*/ 8 w 485"/>
                  <a:gd name="T1" fmla="*/ 192 h 192"/>
                  <a:gd name="T2" fmla="*/ 20 w 485"/>
                  <a:gd name="T3" fmla="*/ 192 h 192"/>
                  <a:gd name="T4" fmla="*/ 28 w 485"/>
                  <a:gd name="T5" fmla="*/ 0 h 192"/>
                  <a:gd name="T6" fmla="*/ 40 w 485"/>
                  <a:gd name="T7" fmla="*/ 0 h 192"/>
                  <a:gd name="T8" fmla="*/ 52 w 485"/>
                  <a:gd name="T9" fmla="*/ 0 h 192"/>
                  <a:gd name="T10" fmla="*/ 64 w 485"/>
                  <a:gd name="T11" fmla="*/ 0 h 192"/>
                  <a:gd name="T12" fmla="*/ 76 w 485"/>
                  <a:gd name="T13" fmla="*/ 0 h 192"/>
                  <a:gd name="T14" fmla="*/ 88 w 485"/>
                  <a:gd name="T15" fmla="*/ 0 h 192"/>
                  <a:gd name="T16" fmla="*/ 100 w 485"/>
                  <a:gd name="T17" fmla="*/ 0 h 192"/>
                  <a:gd name="T18" fmla="*/ 108 w 485"/>
                  <a:gd name="T19" fmla="*/ 192 h 192"/>
                  <a:gd name="T20" fmla="*/ 120 w 485"/>
                  <a:gd name="T21" fmla="*/ 192 h 192"/>
                  <a:gd name="T22" fmla="*/ 132 w 485"/>
                  <a:gd name="T23" fmla="*/ 192 h 192"/>
                  <a:gd name="T24" fmla="*/ 144 w 485"/>
                  <a:gd name="T25" fmla="*/ 192 h 192"/>
                  <a:gd name="T26" fmla="*/ 152 w 485"/>
                  <a:gd name="T27" fmla="*/ 0 h 192"/>
                  <a:gd name="T28" fmla="*/ 164 w 485"/>
                  <a:gd name="T29" fmla="*/ 0 h 192"/>
                  <a:gd name="T30" fmla="*/ 176 w 485"/>
                  <a:gd name="T31" fmla="*/ 0 h 192"/>
                  <a:gd name="T32" fmla="*/ 188 w 485"/>
                  <a:gd name="T33" fmla="*/ 0 h 192"/>
                  <a:gd name="T34" fmla="*/ 200 w 485"/>
                  <a:gd name="T35" fmla="*/ 0 h 192"/>
                  <a:gd name="T36" fmla="*/ 212 w 485"/>
                  <a:gd name="T37" fmla="*/ 0 h 192"/>
                  <a:gd name="T38" fmla="*/ 224 w 485"/>
                  <a:gd name="T39" fmla="*/ 0 h 192"/>
                  <a:gd name="T40" fmla="*/ 236 w 485"/>
                  <a:gd name="T41" fmla="*/ 0 h 192"/>
                  <a:gd name="T42" fmla="*/ 244 w 485"/>
                  <a:gd name="T43" fmla="*/ 192 h 192"/>
                  <a:gd name="T44" fmla="*/ 256 w 485"/>
                  <a:gd name="T45" fmla="*/ 192 h 192"/>
                  <a:gd name="T46" fmla="*/ 268 w 485"/>
                  <a:gd name="T47" fmla="*/ 192 h 192"/>
                  <a:gd name="T48" fmla="*/ 280 w 485"/>
                  <a:gd name="T49" fmla="*/ 192 h 192"/>
                  <a:gd name="T50" fmla="*/ 292 w 485"/>
                  <a:gd name="T51" fmla="*/ 0 h 192"/>
                  <a:gd name="T52" fmla="*/ 304 w 485"/>
                  <a:gd name="T53" fmla="*/ 0 h 192"/>
                  <a:gd name="T54" fmla="*/ 316 w 485"/>
                  <a:gd name="T55" fmla="*/ 0 h 192"/>
                  <a:gd name="T56" fmla="*/ 328 w 485"/>
                  <a:gd name="T57" fmla="*/ 0 h 192"/>
                  <a:gd name="T58" fmla="*/ 340 w 485"/>
                  <a:gd name="T59" fmla="*/ 0 h 192"/>
                  <a:gd name="T60" fmla="*/ 352 w 485"/>
                  <a:gd name="T61" fmla="*/ 0 h 192"/>
                  <a:gd name="T62" fmla="*/ 364 w 485"/>
                  <a:gd name="T63" fmla="*/ 0 h 192"/>
                  <a:gd name="T64" fmla="*/ 372 w 485"/>
                  <a:gd name="T65" fmla="*/ 192 h 192"/>
                  <a:gd name="T66" fmla="*/ 384 w 485"/>
                  <a:gd name="T67" fmla="*/ 192 h 192"/>
                  <a:gd name="T68" fmla="*/ 396 w 485"/>
                  <a:gd name="T69" fmla="*/ 192 h 192"/>
                  <a:gd name="T70" fmla="*/ 408 w 485"/>
                  <a:gd name="T71" fmla="*/ 192 h 192"/>
                  <a:gd name="T72" fmla="*/ 416 w 485"/>
                  <a:gd name="T73" fmla="*/ 0 h 192"/>
                  <a:gd name="T74" fmla="*/ 429 w 485"/>
                  <a:gd name="T75" fmla="*/ 0 h 192"/>
                  <a:gd name="T76" fmla="*/ 441 w 485"/>
                  <a:gd name="T77" fmla="*/ 0 h 192"/>
                  <a:gd name="T78" fmla="*/ 453 w 485"/>
                  <a:gd name="T79" fmla="*/ 0 h 192"/>
                  <a:gd name="T80" fmla="*/ 465 w 485"/>
                  <a:gd name="T81" fmla="*/ 0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192"/>
                    </a:moveTo>
                    <a:lnTo>
                      <a:pt x="4" y="192"/>
                    </a:lnTo>
                    <a:lnTo>
                      <a:pt x="8" y="192"/>
                    </a:lnTo>
                    <a:lnTo>
                      <a:pt x="12" y="192"/>
                    </a:lnTo>
                    <a:lnTo>
                      <a:pt x="16" y="192"/>
                    </a:lnTo>
                    <a:lnTo>
                      <a:pt x="20" y="192"/>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08" y="192"/>
                    </a:lnTo>
                    <a:lnTo>
                      <a:pt x="112" y="192"/>
                    </a:lnTo>
                    <a:lnTo>
                      <a:pt x="116" y="192"/>
                    </a:lnTo>
                    <a:lnTo>
                      <a:pt x="120" y="192"/>
                    </a:lnTo>
                    <a:lnTo>
                      <a:pt x="124" y="192"/>
                    </a:lnTo>
                    <a:lnTo>
                      <a:pt x="128" y="192"/>
                    </a:lnTo>
                    <a:lnTo>
                      <a:pt x="132" y="192"/>
                    </a:lnTo>
                    <a:lnTo>
                      <a:pt x="136" y="192"/>
                    </a:lnTo>
                    <a:lnTo>
                      <a:pt x="140" y="192"/>
                    </a:lnTo>
                    <a:lnTo>
                      <a:pt x="144" y="192"/>
                    </a:lnTo>
                    <a:lnTo>
                      <a:pt x="148" y="192"/>
                    </a:lnTo>
                    <a:lnTo>
                      <a:pt x="152" y="192"/>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0" y="192"/>
                    </a:lnTo>
                    <a:lnTo>
                      <a:pt x="244" y="192"/>
                    </a:lnTo>
                    <a:lnTo>
                      <a:pt x="248" y="192"/>
                    </a:lnTo>
                    <a:lnTo>
                      <a:pt x="252" y="192"/>
                    </a:lnTo>
                    <a:lnTo>
                      <a:pt x="256" y="192"/>
                    </a:lnTo>
                    <a:lnTo>
                      <a:pt x="260" y="192"/>
                    </a:lnTo>
                    <a:lnTo>
                      <a:pt x="264" y="192"/>
                    </a:lnTo>
                    <a:lnTo>
                      <a:pt x="268" y="192"/>
                    </a:lnTo>
                    <a:lnTo>
                      <a:pt x="272" y="192"/>
                    </a:lnTo>
                    <a:lnTo>
                      <a:pt x="276" y="192"/>
                    </a:lnTo>
                    <a:lnTo>
                      <a:pt x="280" y="192"/>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68" y="192"/>
                    </a:lnTo>
                    <a:lnTo>
                      <a:pt x="372" y="192"/>
                    </a:lnTo>
                    <a:lnTo>
                      <a:pt x="376" y="192"/>
                    </a:lnTo>
                    <a:lnTo>
                      <a:pt x="380" y="192"/>
                    </a:lnTo>
                    <a:lnTo>
                      <a:pt x="384" y="192"/>
                    </a:lnTo>
                    <a:lnTo>
                      <a:pt x="388" y="192"/>
                    </a:lnTo>
                    <a:lnTo>
                      <a:pt x="392" y="192"/>
                    </a:lnTo>
                    <a:lnTo>
                      <a:pt x="396" y="192"/>
                    </a:lnTo>
                    <a:lnTo>
                      <a:pt x="400" y="192"/>
                    </a:lnTo>
                    <a:lnTo>
                      <a:pt x="404" y="192"/>
                    </a:lnTo>
                    <a:lnTo>
                      <a:pt x="408" y="192"/>
                    </a:lnTo>
                    <a:lnTo>
                      <a:pt x="412" y="192"/>
                    </a:lnTo>
                    <a:lnTo>
                      <a:pt x="412" y="0"/>
                    </a:lnTo>
                    <a:lnTo>
                      <a:pt x="416" y="0"/>
                    </a:lnTo>
                    <a:lnTo>
                      <a:pt x="420"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7" name="Freeform 58"/>
              <p:cNvSpPr>
                <a:spLocks/>
              </p:cNvSpPr>
              <p:nvPr/>
            </p:nvSpPr>
            <p:spPr bwMode="auto">
              <a:xfrm>
                <a:off x="3861" y="825"/>
                <a:ext cx="484" cy="192"/>
              </a:xfrm>
              <a:custGeom>
                <a:avLst/>
                <a:gdLst>
                  <a:gd name="T0" fmla="*/ 8 w 484"/>
                  <a:gd name="T1" fmla="*/ 0 h 192"/>
                  <a:gd name="T2" fmla="*/ 16 w 484"/>
                  <a:gd name="T3" fmla="*/ 192 h 192"/>
                  <a:gd name="T4" fmla="*/ 28 w 484"/>
                  <a:gd name="T5" fmla="*/ 192 h 192"/>
                  <a:gd name="T6" fmla="*/ 40 w 484"/>
                  <a:gd name="T7" fmla="*/ 192 h 192"/>
                  <a:gd name="T8" fmla="*/ 52 w 484"/>
                  <a:gd name="T9" fmla="*/ 192 h 192"/>
                  <a:gd name="T10" fmla="*/ 60 w 484"/>
                  <a:gd name="T11" fmla="*/ 0 h 192"/>
                  <a:gd name="T12" fmla="*/ 72 w 484"/>
                  <a:gd name="T13" fmla="*/ 0 h 192"/>
                  <a:gd name="T14" fmla="*/ 84 w 484"/>
                  <a:gd name="T15" fmla="*/ 0 h 192"/>
                  <a:gd name="T16" fmla="*/ 96 w 484"/>
                  <a:gd name="T17" fmla="*/ 0 h 192"/>
                  <a:gd name="T18" fmla="*/ 108 w 484"/>
                  <a:gd name="T19" fmla="*/ 0 h 192"/>
                  <a:gd name="T20" fmla="*/ 120 w 484"/>
                  <a:gd name="T21" fmla="*/ 0 h 192"/>
                  <a:gd name="T22" fmla="*/ 132 w 484"/>
                  <a:gd name="T23" fmla="*/ 0 h 192"/>
                  <a:gd name="T24" fmla="*/ 144 w 484"/>
                  <a:gd name="T25" fmla="*/ 0 h 192"/>
                  <a:gd name="T26" fmla="*/ 156 w 484"/>
                  <a:gd name="T27" fmla="*/ 192 h 192"/>
                  <a:gd name="T28" fmla="*/ 168 w 484"/>
                  <a:gd name="T29" fmla="*/ 192 h 192"/>
                  <a:gd name="T30" fmla="*/ 180 w 484"/>
                  <a:gd name="T31" fmla="*/ 192 h 192"/>
                  <a:gd name="T32" fmla="*/ 192 w 484"/>
                  <a:gd name="T33" fmla="*/ 0 h 192"/>
                  <a:gd name="T34" fmla="*/ 204 w 484"/>
                  <a:gd name="T35" fmla="*/ 0 h 192"/>
                  <a:gd name="T36" fmla="*/ 216 w 484"/>
                  <a:gd name="T37" fmla="*/ 0 h 192"/>
                  <a:gd name="T38" fmla="*/ 228 w 484"/>
                  <a:gd name="T39" fmla="*/ 0 h 192"/>
                  <a:gd name="T40" fmla="*/ 240 w 484"/>
                  <a:gd name="T41" fmla="*/ 0 h 192"/>
                  <a:gd name="T42" fmla="*/ 252 w 484"/>
                  <a:gd name="T43" fmla="*/ 0 h 192"/>
                  <a:gd name="T44" fmla="*/ 264 w 484"/>
                  <a:gd name="T45" fmla="*/ 0 h 192"/>
                  <a:gd name="T46" fmla="*/ 276 w 484"/>
                  <a:gd name="T47" fmla="*/ 0 h 192"/>
                  <a:gd name="T48" fmla="*/ 284 w 484"/>
                  <a:gd name="T49" fmla="*/ 192 h 192"/>
                  <a:gd name="T50" fmla="*/ 296 w 484"/>
                  <a:gd name="T51" fmla="*/ 192 h 192"/>
                  <a:gd name="T52" fmla="*/ 308 w 484"/>
                  <a:gd name="T53" fmla="*/ 192 h 192"/>
                  <a:gd name="T54" fmla="*/ 320 w 484"/>
                  <a:gd name="T55" fmla="*/ 192 h 192"/>
                  <a:gd name="T56" fmla="*/ 328 w 484"/>
                  <a:gd name="T57" fmla="*/ 0 h 192"/>
                  <a:gd name="T58" fmla="*/ 340 w 484"/>
                  <a:gd name="T59" fmla="*/ 0 h 192"/>
                  <a:gd name="T60" fmla="*/ 352 w 484"/>
                  <a:gd name="T61" fmla="*/ 0 h 192"/>
                  <a:gd name="T62" fmla="*/ 364 w 484"/>
                  <a:gd name="T63" fmla="*/ 0 h 192"/>
                  <a:gd name="T64" fmla="*/ 376 w 484"/>
                  <a:gd name="T65" fmla="*/ 0 h 192"/>
                  <a:gd name="T66" fmla="*/ 388 w 484"/>
                  <a:gd name="T67" fmla="*/ 0 h 192"/>
                  <a:gd name="T68" fmla="*/ 400 w 484"/>
                  <a:gd name="T69" fmla="*/ 0 h 192"/>
                  <a:gd name="T70" fmla="*/ 408 w 484"/>
                  <a:gd name="T71" fmla="*/ 192 h 192"/>
                  <a:gd name="T72" fmla="*/ 420 w 484"/>
                  <a:gd name="T73" fmla="*/ 192 h 192"/>
                  <a:gd name="T74" fmla="*/ 432 w 484"/>
                  <a:gd name="T75" fmla="*/ 192 h 192"/>
                  <a:gd name="T76" fmla="*/ 444 w 484"/>
                  <a:gd name="T77" fmla="*/ 192 h 192"/>
                  <a:gd name="T78" fmla="*/ 452 w 484"/>
                  <a:gd name="T79" fmla="*/ 0 h 192"/>
                  <a:gd name="T80" fmla="*/ 464 w 484"/>
                  <a:gd name="T81" fmla="*/ 0 h 192"/>
                  <a:gd name="T82" fmla="*/ 476 w 484"/>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2">
                    <a:moveTo>
                      <a:pt x="0" y="0"/>
                    </a:moveTo>
                    <a:lnTo>
                      <a:pt x="4" y="0"/>
                    </a:lnTo>
                    <a:lnTo>
                      <a:pt x="8" y="0"/>
                    </a:lnTo>
                    <a:lnTo>
                      <a:pt x="12" y="0"/>
                    </a:lnTo>
                    <a:lnTo>
                      <a:pt x="16" y="0"/>
                    </a:lnTo>
                    <a:lnTo>
                      <a:pt x="16" y="192"/>
                    </a:lnTo>
                    <a:lnTo>
                      <a:pt x="20" y="192"/>
                    </a:lnTo>
                    <a:lnTo>
                      <a:pt x="24" y="192"/>
                    </a:lnTo>
                    <a:lnTo>
                      <a:pt x="28" y="192"/>
                    </a:lnTo>
                    <a:lnTo>
                      <a:pt x="32" y="192"/>
                    </a:lnTo>
                    <a:lnTo>
                      <a:pt x="36" y="192"/>
                    </a:lnTo>
                    <a:lnTo>
                      <a:pt x="40" y="192"/>
                    </a:lnTo>
                    <a:lnTo>
                      <a:pt x="44" y="192"/>
                    </a:lnTo>
                    <a:lnTo>
                      <a:pt x="48" y="192"/>
                    </a:lnTo>
                    <a:lnTo>
                      <a:pt x="52" y="192"/>
                    </a:lnTo>
                    <a:lnTo>
                      <a:pt x="56" y="192"/>
                    </a:lnTo>
                    <a:lnTo>
                      <a:pt x="60" y="192"/>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192"/>
                    </a:lnTo>
                    <a:lnTo>
                      <a:pt x="152" y="192"/>
                    </a:lnTo>
                    <a:lnTo>
                      <a:pt x="156" y="192"/>
                    </a:lnTo>
                    <a:lnTo>
                      <a:pt x="160" y="192"/>
                    </a:lnTo>
                    <a:lnTo>
                      <a:pt x="164" y="192"/>
                    </a:lnTo>
                    <a:lnTo>
                      <a:pt x="168" y="192"/>
                    </a:lnTo>
                    <a:lnTo>
                      <a:pt x="172" y="192"/>
                    </a:lnTo>
                    <a:lnTo>
                      <a:pt x="176" y="192"/>
                    </a:lnTo>
                    <a:lnTo>
                      <a:pt x="180" y="192"/>
                    </a:lnTo>
                    <a:lnTo>
                      <a:pt x="184" y="192"/>
                    </a:lnTo>
                    <a:lnTo>
                      <a:pt x="188" y="192"/>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76" y="192"/>
                    </a:lnTo>
                    <a:lnTo>
                      <a:pt x="280" y="192"/>
                    </a:lnTo>
                    <a:lnTo>
                      <a:pt x="284" y="192"/>
                    </a:lnTo>
                    <a:lnTo>
                      <a:pt x="288" y="192"/>
                    </a:lnTo>
                    <a:lnTo>
                      <a:pt x="292" y="192"/>
                    </a:lnTo>
                    <a:lnTo>
                      <a:pt x="296" y="192"/>
                    </a:lnTo>
                    <a:lnTo>
                      <a:pt x="300" y="192"/>
                    </a:lnTo>
                    <a:lnTo>
                      <a:pt x="304" y="192"/>
                    </a:lnTo>
                    <a:lnTo>
                      <a:pt x="308" y="192"/>
                    </a:lnTo>
                    <a:lnTo>
                      <a:pt x="312" y="192"/>
                    </a:lnTo>
                    <a:lnTo>
                      <a:pt x="316" y="192"/>
                    </a:lnTo>
                    <a:lnTo>
                      <a:pt x="320" y="192"/>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08" y="192"/>
                    </a:lnTo>
                    <a:lnTo>
                      <a:pt x="412" y="192"/>
                    </a:lnTo>
                    <a:lnTo>
                      <a:pt x="416" y="192"/>
                    </a:lnTo>
                    <a:lnTo>
                      <a:pt x="420" y="192"/>
                    </a:lnTo>
                    <a:lnTo>
                      <a:pt x="424" y="192"/>
                    </a:lnTo>
                    <a:lnTo>
                      <a:pt x="428" y="192"/>
                    </a:lnTo>
                    <a:lnTo>
                      <a:pt x="432" y="192"/>
                    </a:lnTo>
                    <a:lnTo>
                      <a:pt x="436" y="192"/>
                    </a:lnTo>
                    <a:lnTo>
                      <a:pt x="440" y="192"/>
                    </a:lnTo>
                    <a:lnTo>
                      <a:pt x="444" y="192"/>
                    </a:lnTo>
                    <a:lnTo>
                      <a:pt x="448" y="192"/>
                    </a:lnTo>
                    <a:lnTo>
                      <a:pt x="452" y="192"/>
                    </a:lnTo>
                    <a:lnTo>
                      <a:pt x="452" y="0"/>
                    </a:lnTo>
                    <a:lnTo>
                      <a:pt x="456" y="0"/>
                    </a:lnTo>
                    <a:lnTo>
                      <a:pt x="460" y="0"/>
                    </a:lnTo>
                    <a:lnTo>
                      <a:pt x="464" y="0"/>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8" name="Freeform 59"/>
              <p:cNvSpPr>
                <a:spLocks/>
              </p:cNvSpPr>
              <p:nvPr/>
            </p:nvSpPr>
            <p:spPr bwMode="auto">
              <a:xfrm>
                <a:off x="4345" y="825"/>
                <a:ext cx="493" cy="192"/>
              </a:xfrm>
              <a:custGeom>
                <a:avLst/>
                <a:gdLst>
                  <a:gd name="T0" fmla="*/ 8 w 493"/>
                  <a:gd name="T1" fmla="*/ 0 h 192"/>
                  <a:gd name="T2" fmla="*/ 20 w 493"/>
                  <a:gd name="T3" fmla="*/ 0 h 192"/>
                  <a:gd name="T4" fmla="*/ 32 w 493"/>
                  <a:gd name="T5" fmla="*/ 0 h 192"/>
                  <a:gd name="T6" fmla="*/ 44 w 493"/>
                  <a:gd name="T7" fmla="*/ 0 h 192"/>
                  <a:gd name="T8" fmla="*/ 56 w 493"/>
                  <a:gd name="T9" fmla="*/ 192 h 192"/>
                  <a:gd name="T10" fmla="*/ 68 w 493"/>
                  <a:gd name="T11" fmla="*/ 192 h 192"/>
                  <a:gd name="T12" fmla="*/ 80 w 493"/>
                  <a:gd name="T13" fmla="*/ 192 h 192"/>
                  <a:gd name="T14" fmla="*/ 92 w 493"/>
                  <a:gd name="T15" fmla="*/ 192 h 192"/>
                  <a:gd name="T16" fmla="*/ 104 w 493"/>
                  <a:gd name="T17" fmla="*/ 0 h 192"/>
                  <a:gd name="T18" fmla="*/ 116 w 493"/>
                  <a:gd name="T19" fmla="*/ 0 h 192"/>
                  <a:gd name="T20" fmla="*/ 128 w 493"/>
                  <a:gd name="T21" fmla="*/ 0 h 192"/>
                  <a:gd name="T22" fmla="*/ 141 w 493"/>
                  <a:gd name="T23" fmla="*/ 0 h 192"/>
                  <a:gd name="T24" fmla="*/ 153 w 493"/>
                  <a:gd name="T25" fmla="*/ 0 h 192"/>
                  <a:gd name="T26" fmla="*/ 165 w 493"/>
                  <a:gd name="T27" fmla="*/ 0 h 192"/>
                  <a:gd name="T28" fmla="*/ 177 w 493"/>
                  <a:gd name="T29" fmla="*/ 0 h 192"/>
                  <a:gd name="T30" fmla="*/ 185 w 493"/>
                  <a:gd name="T31" fmla="*/ 192 h 192"/>
                  <a:gd name="T32" fmla="*/ 197 w 493"/>
                  <a:gd name="T33" fmla="*/ 192 h 192"/>
                  <a:gd name="T34" fmla="*/ 209 w 493"/>
                  <a:gd name="T35" fmla="*/ 192 h 192"/>
                  <a:gd name="T36" fmla="*/ 221 w 493"/>
                  <a:gd name="T37" fmla="*/ 192 h 192"/>
                  <a:gd name="T38" fmla="*/ 229 w 493"/>
                  <a:gd name="T39" fmla="*/ 0 h 192"/>
                  <a:gd name="T40" fmla="*/ 241 w 493"/>
                  <a:gd name="T41" fmla="*/ 0 h 192"/>
                  <a:gd name="T42" fmla="*/ 253 w 493"/>
                  <a:gd name="T43" fmla="*/ 0 h 192"/>
                  <a:gd name="T44" fmla="*/ 265 w 493"/>
                  <a:gd name="T45" fmla="*/ 0 h 192"/>
                  <a:gd name="T46" fmla="*/ 277 w 493"/>
                  <a:gd name="T47" fmla="*/ 0 h 192"/>
                  <a:gd name="T48" fmla="*/ 289 w 493"/>
                  <a:gd name="T49" fmla="*/ 0 h 192"/>
                  <a:gd name="T50" fmla="*/ 301 w 493"/>
                  <a:gd name="T51" fmla="*/ 0 h 192"/>
                  <a:gd name="T52" fmla="*/ 313 w 493"/>
                  <a:gd name="T53" fmla="*/ 0 h 192"/>
                  <a:gd name="T54" fmla="*/ 321 w 493"/>
                  <a:gd name="T55" fmla="*/ 192 h 192"/>
                  <a:gd name="T56" fmla="*/ 333 w 493"/>
                  <a:gd name="T57" fmla="*/ 192 h 192"/>
                  <a:gd name="T58" fmla="*/ 345 w 493"/>
                  <a:gd name="T59" fmla="*/ 192 h 192"/>
                  <a:gd name="T60" fmla="*/ 357 w 493"/>
                  <a:gd name="T61" fmla="*/ 192 h 192"/>
                  <a:gd name="T62" fmla="*/ 365 w 493"/>
                  <a:gd name="T63" fmla="*/ 0 h 192"/>
                  <a:gd name="T64" fmla="*/ 377 w 493"/>
                  <a:gd name="T65" fmla="*/ 0 h 192"/>
                  <a:gd name="T66" fmla="*/ 389 w 493"/>
                  <a:gd name="T67" fmla="*/ 0 h 192"/>
                  <a:gd name="T68" fmla="*/ 401 w 493"/>
                  <a:gd name="T69" fmla="*/ 0 h 192"/>
                  <a:gd name="T70" fmla="*/ 413 w 493"/>
                  <a:gd name="T71" fmla="*/ 0 h 192"/>
                  <a:gd name="T72" fmla="*/ 425 w 493"/>
                  <a:gd name="T73" fmla="*/ 0 h 192"/>
                  <a:gd name="T74" fmla="*/ 437 w 493"/>
                  <a:gd name="T75" fmla="*/ 0 h 192"/>
                  <a:gd name="T76" fmla="*/ 449 w 493"/>
                  <a:gd name="T77" fmla="*/ 192 h 192"/>
                  <a:gd name="T78" fmla="*/ 461 w 493"/>
                  <a:gd name="T79" fmla="*/ 192 h 192"/>
                  <a:gd name="T80" fmla="*/ 473 w 493"/>
                  <a:gd name="T81" fmla="*/ 192 h 192"/>
                  <a:gd name="T82" fmla="*/ 485 w 493"/>
                  <a:gd name="T8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3"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192"/>
                    </a:lnTo>
                    <a:lnTo>
                      <a:pt x="60" y="192"/>
                    </a:lnTo>
                    <a:lnTo>
                      <a:pt x="64" y="192"/>
                    </a:lnTo>
                    <a:lnTo>
                      <a:pt x="68" y="192"/>
                    </a:lnTo>
                    <a:lnTo>
                      <a:pt x="72" y="192"/>
                    </a:lnTo>
                    <a:lnTo>
                      <a:pt x="76" y="192"/>
                    </a:lnTo>
                    <a:lnTo>
                      <a:pt x="80" y="192"/>
                    </a:lnTo>
                    <a:lnTo>
                      <a:pt x="84" y="192"/>
                    </a:lnTo>
                    <a:lnTo>
                      <a:pt x="88" y="192"/>
                    </a:lnTo>
                    <a:lnTo>
                      <a:pt x="92" y="192"/>
                    </a:lnTo>
                    <a:lnTo>
                      <a:pt x="96" y="192"/>
                    </a:lnTo>
                    <a:lnTo>
                      <a:pt x="100" y="0"/>
                    </a:lnTo>
                    <a:lnTo>
                      <a:pt x="104" y="0"/>
                    </a:lnTo>
                    <a:lnTo>
                      <a:pt x="108" y="0"/>
                    </a:lnTo>
                    <a:lnTo>
                      <a:pt x="112" y="0"/>
                    </a:lnTo>
                    <a:lnTo>
                      <a:pt x="116" y="0"/>
                    </a:lnTo>
                    <a:lnTo>
                      <a:pt x="120" y="0"/>
                    </a:lnTo>
                    <a:lnTo>
                      <a:pt x="124" y="0"/>
                    </a:lnTo>
                    <a:lnTo>
                      <a:pt x="128" y="0"/>
                    </a:lnTo>
                    <a:lnTo>
                      <a:pt x="132" y="0"/>
                    </a:lnTo>
                    <a:lnTo>
                      <a:pt x="136" y="0"/>
                    </a:lnTo>
                    <a:lnTo>
                      <a:pt x="141" y="0"/>
                    </a:lnTo>
                    <a:lnTo>
                      <a:pt x="145" y="0"/>
                    </a:lnTo>
                    <a:lnTo>
                      <a:pt x="149" y="0"/>
                    </a:lnTo>
                    <a:lnTo>
                      <a:pt x="153" y="0"/>
                    </a:lnTo>
                    <a:lnTo>
                      <a:pt x="157" y="0"/>
                    </a:lnTo>
                    <a:lnTo>
                      <a:pt x="161" y="0"/>
                    </a:lnTo>
                    <a:lnTo>
                      <a:pt x="165" y="0"/>
                    </a:lnTo>
                    <a:lnTo>
                      <a:pt x="169" y="0"/>
                    </a:lnTo>
                    <a:lnTo>
                      <a:pt x="173" y="0"/>
                    </a:lnTo>
                    <a:lnTo>
                      <a:pt x="177" y="0"/>
                    </a:lnTo>
                    <a:lnTo>
                      <a:pt x="181" y="0"/>
                    </a:lnTo>
                    <a:lnTo>
                      <a:pt x="185" y="0"/>
                    </a:lnTo>
                    <a:lnTo>
                      <a:pt x="185" y="192"/>
                    </a:lnTo>
                    <a:lnTo>
                      <a:pt x="189" y="192"/>
                    </a:lnTo>
                    <a:lnTo>
                      <a:pt x="193" y="192"/>
                    </a:lnTo>
                    <a:lnTo>
                      <a:pt x="197" y="192"/>
                    </a:lnTo>
                    <a:lnTo>
                      <a:pt x="201" y="192"/>
                    </a:lnTo>
                    <a:lnTo>
                      <a:pt x="205" y="192"/>
                    </a:lnTo>
                    <a:lnTo>
                      <a:pt x="209" y="192"/>
                    </a:lnTo>
                    <a:lnTo>
                      <a:pt x="213" y="192"/>
                    </a:lnTo>
                    <a:lnTo>
                      <a:pt x="217" y="192"/>
                    </a:lnTo>
                    <a:lnTo>
                      <a:pt x="221" y="192"/>
                    </a:lnTo>
                    <a:lnTo>
                      <a:pt x="225" y="192"/>
                    </a:lnTo>
                    <a:lnTo>
                      <a:pt x="229" y="192"/>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17" y="192"/>
                    </a:lnTo>
                    <a:lnTo>
                      <a:pt x="321" y="192"/>
                    </a:lnTo>
                    <a:lnTo>
                      <a:pt x="325" y="192"/>
                    </a:lnTo>
                    <a:lnTo>
                      <a:pt x="329" y="192"/>
                    </a:lnTo>
                    <a:lnTo>
                      <a:pt x="333" y="192"/>
                    </a:lnTo>
                    <a:lnTo>
                      <a:pt x="337" y="192"/>
                    </a:lnTo>
                    <a:lnTo>
                      <a:pt x="341" y="192"/>
                    </a:lnTo>
                    <a:lnTo>
                      <a:pt x="345" y="192"/>
                    </a:lnTo>
                    <a:lnTo>
                      <a:pt x="349" y="192"/>
                    </a:lnTo>
                    <a:lnTo>
                      <a:pt x="353" y="192"/>
                    </a:lnTo>
                    <a:lnTo>
                      <a:pt x="357" y="192"/>
                    </a:lnTo>
                    <a:lnTo>
                      <a:pt x="361" y="192"/>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192"/>
                    </a:lnTo>
                    <a:lnTo>
                      <a:pt x="453" y="192"/>
                    </a:lnTo>
                    <a:lnTo>
                      <a:pt x="457" y="192"/>
                    </a:lnTo>
                    <a:lnTo>
                      <a:pt x="461" y="192"/>
                    </a:lnTo>
                    <a:lnTo>
                      <a:pt x="465" y="192"/>
                    </a:lnTo>
                    <a:lnTo>
                      <a:pt x="469" y="192"/>
                    </a:lnTo>
                    <a:lnTo>
                      <a:pt x="473" y="192"/>
                    </a:lnTo>
                    <a:lnTo>
                      <a:pt x="477" y="192"/>
                    </a:lnTo>
                    <a:lnTo>
                      <a:pt x="481" y="192"/>
                    </a:lnTo>
                    <a:lnTo>
                      <a:pt x="485" y="192"/>
                    </a:lnTo>
                    <a:lnTo>
                      <a:pt x="489" y="192"/>
                    </a:lnTo>
                    <a:lnTo>
                      <a:pt x="493"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9" name="Freeform 60"/>
              <p:cNvSpPr>
                <a:spLocks/>
              </p:cNvSpPr>
              <p:nvPr/>
            </p:nvSpPr>
            <p:spPr bwMode="auto">
              <a:xfrm>
                <a:off x="4838" y="825"/>
                <a:ext cx="485" cy="192"/>
              </a:xfrm>
              <a:custGeom>
                <a:avLst/>
                <a:gdLst>
                  <a:gd name="T0" fmla="*/ 8 w 485"/>
                  <a:gd name="T1" fmla="*/ 0 h 192"/>
                  <a:gd name="T2" fmla="*/ 20 w 485"/>
                  <a:gd name="T3" fmla="*/ 0 h 192"/>
                  <a:gd name="T4" fmla="*/ 32 w 485"/>
                  <a:gd name="T5" fmla="*/ 0 h 192"/>
                  <a:gd name="T6" fmla="*/ 44 w 485"/>
                  <a:gd name="T7" fmla="*/ 0 h 192"/>
                  <a:gd name="T8" fmla="*/ 56 w 485"/>
                  <a:gd name="T9" fmla="*/ 0 h 192"/>
                  <a:gd name="T10" fmla="*/ 68 w 485"/>
                  <a:gd name="T11" fmla="*/ 0 h 192"/>
                  <a:gd name="T12" fmla="*/ 80 w 485"/>
                  <a:gd name="T13" fmla="*/ 0 h 192"/>
                  <a:gd name="T14" fmla="*/ 88 w 485"/>
                  <a:gd name="T15" fmla="*/ 192 h 192"/>
                  <a:gd name="T16" fmla="*/ 100 w 485"/>
                  <a:gd name="T17" fmla="*/ 192 h 192"/>
                  <a:gd name="T18" fmla="*/ 112 w 485"/>
                  <a:gd name="T19" fmla="*/ 192 h 192"/>
                  <a:gd name="T20" fmla="*/ 124 w 485"/>
                  <a:gd name="T21" fmla="*/ 192 h 192"/>
                  <a:gd name="T22" fmla="*/ 132 w 485"/>
                  <a:gd name="T23" fmla="*/ 0 h 192"/>
                  <a:gd name="T24" fmla="*/ 144 w 485"/>
                  <a:gd name="T25" fmla="*/ 0 h 192"/>
                  <a:gd name="T26" fmla="*/ 156 w 485"/>
                  <a:gd name="T27" fmla="*/ 0 h 192"/>
                  <a:gd name="T28" fmla="*/ 168 w 485"/>
                  <a:gd name="T29" fmla="*/ 0 h 192"/>
                  <a:gd name="T30" fmla="*/ 180 w 485"/>
                  <a:gd name="T31" fmla="*/ 0 h 192"/>
                  <a:gd name="T32" fmla="*/ 192 w 485"/>
                  <a:gd name="T33" fmla="*/ 0 h 192"/>
                  <a:gd name="T34" fmla="*/ 204 w 485"/>
                  <a:gd name="T35" fmla="*/ 0 h 192"/>
                  <a:gd name="T36" fmla="*/ 216 w 485"/>
                  <a:gd name="T37" fmla="*/ 0 h 192"/>
                  <a:gd name="T38" fmla="*/ 224 w 485"/>
                  <a:gd name="T39" fmla="*/ 192 h 192"/>
                  <a:gd name="T40" fmla="*/ 236 w 485"/>
                  <a:gd name="T41" fmla="*/ 0 h 192"/>
                  <a:gd name="T42" fmla="*/ 248 w 485"/>
                  <a:gd name="T43" fmla="*/ 0 h 192"/>
                  <a:gd name="T44" fmla="*/ 260 w 485"/>
                  <a:gd name="T45" fmla="*/ 0 h 192"/>
                  <a:gd name="T46" fmla="*/ 272 w 485"/>
                  <a:gd name="T47" fmla="*/ 0 h 192"/>
                  <a:gd name="T48" fmla="*/ 284 w 485"/>
                  <a:gd name="T49" fmla="*/ 0 h 192"/>
                  <a:gd name="T50" fmla="*/ 296 w 485"/>
                  <a:gd name="T51" fmla="*/ 0 h 192"/>
                  <a:gd name="T52" fmla="*/ 308 w 485"/>
                  <a:gd name="T53" fmla="*/ 0 h 192"/>
                  <a:gd name="T54" fmla="*/ 316 w 485"/>
                  <a:gd name="T55" fmla="*/ 192 h 192"/>
                  <a:gd name="T56" fmla="*/ 329 w 485"/>
                  <a:gd name="T57" fmla="*/ 192 h 192"/>
                  <a:gd name="T58" fmla="*/ 341 w 485"/>
                  <a:gd name="T59" fmla="*/ 192 h 192"/>
                  <a:gd name="T60" fmla="*/ 353 w 485"/>
                  <a:gd name="T61" fmla="*/ 192 h 192"/>
                  <a:gd name="T62" fmla="*/ 361 w 485"/>
                  <a:gd name="T63" fmla="*/ 0 h 192"/>
                  <a:gd name="T64" fmla="*/ 373 w 485"/>
                  <a:gd name="T65" fmla="*/ 0 h 192"/>
                  <a:gd name="T66" fmla="*/ 385 w 485"/>
                  <a:gd name="T67" fmla="*/ 0 h 192"/>
                  <a:gd name="T68" fmla="*/ 397 w 485"/>
                  <a:gd name="T69" fmla="*/ 0 h 192"/>
                  <a:gd name="T70" fmla="*/ 409 w 485"/>
                  <a:gd name="T71" fmla="*/ 0 h 192"/>
                  <a:gd name="T72" fmla="*/ 421 w 485"/>
                  <a:gd name="T73" fmla="*/ 0 h 192"/>
                  <a:gd name="T74" fmla="*/ 433 w 485"/>
                  <a:gd name="T75" fmla="*/ 0 h 192"/>
                  <a:gd name="T76" fmla="*/ 445 w 485"/>
                  <a:gd name="T77" fmla="*/ 0 h 192"/>
                  <a:gd name="T78" fmla="*/ 453 w 485"/>
                  <a:gd name="T79" fmla="*/ 192 h 192"/>
                  <a:gd name="T80" fmla="*/ 465 w 485"/>
                  <a:gd name="T81" fmla="*/ 0 h 192"/>
                  <a:gd name="T82" fmla="*/ 477 w 485"/>
                  <a:gd name="T8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4" y="192"/>
                    </a:lnTo>
                    <a:lnTo>
                      <a:pt x="88" y="192"/>
                    </a:lnTo>
                    <a:lnTo>
                      <a:pt x="92" y="192"/>
                    </a:lnTo>
                    <a:lnTo>
                      <a:pt x="96" y="192"/>
                    </a:lnTo>
                    <a:lnTo>
                      <a:pt x="100" y="192"/>
                    </a:lnTo>
                    <a:lnTo>
                      <a:pt x="104" y="192"/>
                    </a:lnTo>
                    <a:lnTo>
                      <a:pt x="108" y="192"/>
                    </a:lnTo>
                    <a:lnTo>
                      <a:pt x="112" y="192"/>
                    </a:lnTo>
                    <a:lnTo>
                      <a:pt x="116" y="192"/>
                    </a:lnTo>
                    <a:lnTo>
                      <a:pt x="120" y="192"/>
                    </a:lnTo>
                    <a:lnTo>
                      <a:pt x="124" y="192"/>
                    </a:lnTo>
                    <a:lnTo>
                      <a:pt x="128" y="192"/>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16" y="192"/>
                    </a:lnTo>
                    <a:lnTo>
                      <a:pt x="220" y="192"/>
                    </a:lnTo>
                    <a:lnTo>
                      <a:pt x="224" y="192"/>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2" y="192"/>
                    </a:lnTo>
                    <a:lnTo>
                      <a:pt x="316" y="192"/>
                    </a:lnTo>
                    <a:lnTo>
                      <a:pt x="320" y="192"/>
                    </a:lnTo>
                    <a:lnTo>
                      <a:pt x="324" y="192"/>
                    </a:lnTo>
                    <a:lnTo>
                      <a:pt x="329" y="192"/>
                    </a:lnTo>
                    <a:lnTo>
                      <a:pt x="333" y="192"/>
                    </a:lnTo>
                    <a:lnTo>
                      <a:pt x="337" y="192"/>
                    </a:lnTo>
                    <a:lnTo>
                      <a:pt x="341" y="192"/>
                    </a:lnTo>
                    <a:lnTo>
                      <a:pt x="345" y="192"/>
                    </a:lnTo>
                    <a:lnTo>
                      <a:pt x="349" y="192"/>
                    </a:lnTo>
                    <a:lnTo>
                      <a:pt x="353" y="192"/>
                    </a:lnTo>
                    <a:lnTo>
                      <a:pt x="357" y="192"/>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5" y="192"/>
                    </a:lnTo>
                    <a:lnTo>
                      <a:pt x="449" y="192"/>
                    </a:lnTo>
                    <a:lnTo>
                      <a:pt x="453" y="192"/>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60" name="Freeform 61"/>
              <p:cNvSpPr>
                <a:spLocks/>
              </p:cNvSpPr>
              <p:nvPr/>
            </p:nvSpPr>
            <p:spPr bwMode="auto">
              <a:xfrm>
                <a:off x="5323" y="825"/>
                <a:ext cx="296" cy="192"/>
              </a:xfrm>
              <a:custGeom>
                <a:avLst/>
                <a:gdLst>
                  <a:gd name="T0" fmla="*/ 4 w 296"/>
                  <a:gd name="T1" fmla="*/ 0 h 192"/>
                  <a:gd name="T2" fmla="*/ 12 w 296"/>
                  <a:gd name="T3" fmla="*/ 0 h 192"/>
                  <a:gd name="T4" fmla="*/ 20 w 296"/>
                  <a:gd name="T5" fmla="*/ 0 h 192"/>
                  <a:gd name="T6" fmla="*/ 28 w 296"/>
                  <a:gd name="T7" fmla="*/ 0 h 192"/>
                  <a:gd name="T8" fmla="*/ 36 w 296"/>
                  <a:gd name="T9" fmla="*/ 0 h 192"/>
                  <a:gd name="T10" fmla="*/ 44 w 296"/>
                  <a:gd name="T11" fmla="*/ 0 h 192"/>
                  <a:gd name="T12" fmla="*/ 52 w 296"/>
                  <a:gd name="T13" fmla="*/ 0 h 192"/>
                  <a:gd name="T14" fmla="*/ 60 w 296"/>
                  <a:gd name="T15" fmla="*/ 192 h 192"/>
                  <a:gd name="T16" fmla="*/ 68 w 296"/>
                  <a:gd name="T17" fmla="*/ 192 h 192"/>
                  <a:gd name="T18" fmla="*/ 72 w 296"/>
                  <a:gd name="T19" fmla="*/ 0 h 192"/>
                  <a:gd name="T20" fmla="*/ 80 w 296"/>
                  <a:gd name="T21" fmla="*/ 0 h 192"/>
                  <a:gd name="T22" fmla="*/ 88 w 296"/>
                  <a:gd name="T23" fmla="*/ 0 h 192"/>
                  <a:gd name="T24" fmla="*/ 96 w 296"/>
                  <a:gd name="T25" fmla="*/ 0 h 192"/>
                  <a:gd name="T26" fmla="*/ 104 w 296"/>
                  <a:gd name="T27" fmla="*/ 0 h 192"/>
                  <a:gd name="T28" fmla="*/ 112 w 296"/>
                  <a:gd name="T29" fmla="*/ 0 h 192"/>
                  <a:gd name="T30" fmla="*/ 120 w 296"/>
                  <a:gd name="T31" fmla="*/ 0 h 192"/>
                  <a:gd name="T32" fmla="*/ 128 w 296"/>
                  <a:gd name="T33" fmla="*/ 0 h 192"/>
                  <a:gd name="T34" fmla="*/ 136 w 296"/>
                  <a:gd name="T35" fmla="*/ 0 h 192"/>
                  <a:gd name="T36" fmla="*/ 144 w 296"/>
                  <a:gd name="T37" fmla="*/ 0 h 192"/>
                  <a:gd name="T38" fmla="*/ 152 w 296"/>
                  <a:gd name="T39" fmla="*/ 0 h 192"/>
                  <a:gd name="T40" fmla="*/ 156 w 296"/>
                  <a:gd name="T41" fmla="*/ 192 h 192"/>
                  <a:gd name="T42" fmla="*/ 164 w 296"/>
                  <a:gd name="T43" fmla="*/ 192 h 192"/>
                  <a:gd name="T44" fmla="*/ 172 w 296"/>
                  <a:gd name="T45" fmla="*/ 0 h 192"/>
                  <a:gd name="T46" fmla="*/ 180 w 296"/>
                  <a:gd name="T47" fmla="*/ 0 h 192"/>
                  <a:gd name="T48" fmla="*/ 188 w 296"/>
                  <a:gd name="T49" fmla="*/ 0 h 192"/>
                  <a:gd name="T50" fmla="*/ 196 w 296"/>
                  <a:gd name="T51" fmla="*/ 0 h 192"/>
                  <a:gd name="T52" fmla="*/ 204 w 296"/>
                  <a:gd name="T53" fmla="*/ 0 h 192"/>
                  <a:gd name="T54" fmla="*/ 212 w 296"/>
                  <a:gd name="T55" fmla="*/ 0 h 192"/>
                  <a:gd name="T56" fmla="*/ 220 w 296"/>
                  <a:gd name="T57" fmla="*/ 0 h 192"/>
                  <a:gd name="T58" fmla="*/ 228 w 296"/>
                  <a:gd name="T59" fmla="*/ 0 h 192"/>
                  <a:gd name="T60" fmla="*/ 236 w 296"/>
                  <a:gd name="T61" fmla="*/ 0 h 192"/>
                  <a:gd name="T62" fmla="*/ 244 w 296"/>
                  <a:gd name="T63" fmla="*/ 0 h 192"/>
                  <a:gd name="T64" fmla="*/ 252 w 296"/>
                  <a:gd name="T65" fmla="*/ 0 h 192"/>
                  <a:gd name="T66" fmla="*/ 260 w 296"/>
                  <a:gd name="T67" fmla="*/ 192 h 192"/>
                  <a:gd name="T68" fmla="*/ 268 w 296"/>
                  <a:gd name="T69" fmla="*/ 192 h 192"/>
                  <a:gd name="T70" fmla="*/ 276 w 296"/>
                  <a:gd name="T71" fmla="*/ 192 h 192"/>
                  <a:gd name="T72" fmla="*/ 284 w 296"/>
                  <a:gd name="T73" fmla="*/ 192 h 192"/>
                  <a:gd name="T74" fmla="*/ 292 w 296"/>
                  <a:gd name="T75"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96" h="192">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192"/>
                    </a:lnTo>
                    <a:lnTo>
                      <a:pt x="64" y="192"/>
                    </a:lnTo>
                    <a:lnTo>
                      <a:pt x="68" y="192"/>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56" y="192"/>
                    </a:lnTo>
                    <a:lnTo>
                      <a:pt x="160" y="192"/>
                    </a:lnTo>
                    <a:lnTo>
                      <a:pt x="164" y="192"/>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192"/>
                    </a:lnTo>
                    <a:lnTo>
                      <a:pt x="260" y="192"/>
                    </a:lnTo>
                    <a:lnTo>
                      <a:pt x="264" y="192"/>
                    </a:lnTo>
                    <a:lnTo>
                      <a:pt x="268" y="192"/>
                    </a:lnTo>
                    <a:lnTo>
                      <a:pt x="272" y="192"/>
                    </a:lnTo>
                    <a:lnTo>
                      <a:pt x="276" y="192"/>
                    </a:lnTo>
                    <a:lnTo>
                      <a:pt x="280" y="192"/>
                    </a:lnTo>
                    <a:lnTo>
                      <a:pt x="284" y="192"/>
                    </a:lnTo>
                    <a:lnTo>
                      <a:pt x="288" y="192"/>
                    </a:lnTo>
                    <a:lnTo>
                      <a:pt x="292" y="192"/>
                    </a:lnTo>
                    <a:lnTo>
                      <a:pt x="296" y="192"/>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61" name="Oval 62"/>
              <p:cNvSpPr>
                <a:spLocks noChangeArrowheads="1"/>
              </p:cNvSpPr>
              <p:nvPr/>
            </p:nvSpPr>
            <p:spPr bwMode="auto">
              <a:xfrm>
                <a:off x="1425" y="98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2" name="Oval 63"/>
              <p:cNvSpPr>
                <a:spLocks noChangeArrowheads="1"/>
              </p:cNvSpPr>
              <p:nvPr/>
            </p:nvSpPr>
            <p:spPr bwMode="auto">
              <a:xfrm>
                <a:off x="142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3" name="Oval 64"/>
              <p:cNvSpPr>
                <a:spLocks noChangeArrowheads="1"/>
              </p:cNvSpPr>
              <p:nvPr/>
            </p:nvSpPr>
            <p:spPr bwMode="auto">
              <a:xfrm>
                <a:off x="142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4" name="Oval 65"/>
              <p:cNvSpPr>
                <a:spLocks noChangeArrowheads="1"/>
              </p:cNvSpPr>
              <p:nvPr/>
            </p:nvSpPr>
            <p:spPr bwMode="auto">
              <a:xfrm>
                <a:off x="143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5" name="Oval 66"/>
              <p:cNvSpPr>
                <a:spLocks noChangeArrowheads="1"/>
              </p:cNvSpPr>
              <p:nvPr/>
            </p:nvSpPr>
            <p:spPr bwMode="auto">
              <a:xfrm>
                <a:off x="143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6" name="Oval 67"/>
              <p:cNvSpPr>
                <a:spLocks noChangeArrowheads="1"/>
              </p:cNvSpPr>
              <p:nvPr/>
            </p:nvSpPr>
            <p:spPr bwMode="auto">
              <a:xfrm>
                <a:off x="144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7" name="Oval 68"/>
              <p:cNvSpPr>
                <a:spLocks noChangeArrowheads="1"/>
              </p:cNvSpPr>
              <p:nvPr/>
            </p:nvSpPr>
            <p:spPr bwMode="auto">
              <a:xfrm>
                <a:off x="144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8" name="Oval 69"/>
              <p:cNvSpPr>
                <a:spLocks noChangeArrowheads="1"/>
              </p:cNvSpPr>
              <p:nvPr/>
            </p:nvSpPr>
            <p:spPr bwMode="auto">
              <a:xfrm>
                <a:off x="144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9" name="Oval 70"/>
              <p:cNvSpPr>
                <a:spLocks noChangeArrowheads="1"/>
              </p:cNvSpPr>
              <p:nvPr/>
            </p:nvSpPr>
            <p:spPr bwMode="auto">
              <a:xfrm>
                <a:off x="145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0" name="Oval 71"/>
              <p:cNvSpPr>
                <a:spLocks noChangeArrowheads="1"/>
              </p:cNvSpPr>
              <p:nvPr/>
            </p:nvSpPr>
            <p:spPr bwMode="auto">
              <a:xfrm>
                <a:off x="145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1" name="Oval 72"/>
              <p:cNvSpPr>
                <a:spLocks noChangeArrowheads="1"/>
              </p:cNvSpPr>
              <p:nvPr/>
            </p:nvSpPr>
            <p:spPr bwMode="auto">
              <a:xfrm>
                <a:off x="146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2" name="Oval 73"/>
              <p:cNvSpPr>
                <a:spLocks noChangeArrowheads="1"/>
              </p:cNvSpPr>
              <p:nvPr/>
            </p:nvSpPr>
            <p:spPr bwMode="auto">
              <a:xfrm>
                <a:off x="146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3" name="Oval 74"/>
              <p:cNvSpPr>
                <a:spLocks noChangeArrowheads="1"/>
              </p:cNvSpPr>
              <p:nvPr/>
            </p:nvSpPr>
            <p:spPr bwMode="auto">
              <a:xfrm>
                <a:off x="146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4" name="Oval 75"/>
              <p:cNvSpPr>
                <a:spLocks noChangeArrowheads="1"/>
              </p:cNvSpPr>
              <p:nvPr/>
            </p:nvSpPr>
            <p:spPr bwMode="auto">
              <a:xfrm>
                <a:off x="147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5" name="Oval 76"/>
              <p:cNvSpPr>
                <a:spLocks noChangeArrowheads="1"/>
              </p:cNvSpPr>
              <p:nvPr/>
            </p:nvSpPr>
            <p:spPr bwMode="auto">
              <a:xfrm>
                <a:off x="147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6" name="Oval 77"/>
              <p:cNvSpPr>
                <a:spLocks noChangeArrowheads="1"/>
              </p:cNvSpPr>
              <p:nvPr/>
            </p:nvSpPr>
            <p:spPr bwMode="auto">
              <a:xfrm>
                <a:off x="148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7" name="Oval 78"/>
              <p:cNvSpPr>
                <a:spLocks noChangeArrowheads="1"/>
              </p:cNvSpPr>
              <p:nvPr/>
            </p:nvSpPr>
            <p:spPr bwMode="auto">
              <a:xfrm>
                <a:off x="148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8" name="Oval 79"/>
              <p:cNvSpPr>
                <a:spLocks noChangeArrowheads="1"/>
              </p:cNvSpPr>
              <p:nvPr/>
            </p:nvSpPr>
            <p:spPr bwMode="auto">
              <a:xfrm>
                <a:off x="148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9" name="Oval 80"/>
              <p:cNvSpPr>
                <a:spLocks noChangeArrowheads="1"/>
              </p:cNvSpPr>
              <p:nvPr/>
            </p:nvSpPr>
            <p:spPr bwMode="auto">
              <a:xfrm>
                <a:off x="148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0" name="Oval 81"/>
              <p:cNvSpPr>
                <a:spLocks noChangeArrowheads="1"/>
              </p:cNvSpPr>
              <p:nvPr/>
            </p:nvSpPr>
            <p:spPr bwMode="auto">
              <a:xfrm>
                <a:off x="149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1" name="Oval 82"/>
              <p:cNvSpPr>
                <a:spLocks noChangeArrowheads="1"/>
              </p:cNvSpPr>
              <p:nvPr/>
            </p:nvSpPr>
            <p:spPr bwMode="auto">
              <a:xfrm>
                <a:off x="149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2" name="Oval 83"/>
              <p:cNvSpPr>
                <a:spLocks noChangeArrowheads="1"/>
              </p:cNvSpPr>
              <p:nvPr/>
            </p:nvSpPr>
            <p:spPr bwMode="auto">
              <a:xfrm>
                <a:off x="150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3" name="Oval 84"/>
              <p:cNvSpPr>
                <a:spLocks noChangeArrowheads="1"/>
              </p:cNvSpPr>
              <p:nvPr/>
            </p:nvSpPr>
            <p:spPr bwMode="auto">
              <a:xfrm>
                <a:off x="150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4" name="Oval 85"/>
              <p:cNvSpPr>
                <a:spLocks noChangeArrowheads="1"/>
              </p:cNvSpPr>
              <p:nvPr/>
            </p:nvSpPr>
            <p:spPr bwMode="auto">
              <a:xfrm>
                <a:off x="150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5" name="Oval 86"/>
              <p:cNvSpPr>
                <a:spLocks noChangeArrowheads="1"/>
              </p:cNvSpPr>
              <p:nvPr/>
            </p:nvSpPr>
            <p:spPr bwMode="auto">
              <a:xfrm>
                <a:off x="151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6" name="Oval 87"/>
              <p:cNvSpPr>
                <a:spLocks noChangeArrowheads="1"/>
              </p:cNvSpPr>
              <p:nvPr/>
            </p:nvSpPr>
            <p:spPr bwMode="auto">
              <a:xfrm>
                <a:off x="151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7" name="Oval 88"/>
              <p:cNvSpPr>
                <a:spLocks noChangeArrowheads="1"/>
              </p:cNvSpPr>
              <p:nvPr/>
            </p:nvSpPr>
            <p:spPr bwMode="auto">
              <a:xfrm>
                <a:off x="152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8" name="Oval 89"/>
              <p:cNvSpPr>
                <a:spLocks noChangeArrowheads="1"/>
              </p:cNvSpPr>
              <p:nvPr/>
            </p:nvSpPr>
            <p:spPr bwMode="auto">
              <a:xfrm>
                <a:off x="152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9" name="Oval 90"/>
              <p:cNvSpPr>
                <a:spLocks noChangeArrowheads="1"/>
              </p:cNvSpPr>
              <p:nvPr/>
            </p:nvSpPr>
            <p:spPr bwMode="auto">
              <a:xfrm>
                <a:off x="152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0" name="Oval 91"/>
              <p:cNvSpPr>
                <a:spLocks noChangeArrowheads="1"/>
              </p:cNvSpPr>
              <p:nvPr/>
            </p:nvSpPr>
            <p:spPr bwMode="auto">
              <a:xfrm>
                <a:off x="152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1" name="Oval 92"/>
              <p:cNvSpPr>
                <a:spLocks noChangeArrowheads="1"/>
              </p:cNvSpPr>
              <p:nvPr/>
            </p:nvSpPr>
            <p:spPr bwMode="auto">
              <a:xfrm>
                <a:off x="153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2" name="Oval 93"/>
              <p:cNvSpPr>
                <a:spLocks noChangeArrowheads="1"/>
              </p:cNvSpPr>
              <p:nvPr/>
            </p:nvSpPr>
            <p:spPr bwMode="auto">
              <a:xfrm>
                <a:off x="153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3" name="Oval 94"/>
              <p:cNvSpPr>
                <a:spLocks noChangeArrowheads="1"/>
              </p:cNvSpPr>
              <p:nvPr/>
            </p:nvSpPr>
            <p:spPr bwMode="auto">
              <a:xfrm>
                <a:off x="154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4" name="Oval 95"/>
              <p:cNvSpPr>
                <a:spLocks noChangeArrowheads="1"/>
              </p:cNvSpPr>
              <p:nvPr/>
            </p:nvSpPr>
            <p:spPr bwMode="auto">
              <a:xfrm>
                <a:off x="154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5" name="Oval 96"/>
              <p:cNvSpPr>
                <a:spLocks noChangeArrowheads="1"/>
              </p:cNvSpPr>
              <p:nvPr/>
            </p:nvSpPr>
            <p:spPr bwMode="auto">
              <a:xfrm>
                <a:off x="154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6" name="Oval 97"/>
              <p:cNvSpPr>
                <a:spLocks noChangeArrowheads="1"/>
              </p:cNvSpPr>
              <p:nvPr/>
            </p:nvSpPr>
            <p:spPr bwMode="auto">
              <a:xfrm>
                <a:off x="155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7" name="Oval 98"/>
              <p:cNvSpPr>
                <a:spLocks noChangeArrowheads="1"/>
              </p:cNvSpPr>
              <p:nvPr/>
            </p:nvSpPr>
            <p:spPr bwMode="auto">
              <a:xfrm>
                <a:off x="155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8" name="Oval 99"/>
              <p:cNvSpPr>
                <a:spLocks noChangeArrowheads="1"/>
              </p:cNvSpPr>
              <p:nvPr/>
            </p:nvSpPr>
            <p:spPr bwMode="auto">
              <a:xfrm>
                <a:off x="156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9" name="Oval 100"/>
              <p:cNvSpPr>
                <a:spLocks noChangeArrowheads="1"/>
              </p:cNvSpPr>
              <p:nvPr/>
            </p:nvSpPr>
            <p:spPr bwMode="auto">
              <a:xfrm>
                <a:off x="156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0" name="Oval 101"/>
              <p:cNvSpPr>
                <a:spLocks noChangeArrowheads="1"/>
              </p:cNvSpPr>
              <p:nvPr/>
            </p:nvSpPr>
            <p:spPr bwMode="auto">
              <a:xfrm>
                <a:off x="156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1" name="Oval 102"/>
              <p:cNvSpPr>
                <a:spLocks noChangeArrowheads="1"/>
              </p:cNvSpPr>
              <p:nvPr/>
            </p:nvSpPr>
            <p:spPr bwMode="auto">
              <a:xfrm>
                <a:off x="157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2" name="Oval 103"/>
              <p:cNvSpPr>
                <a:spLocks noChangeArrowheads="1"/>
              </p:cNvSpPr>
              <p:nvPr/>
            </p:nvSpPr>
            <p:spPr bwMode="auto">
              <a:xfrm>
                <a:off x="157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3" name="Oval 104"/>
              <p:cNvSpPr>
                <a:spLocks noChangeArrowheads="1"/>
              </p:cNvSpPr>
              <p:nvPr/>
            </p:nvSpPr>
            <p:spPr bwMode="auto">
              <a:xfrm>
                <a:off x="158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4" name="Oval 105"/>
              <p:cNvSpPr>
                <a:spLocks noChangeArrowheads="1"/>
              </p:cNvSpPr>
              <p:nvPr/>
            </p:nvSpPr>
            <p:spPr bwMode="auto">
              <a:xfrm>
                <a:off x="158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5" name="Oval 106"/>
              <p:cNvSpPr>
                <a:spLocks noChangeArrowheads="1"/>
              </p:cNvSpPr>
              <p:nvPr/>
            </p:nvSpPr>
            <p:spPr bwMode="auto">
              <a:xfrm>
                <a:off x="158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6" name="Oval 107"/>
              <p:cNvSpPr>
                <a:spLocks noChangeArrowheads="1"/>
              </p:cNvSpPr>
              <p:nvPr/>
            </p:nvSpPr>
            <p:spPr bwMode="auto">
              <a:xfrm>
                <a:off x="159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7" name="Oval 108"/>
              <p:cNvSpPr>
                <a:spLocks noChangeArrowheads="1"/>
              </p:cNvSpPr>
              <p:nvPr/>
            </p:nvSpPr>
            <p:spPr bwMode="auto">
              <a:xfrm>
                <a:off x="159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8" name="Oval 109"/>
              <p:cNvSpPr>
                <a:spLocks noChangeArrowheads="1"/>
              </p:cNvSpPr>
              <p:nvPr/>
            </p:nvSpPr>
            <p:spPr bwMode="auto">
              <a:xfrm>
                <a:off x="160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9" name="Oval 110"/>
              <p:cNvSpPr>
                <a:spLocks noChangeArrowheads="1"/>
              </p:cNvSpPr>
              <p:nvPr/>
            </p:nvSpPr>
            <p:spPr bwMode="auto">
              <a:xfrm>
                <a:off x="160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0" name="Oval 111"/>
              <p:cNvSpPr>
                <a:spLocks noChangeArrowheads="1"/>
              </p:cNvSpPr>
              <p:nvPr/>
            </p:nvSpPr>
            <p:spPr bwMode="auto">
              <a:xfrm>
                <a:off x="160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1" name="Oval 112"/>
              <p:cNvSpPr>
                <a:spLocks noChangeArrowheads="1"/>
              </p:cNvSpPr>
              <p:nvPr/>
            </p:nvSpPr>
            <p:spPr bwMode="auto">
              <a:xfrm>
                <a:off x="161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2" name="Oval 113"/>
              <p:cNvSpPr>
                <a:spLocks noChangeArrowheads="1"/>
              </p:cNvSpPr>
              <p:nvPr/>
            </p:nvSpPr>
            <p:spPr bwMode="auto">
              <a:xfrm>
                <a:off x="161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3" name="Oval 114"/>
              <p:cNvSpPr>
                <a:spLocks noChangeArrowheads="1"/>
              </p:cNvSpPr>
              <p:nvPr/>
            </p:nvSpPr>
            <p:spPr bwMode="auto">
              <a:xfrm>
                <a:off x="161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4" name="Oval 115"/>
              <p:cNvSpPr>
                <a:spLocks noChangeArrowheads="1"/>
              </p:cNvSpPr>
              <p:nvPr/>
            </p:nvSpPr>
            <p:spPr bwMode="auto">
              <a:xfrm>
                <a:off x="162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5" name="Oval 116"/>
              <p:cNvSpPr>
                <a:spLocks noChangeArrowheads="1"/>
              </p:cNvSpPr>
              <p:nvPr/>
            </p:nvSpPr>
            <p:spPr bwMode="auto">
              <a:xfrm>
                <a:off x="162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6" name="Oval 117"/>
              <p:cNvSpPr>
                <a:spLocks noChangeArrowheads="1"/>
              </p:cNvSpPr>
              <p:nvPr/>
            </p:nvSpPr>
            <p:spPr bwMode="auto">
              <a:xfrm>
                <a:off x="162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7" name="Oval 118"/>
              <p:cNvSpPr>
                <a:spLocks noChangeArrowheads="1"/>
              </p:cNvSpPr>
              <p:nvPr/>
            </p:nvSpPr>
            <p:spPr bwMode="auto">
              <a:xfrm>
                <a:off x="163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8" name="Oval 119"/>
              <p:cNvSpPr>
                <a:spLocks noChangeArrowheads="1"/>
              </p:cNvSpPr>
              <p:nvPr/>
            </p:nvSpPr>
            <p:spPr bwMode="auto">
              <a:xfrm>
                <a:off x="163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9" name="Oval 120"/>
              <p:cNvSpPr>
                <a:spLocks noChangeArrowheads="1"/>
              </p:cNvSpPr>
              <p:nvPr/>
            </p:nvSpPr>
            <p:spPr bwMode="auto">
              <a:xfrm>
                <a:off x="164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0" name="Oval 121"/>
              <p:cNvSpPr>
                <a:spLocks noChangeArrowheads="1"/>
              </p:cNvSpPr>
              <p:nvPr/>
            </p:nvSpPr>
            <p:spPr bwMode="auto">
              <a:xfrm>
                <a:off x="164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1" name="Oval 122"/>
              <p:cNvSpPr>
                <a:spLocks noChangeArrowheads="1"/>
              </p:cNvSpPr>
              <p:nvPr/>
            </p:nvSpPr>
            <p:spPr bwMode="auto">
              <a:xfrm>
                <a:off x="164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2" name="Oval 123"/>
              <p:cNvSpPr>
                <a:spLocks noChangeArrowheads="1"/>
              </p:cNvSpPr>
              <p:nvPr/>
            </p:nvSpPr>
            <p:spPr bwMode="auto">
              <a:xfrm>
                <a:off x="165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3" name="Oval 124"/>
              <p:cNvSpPr>
                <a:spLocks noChangeArrowheads="1"/>
              </p:cNvSpPr>
              <p:nvPr/>
            </p:nvSpPr>
            <p:spPr bwMode="auto">
              <a:xfrm>
                <a:off x="165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4" name="Oval 125"/>
              <p:cNvSpPr>
                <a:spLocks noChangeArrowheads="1"/>
              </p:cNvSpPr>
              <p:nvPr/>
            </p:nvSpPr>
            <p:spPr bwMode="auto">
              <a:xfrm>
                <a:off x="166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5" name="Oval 126"/>
              <p:cNvSpPr>
                <a:spLocks noChangeArrowheads="1"/>
              </p:cNvSpPr>
              <p:nvPr/>
            </p:nvSpPr>
            <p:spPr bwMode="auto">
              <a:xfrm>
                <a:off x="166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6" name="Oval 127"/>
              <p:cNvSpPr>
                <a:spLocks noChangeArrowheads="1"/>
              </p:cNvSpPr>
              <p:nvPr/>
            </p:nvSpPr>
            <p:spPr bwMode="auto">
              <a:xfrm>
                <a:off x="166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7" name="Oval 128"/>
              <p:cNvSpPr>
                <a:spLocks noChangeArrowheads="1"/>
              </p:cNvSpPr>
              <p:nvPr/>
            </p:nvSpPr>
            <p:spPr bwMode="auto">
              <a:xfrm>
                <a:off x="167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8" name="Oval 129"/>
              <p:cNvSpPr>
                <a:spLocks noChangeArrowheads="1"/>
              </p:cNvSpPr>
              <p:nvPr/>
            </p:nvSpPr>
            <p:spPr bwMode="auto">
              <a:xfrm>
                <a:off x="167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9" name="Oval 130"/>
              <p:cNvSpPr>
                <a:spLocks noChangeArrowheads="1"/>
              </p:cNvSpPr>
              <p:nvPr/>
            </p:nvSpPr>
            <p:spPr bwMode="auto">
              <a:xfrm>
                <a:off x="168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0" name="Oval 131"/>
              <p:cNvSpPr>
                <a:spLocks noChangeArrowheads="1"/>
              </p:cNvSpPr>
              <p:nvPr/>
            </p:nvSpPr>
            <p:spPr bwMode="auto">
              <a:xfrm>
                <a:off x="168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1" name="Oval 132"/>
              <p:cNvSpPr>
                <a:spLocks noChangeArrowheads="1"/>
              </p:cNvSpPr>
              <p:nvPr/>
            </p:nvSpPr>
            <p:spPr bwMode="auto">
              <a:xfrm>
                <a:off x="168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2" name="Oval 133"/>
              <p:cNvSpPr>
                <a:spLocks noChangeArrowheads="1"/>
              </p:cNvSpPr>
              <p:nvPr/>
            </p:nvSpPr>
            <p:spPr bwMode="auto">
              <a:xfrm>
                <a:off x="169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3" name="Oval 134"/>
              <p:cNvSpPr>
                <a:spLocks noChangeArrowheads="1"/>
              </p:cNvSpPr>
              <p:nvPr/>
            </p:nvSpPr>
            <p:spPr bwMode="auto">
              <a:xfrm>
                <a:off x="169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4" name="Oval 135"/>
              <p:cNvSpPr>
                <a:spLocks noChangeArrowheads="1"/>
              </p:cNvSpPr>
              <p:nvPr/>
            </p:nvSpPr>
            <p:spPr bwMode="auto">
              <a:xfrm>
                <a:off x="170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5" name="Oval 136"/>
              <p:cNvSpPr>
                <a:spLocks noChangeArrowheads="1"/>
              </p:cNvSpPr>
              <p:nvPr/>
            </p:nvSpPr>
            <p:spPr bwMode="auto">
              <a:xfrm>
                <a:off x="170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6" name="Oval 137"/>
              <p:cNvSpPr>
                <a:spLocks noChangeArrowheads="1"/>
              </p:cNvSpPr>
              <p:nvPr/>
            </p:nvSpPr>
            <p:spPr bwMode="auto">
              <a:xfrm>
                <a:off x="170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7" name="Oval 138"/>
              <p:cNvSpPr>
                <a:spLocks noChangeArrowheads="1"/>
              </p:cNvSpPr>
              <p:nvPr/>
            </p:nvSpPr>
            <p:spPr bwMode="auto">
              <a:xfrm>
                <a:off x="170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8" name="Oval 139"/>
              <p:cNvSpPr>
                <a:spLocks noChangeArrowheads="1"/>
              </p:cNvSpPr>
              <p:nvPr/>
            </p:nvSpPr>
            <p:spPr bwMode="auto">
              <a:xfrm>
                <a:off x="171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9" name="Oval 140"/>
              <p:cNvSpPr>
                <a:spLocks noChangeArrowheads="1"/>
              </p:cNvSpPr>
              <p:nvPr/>
            </p:nvSpPr>
            <p:spPr bwMode="auto">
              <a:xfrm>
                <a:off x="171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0" name="Oval 141"/>
              <p:cNvSpPr>
                <a:spLocks noChangeArrowheads="1"/>
              </p:cNvSpPr>
              <p:nvPr/>
            </p:nvSpPr>
            <p:spPr bwMode="auto">
              <a:xfrm>
                <a:off x="172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1" name="Oval 142"/>
              <p:cNvSpPr>
                <a:spLocks noChangeArrowheads="1"/>
              </p:cNvSpPr>
              <p:nvPr/>
            </p:nvSpPr>
            <p:spPr bwMode="auto">
              <a:xfrm>
                <a:off x="172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2" name="Oval 143"/>
              <p:cNvSpPr>
                <a:spLocks noChangeArrowheads="1"/>
              </p:cNvSpPr>
              <p:nvPr/>
            </p:nvSpPr>
            <p:spPr bwMode="auto">
              <a:xfrm>
                <a:off x="172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3" name="Oval 144"/>
              <p:cNvSpPr>
                <a:spLocks noChangeArrowheads="1"/>
              </p:cNvSpPr>
              <p:nvPr/>
            </p:nvSpPr>
            <p:spPr bwMode="auto">
              <a:xfrm>
                <a:off x="1729"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4" name="Oval 145"/>
              <p:cNvSpPr>
                <a:spLocks noChangeArrowheads="1"/>
              </p:cNvSpPr>
              <p:nvPr/>
            </p:nvSpPr>
            <p:spPr bwMode="auto">
              <a:xfrm>
                <a:off x="1733"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5" name="Oval 146"/>
              <p:cNvSpPr>
                <a:spLocks noChangeArrowheads="1"/>
              </p:cNvSpPr>
              <p:nvPr/>
            </p:nvSpPr>
            <p:spPr bwMode="auto">
              <a:xfrm>
                <a:off x="1737"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6" name="Oval 147"/>
              <p:cNvSpPr>
                <a:spLocks noChangeArrowheads="1"/>
              </p:cNvSpPr>
              <p:nvPr/>
            </p:nvSpPr>
            <p:spPr bwMode="auto">
              <a:xfrm>
                <a:off x="1741"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7" name="Oval 148"/>
              <p:cNvSpPr>
                <a:spLocks noChangeArrowheads="1"/>
              </p:cNvSpPr>
              <p:nvPr/>
            </p:nvSpPr>
            <p:spPr bwMode="auto">
              <a:xfrm>
                <a:off x="1745"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8" name="Oval 149"/>
              <p:cNvSpPr>
                <a:spLocks noChangeArrowheads="1"/>
              </p:cNvSpPr>
              <p:nvPr/>
            </p:nvSpPr>
            <p:spPr bwMode="auto">
              <a:xfrm>
                <a:off x="175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9" name="Oval 150"/>
              <p:cNvSpPr>
                <a:spLocks noChangeArrowheads="1"/>
              </p:cNvSpPr>
              <p:nvPr/>
            </p:nvSpPr>
            <p:spPr bwMode="auto">
              <a:xfrm>
                <a:off x="175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0" name="Oval 151"/>
              <p:cNvSpPr>
                <a:spLocks noChangeArrowheads="1"/>
              </p:cNvSpPr>
              <p:nvPr/>
            </p:nvSpPr>
            <p:spPr bwMode="auto">
              <a:xfrm>
                <a:off x="17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1" name="Oval 152"/>
              <p:cNvSpPr>
                <a:spLocks noChangeArrowheads="1"/>
              </p:cNvSpPr>
              <p:nvPr/>
            </p:nvSpPr>
            <p:spPr bwMode="auto">
              <a:xfrm>
                <a:off x="17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2" name="Oval 153"/>
              <p:cNvSpPr>
                <a:spLocks noChangeArrowheads="1"/>
              </p:cNvSpPr>
              <p:nvPr/>
            </p:nvSpPr>
            <p:spPr bwMode="auto">
              <a:xfrm>
                <a:off x="17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3" name="Oval 154"/>
              <p:cNvSpPr>
                <a:spLocks noChangeArrowheads="1"/>
              </p:cNvSpPr>
              <p:nvPr/>
            </p:nvSpPr>
            <p:spPr bwMode="auto">
              <a:xfrm>
                <a:off x="17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4" name="Oval 155"/>
              <p:cNvSpPr>
                <a:spLocks noChangeArrowheads="1"/>
              </p:cNvSpPr>
              <p:nvPr/>
            </p:nvSpPr>
            <p:spPr bwMode="auto">
              <a:xfrm>
                <a:off x="17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5" name="Oval 156"/>
              <p:cNvSpPr>
                <a:spLocks noChangeArrowheads="1"/>
              </p:cNvSpPr>
              <p:nvPr/>
            </p:nvSpPr>
            <p:spPr bwMode="auto">
              <a:xfrm>
                <a:off x="17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6" name="Oval 157"/>
              <p:cNvSpPr>
                <a:spLocks noChangeArrowheads="1"/>
              </p:cNvSpPr>
              <p:nvPr/>
            </p:nvSpPr>
            <p:spPr bwMode="auto">
              <a:xfrm>
                <a:off x="17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7" name="Oval 158"/>
              <p:cNvSpPr>
                <a:spLocks noChangeArrowheads="1"/>
              </p:cNvSpPr>
              <p:nvPr/>
            </p:nvSpPr>
            <p:spPr bwMode="auto">
              <a:xfrm>
                <a:off x="17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8" name="Oval 159"/>
              <p:cNvSpPr>
                <a:spLocks noChangeArrowheads="1"/>
              </p:cNvSpPr>
              <p:nvPr/>
            </p:nvSpPr>
            <p:spPr bwMode="auto">
              <a:xfrm>
                <a:off x="17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9" name="Oval 160"/>
              <p:cNvSpPr>
                <a:spLocks noChangeArrowheads="1"/>
              </p:cNvSpPr>
              <p:nvPr/>
            </p:nvSpPr>
            <p:spPr bwMode="auto">
              <a:xfrm>
                <a:off x="17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0" name="Oval 161"/>
              <p:cNvSpPr>
                <a:spLocks noChangeArrowheads="1"/>
              </p:cNvSpPr>
              <p:nvPr/>
            </p:nvSpPr>
            <p:spPr bwMode="auto">
              <a:xfrm>
                <a:off x="17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1" name="Oval 162"/>
              <p:cNvSpPr>
                <a:spLocks noChangeArrowheads="1"/>
              </p:cNvSpPr>
              <p:nvPr/>
            </p:nvSpPr>
            <p:spPr bwMode="auto">
              <a:xfrm>
                <a:off x="18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2" name="Oval 163"/>
              <p:cNvSpPr>
                <a:spLocks noChangeArrowheads="1"/>
              </p:cNvSpPr>
              <p:nvPr/>
            </p:nvSpPr>
            <p:spPr bwMode="auto">
              <a:xfrm>
                <a:off x="18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3" name="Oval 164"/>
              <p:cNvSpPr>
                <a:spLocks noChangeArrowheads="1"/>
              </p:cNvSpPr>
              <p:nvPr/>
            </p:nvSpPr>
            <p:spPr bwMode="auto">
              <a:xfrm>
                <a:off x="181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4" name="Oval 165"/>
              <p:cNvSpPr>
                <a:spLocks noChangeArrowheads="1"/>
              </p:cNvSpPr>
              <p:nvPr/>
            </p:nvSpPr>
            <p:spPr bwMode="auto">
              <a:xfrm>
                <a:off x="181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5" name="Oval 166"/>
              <p:cNvSpPr>
                <a:spLocks noChangeArrowheads="1"/>
              </p:cNvSpPr>
              <p:nvPr/>
            </p:nvSpPr>
            <p:spPr bwMode="auto">
              <a:xfrm>
                <a:off x="181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6" name="Oval 167"/>
              <p:cNvSpPr>
                <a:spLocks noChangeArrowheads="1"/>
              </p:cNvSpPr>
              <p:nvPr/>
            </p:nvSpPr>
            <p:spPr bwMode="auto">
              <a:xfrm>
                <a:off x="181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7" name="Oval 168"/>
              <p:cNvSpPr>
                <a:spLocks noChangeArrowheads="1"/>
              </p:cNvSpPr>
              <p:nvPr/>
            </p:nvSpPr>
            <p:spPr bwMode="auto">
              <a:xfrm>
                <a:off x="182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8" name="Oval 169"/>
              <p:cNvSpPr>
                <a:spLocks noChangeArrowheads="1"/>
              </p:cNvSpPr>
              <p:nvPr/>
            </p:nvSpPr>
            <p:spPr bwMode="auto">
              <a:xfrm>
                <a:off x="182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9" name="Oval 170"/>
              <p:cNvSpPr>
                <a:spLocks noChangeArrowheads="1"/>
              </p:cNvSpPr>
              <p:nvPr/>
            </p:nvSpPr>
            <p:spPr bwMode="auto">
              <a:xfrm>
                <a:off x="183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0" name="Oval 171"/>
              <p:cNvSpPr>
                <a:spLocks noChangeArrowheads="1"/>
              </p:cNvSpPr>
              <p:nvPr/>
            </p:nvSpPr>
            <p:spPr bwMode="auto">
              <a:xfrm>
                <a:off x="183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1" name="Oval 172"/>
              <p:cNvSpPr>
                <a:spLocks noChangeArrowheads="1"/>
              </p:cNvSpPr>
              <p:nvPr/>
            </p:nvSpPr>
            <p:spPr bwMode="auto">
              <a:xfrm>
                <a:off x="183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2" name="Oval 173"/>
              <p:cNvSpPr>
                <a:spLocks noChangeArrowheads="1"/>
              </p:cNvSpPr>
              <p:nvPr/>
            </p:nvSpPr>
            <p:spPr bwMode="auto">
              <a:xfrm>
                <a:off x="184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3" name="Oval 174"/>
              <p:cNvSpPr>
                <a:spLocks noChangeArrowheads="1"/>
              </p:cNvSpPr>
              <p:nvPr/>
            </p:nvSpPr>
            <p:spPr bwMode="auto">
              <a:xfrm>
                <a:off x="184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4" name="Oval 175"/>
              <p:cNvSpPr>
                <a:spLocks noChangeArrowheads="1"/>
              </p:cNvSpPr>
              <p:nvPr/>
            </p:nvSpPr>
            <p:spPr bwMode="auto">
              <a:xfrm>
                <a:off x="185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5" name="Oval 176"/>
              <p:cNvSpPr>
                <a:spLocks noChangeArrowheads="1"/>
              </p:cNvSpPr>
              <p:nvPr/>
            </p:nvSpPr>
            <p:spPr bwMode="auto">
              <a:xfrm>
                <a:off x="185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6" name="Oval 177"/>
              <p:cNvSpPr>
                <a:spLocks noChangeArrowheads="1"/>
              </p:cNvSpPr>
              <p:nvPr/>
            </p:nvSpPr>
            <p:spPr bwMode="auto">
              <a:xfrm>
                <a:off x="18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7" name="Oval 178"/>
              <p:cNvSpPr>
                <a:spLocks noChangeArrowheads="1"/>
              </p:cNvSpPr>
              <p:nvPr/>
            </p:nvSpPr>
            <p:spPr bwMode="auto">
              <a:xfrm>
                <a:off x="18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8" name="Oval 179"/>
              <p:cNvSpPr>
                <a:spLocks noChangeArrowheads="1"/>
              </p:cNvSpPr>
              <p:nvPr/>
            </p:nvSpPr>
            <p:spPr bwMode="auto">
              <a:xfrm>
                <a:off x="18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9" name="Oval 180"/>
              <p:cNvSpPr>
                <a:spLocks noChangeArrowheads="1"/>
              </p:cNvSpPr>
              <p:nvPr/>
            </p:nvSpPr>
            <p:spPr bwMode="auto">
              <a:xfrm>
                <a:off x="18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0" name="Oval 181"/>
              <p:cNvSpPr>
                <a:spLocks noChangeArrowheads="1"/>
              </p:cNvSpPr>
              <p:nvPr/>
            </p:nvSpPr>
            <p:spPr bwMode="auto">
              <a:xfrm>
                <a:off x="18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1" name="Oval 182"/>
              <p:cNvSpPr>
                <a:spLocks noChangeArrowheads="1"/>
              </p:cNvSpPr>
              <p:nvPr/>
            </p:nvSpPr>
            <p:spPr bwMode="auto">
              <a:xfrm>
                <a:off x="18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2" name="Oval 183"/>
              <p:cNvSpPr>
                <a:spLocks noChangeArrowheads="1"/>
              </p:cNvSpPr>
              <p:nvPr/>
            </p:nvSpPr>
            <p:spPr bwMode="auto">
              <a:xfrm>
                <a:off x="18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3" name="Oval 184"/>
              <p:cNvSpPr>
                <a:spLocks noChangeArrowheads="1"/>
              </p:cNvSpPr>
              <p:nvPr/>
            </p:nvSpPr>
            <p:spPr bwMode="auto">
              <a:xfrm>
                <a:off x="18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4" name="Oval 185"/>
              <p:cNvSpPr>
                <a:spLocks noChangeArrowheads="1"/>
              </p:cNvSpPr>
              <p:nvPr/>
            </p:nvSpPr>
            <p:spPr bwMode="auto">
              <a:xfrm>
                <a:off x="18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5" name="Oval 186"/>
              <p:cNvSpPr>
                <a:spLocks noChangeArrowheads="1"/>
              </p:cNvSpPr>
              <p:nvPr/>
            </p:nvSpPr>
            <p:spPr bwMode="auto">
              <a:xfrm>
                <a:off x="18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6" name="Oval 187"/>
              <p:cNvSpPr>
                <a:spLocks noChangeArrowheads="1"/>
              </p:cNvSpPr>
              <p:nvPr/>
            </p:nvSpPr>
            <p:spPr bwMode="auto">
              <a:xfrm>
                <a:off x="18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7" name="Oval 188"/>
              <p:cNvSpPr>
                <a:spLocks noChangeArrowheads="1"/>
              </p:cNvSpPr>
              <p:nvPr/>
            </p:nvSpPr>
            <p:spPr bwMode="auto">
              <a:xfrm>
                <a:off x="19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8" name="Oval 189"/>
              <p:cNvSpPr>
                <a:spLocks noChangeArrowheads="1"/>
              </p:cNvSpPr>
              <p:nvPr/>
            </p:nvSpPr>
            <p:spPr bwMode="auto">
              <a:xfrm>
                <a:off x="19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9" name="Oval 190"/>
              <p:cNvSpPr>
                <a:spLocks noChangeArrowheads="1"/>
              </p:cNvSpPr>
              <p:nvPr/>
            </p:nvSpPr>
            <p:spPr bwMode="auto">
              <a:xfrm>
                <a:off x="190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0" name="Oval 191"/>
              <p:cNvSpPr>
                <a:spLocks noChangeArrowheads="1"/>
              </p:cNvSpPr>
              <p:nvPr/>
            </p:nvSpPr>
            <p:spPr bwMode="auto">
              <a:xfrm>
                <a:off x="191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1" name="Oval 192"/>
              <p:cNvSpPr>
                <a:spLocks noChangeArrowheads="1"/>
              </p:cNvSpPr>
              <p:nvPr/>
            </p:nvSpPr>
            <p:spPr bwMode="auto">
              <a:xfrm>
                <a:off x="191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2" name="Oval 193"/>
              <p:cNvSpPr>
                <a:spLocks noChangeArrowheads="1"/>
              </p:cNvSpPr>
              <p:nvPr/>
            </p:nvSpPr>
            <p:spPr bwMode="auto">
              <a:xfrm>
                <a:off x="191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3" name="Oval 194"/>
              <p:cNvSpPr>
                <a:spLocks noChangeArrowheads="1"/>
              </p:cNvSpPr>
              <p:nvPr/>
            </p:nvSpPr>
            <p:spPr bwMode="auto">
              <a:xfrm>
                <a:off x="192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4" name="Oval 195"/>
              <p:cNvSpPr>
                <a:spLocks noChangeArrowheads="1"/>
              </p:cNvSpPr>
              <p:nvPr/>
            </p:nvSpPr>
            <p:spPr bwMode="auto">
              <a:xfrm>
                <a:off x="192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5" name="Oval 196"/>
              <p:cNvSpPr>
                <a:spLocks noChangeArrowheads="1"/>
              </p:cNvSpPr>
              <p:nvPr/>
            </p:nvSpPr>
            <p:spPr bwMode="auto">
              <a:xfrm>
                <a:off x="193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6" name="Oval 197"/>
              <p:cNvSpPr>
                <a:spLocks noChangeArrowheads="1"/>
              </p:cNvSpPr>
              <p:nvPr/>
            </p:nvSpPr>
            <p:spPr bwMode="auto">
              <a:xfrm>
                <a:off x="193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7" name="Oval 198"/>
              <p:cNvSpPr>
                <a:spLocks noChangeArrowheads="1"/>
              </p:cNvSpPr>
              <p:nvPr/>
            </p:nvSpPr>
            <p:spPr bwMode="auto">
              <a:xfrm>
                <a:off x="193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8" name="Oval 199"/>
              <p:cNvSpPr>
                <a:spLocks noChangeArrowheads="1"/>
              </p:cNvSpPr>
              <p:nvPr/>
            </p:nvSpPr>
            <p:spPr bwMode="auto">
              <a:xfrm>
                <a:off x="194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9" name="Oval 200"/>
              <p:cNvSpPr>
                <a:spLocks noChangeArrowheads="1"/>
              </p:cNvSpPr>
              <p:nvPr/>
            </p:nvSpPr>
            <p:spPr bwMode="auto">
              <a:xfrm>
                <a:off x="194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0" name="Oval 201"/>
              <p:cNvSpPr>
                <a:spLocks noChangeArrowheads="1"/>
              </p:cNvSpPr>
              <p:nvPr/>
            </p:nvSpPr>
            <p:spPr bwMode="auto">
              <a:xfrm>
                <a:off x="195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1" name="Oval 202"/>
              <p:cNvSpPr>
                <a:spLocks noChangeArrowheads="1"/>
              </p:cNvSpPr>
              <p:nvPr/>
            </p:nvSpPr>
            <p:spPr bwMode="auto">
              <a:xfrm>
                <a:off x="195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2" name="Oval 203"/>
              <p:cNvSpPr>
                <a:spLocks noChangeArrowheads="1"/>
              </p:cNvSpPr>
              <p:nvPr/>
            </p:nvSpPr>
            <p:spPr bwMode="auto">
              <a:xfrm>
                <a:off x="195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3" name="Oval 204"/>
              <p:cNvSpPr>
                <a:spLocks noChangeArrowheads="1"/>
              </p:cNvSpPr>
              <p:nvPr/>
            </p:nvSpPr>
            <p:spPr bwMode="auto">
              <a:xfrm>
                <a:off x="19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4" name="Group 406"/>
            <p:cNvGrpSpPr>
              <a:grpSpLocks/>
            </p:cNvGrpSpPr>
            <p:nvPr/>
          </p:nvGrpSpPr>
          <p:grpSpPr bwMode="auto">
            <a:xfrm>
              <a:off x="3114675" y="1296988"/>
              <a:ext cx="1252538" cy="336550"/>
              <a:chOff x="1962" y="817"/>
              <a:chExt cx="789" cy="212"/>
            </a:xfrm>
          </p:grpSpPr>
          <p:sp>
            <p:nvSpPr>
              <p:cNvPr id="4304" name="Oval 206"/>
              <p:cNvSpPr>
                <a:spLocks noChangeArrowheads="1"/>
              </p:cNvSpPr>
              <p:nvPr/>
            </p:nvSpPr>
            <p:spPr bwMode="auto">
              <a:xfrm>
                <a:off x="19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5" name="Oval 207"/>
              <p:cNvSpPr>
                <a:spLocks noChangeArrowheads="1"/>
              </p:cNvSpPr>
              <p:nvPr/>
            </p:nvSpPr>
            <p:spPr bwMode="auto">
              <a:xfrm>
                <a:off x="19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6" name="Oval 208"/>
              <p:cNvSpPr>
                <a:spLocks noChangeArrowheads="1"/>
              </p:cNvSpPr>
              <p:nvPr/>
            </p:nvSpPr>
            <p:spPr bwMode="auto">
              <a:xfrm>
                <a:off x="19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7" name="Oval 209"/>
              <p:cNvSpPr>
                <a:spLocks noChangeArrowheads="1"/>
              </p:cNvSpPr>
              <p:nvPr/>
            </p:nvSpPr>
            <p:spPr bwMode="auto">
              <a:xfrm>
                <a:off x="19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8" name="Oval 210"/>
              <p:cNvSpPr>
                <a:spLocks noChangeArrowheads="1"/>
              </p:cNvSpPr>
              <p:nvPr/>
            </p:nvSpPr>
            <p:spPr bwMode="auto">
              <a:xfrm>
                <a:off x="19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9" name="Oval 211"/>
              <p:cNvSpPr>
                <a:spLocks noChangeArrowheads="1"/>
              </p:cNvSpPr>
              <p:nvPr/>
            </p:nvSpPr>
            <p:spPr bwMode="auto">
              <a:xfrm>
                <a:off x="19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0" name="Oval 212"/>
              <p:cNvSpPr>
                <a:spLocks noChangeArrowheads="1"/>
              </p:cNvSpPr>
              <p:nvPr/>
            </p:nvSpPr>
            <p:spPr bwMode="auto">
              <a:xfrm>
                <a:off x="19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1" name="Oval 213"/>
              <p:cNvSpPr>
                <a:spLocks noChangeArrowheads="1"/>
              </p:cNvSpPr>
              <p:nvPr/>
            </p:nvSpPr>
            <p:spPr bwMode="auto">
              <a:xfrm>
                <a:off x="19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2" name="Oval 214"/>
              <p:cNvSpPr>
                <a:spLocks noChangeArrowheads="1"/>
              </p:cNvSpPr>
              <p:nvPr/>
            </p:nvSpPr>
            <p:spPr bwMode="auto">
              <a:xfrm>
                <a:off x="19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3" name="Oval 215"/>
              <p:cNvSpPr>
                <a:spLocks noChangeArrowheads="1"/>
              </p:cNvSpPr>
              <p:nvPr/>
            </p:nvSpPr>
            <p:spPr bwMode="auto">
              <a:xfrm>
                <a:off x="19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4" name="Oval 216"/>
              <p:cNvSpPr>
                <a:spLocks noChangeArrowheads="1"/>
              </p:cNvSpPr>
              <p:nvPr/>
            </p:nvSpPr>
            <p:spPr bwMode="auto">
              <a:xfrm>
                <a:off x="20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5" name="Oval 217"/>
              <p:cNvSpPr>
                <a:spLocks noChangeArrowheads="1"/>
              </p:cNvSpPr>
              <p:nvPr/>
            </p:nvSpPr>
            <p:spPr bwMode="auto">
              <a:xfrm>
                <a:off x="20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6" name="Oval 218"/>
              <p:cNvSpPr>
                <a:spLocks noChangeArrowheads="1"/>
              </p:cNvSpPr>
              <p:nvPr/>
            </p:nvSpPr>
            <p:spPr bwMode="auto">
              <a:xfrm>
                <a:off x="201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7" name="Oval 219"/>
              <p:cNvSpPr>
                <a:spLocks noChangeArrowheads="1"/>
              </p:cNvSpPr>
              <p:nvPr/>
            </p:nvSpPr>
            <p:spPr bwMode="auto">
              <a:xfrm>
                <a:off x="201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8" name="Oval 220"/>
              <p:cNvSpPr>
                <a:spLocks noChangeArrowheads="1"/>
              </p:cNvSpPr>
              <p:nvPr/>
            </p:nvSpPr>
            <p:spPr bwMode="auto">
              <a:xfrm>
                <a:off x="201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9" name="Oval 221"/>
              <p:cNvSpPr>
                <a:spLocks noChangeArrowheads="1"/>
              </p:cNvSpPr>
              <p:nvPr/>
            </p:nvSpPr>
            <p:spPr bwMode="auto">
              <a:xfrm>
                <a:off x="202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0" name="Oval 222"/>
              <p:cNvSpPr>
                <a:spLocks noChangeArrowheads="1"/>
              </p:cNvSpPr>
              <p:nvPr/>
            </p:nvSpPr>
            <p:spPr bwMode="auto">
              <a:xfrm>
                <a:off x="202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1" name="Oval 223"/>
              <p:cNvSpPr>
                <a:spLocks noChangeArrowheads="1"/>
              </p:cNvSpPr>
              <p:nvPr/>
            </p:nvSpPr>
            <p:spPr bwMode="auto">
              <a:xfrm>
                <a:off x="203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2" name="Oval 224"/>
              <p:cNvSpPr>
                <a:spLocks noChangeArrowheads="1"/>
              </p:cNvSpPr>
              <p:nvPr/>
            </p:nvSpPr>
            <p:spPr bwMode="auto">
              <a:xfrm>
                <a:off x="203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3" name="Oval 225"/>
              <p:cNvSpPr>
                <a:spLocks noChangeArrowheads="1"/>
              </p:cNvSpPr>
              <p:nvPr/>
            </p:nvSpPr>
            <p:spPr bwMode="auto">
              <a:xfrm>
                <a:off x="203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4" name="Oval 226"/>
              <p:cNvSpPr>
                <a:spLocks noChangeArrowheads="1"/>
              </p:cNvSpPr>
              <p:nvPr/>
            </p:nvSpPr>
            <p:spPr bwMode="auto">
              <a:xfrm>
                <a:off x="203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5" name="Oval 227"/>
              <p:cNvSpPr>
                <a:spLocks noChangeArrowheads="1"/>
              </p:cNvSpPr>
              <p:nvPr/>
            </p:nvSpPr>
            <p:spPr bwMode="auto">
              <a:xfrm>
                <a:off x="204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6" name="Oval 228"/>
              <p:cNvSpPr>
                <a:spLocks noChangeArrowheads="1"/>
              </p:cNvSpPr>
              <p:nvPr/>
            </p:nvSpPr>
            <p:spPr bwMode="auto">
              <a:xfrm>
                <a:off x="204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7" name="Oval 229"/>
              <p:cNvSpPr>
                <a:spLocks noChangeArrowheads="1"/>
              </p:cNvSpPr>
              <p:nvPr/>
            </p:nvSpPr>
            <p:spPr bwMode="auto">
              <a:xfrm>
                <a:off x="205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8" name="Oval 230"/>
              <p:cNvSpPr>
                <a:spLocks noChangeArrowheads="1"/>
              </p:cNvSpPr>
              <p:nvPr/>
            </p:nvSpPr>
            <p:spPr bwMode="auto">
              <a:xfrm>
                <a:off x="205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9" name="Oval 231"/>
              <p:cNvSpPr>
                <a:spLocks noChangeArrowheads="1"/>
              </p:cNvSpPr>
              <p:nvPr/>
            </p:nvSpPr>
            <p:spPr bwMode="auto">
              <a:xfrm>
                <a:off x="205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0" name="Oval 232"/>
              <p:cNvSpPr>
                <a:spLocks noChangeArrowheads="1"/>
              </p:cNvSpPr>
              <p:nvPr/>
            </p:nvSpPr>
            <p:spPr bwMode="auto">
              <a:xfrm>
                <a:off x="206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1" name="Oval 233"/>
              <p:cNvSpPr>
                <a:spLocks noChangeArrowheads="1"/>
              </p:cNvSpPr>
              <p:nvPr/>
            </p:nvSpPr>
            <p:spPr bwMode="auto">
              <a:xfrm>
                <a:off x="206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2" name="Oval 234"/>
              <p:cNvSpPr>
                <a:spLocks noChangeArrowheads="1"/>
              </p:cNvSpPr>
              <p:nvPr/>
            </p:nvSpPr>
            <p:spPr bwMode="auto">
              <a:xfrm>
                <a:off x="207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3" name="Oval 235"/>
              <p:cNvSpPr>
                <a:spLocks noChangeArrowheads="1"/>
              </p:cNvSpPr>
              <p:nvPr/>
            </p:nvSpPr>
            <p:spPr bwMode="auto">
              <a:xfrm>
                <a:off x="207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4" name="Oval 236"/>
              <p:cNvSpPr>
                <a:spLocks noChangeArrowheads="1"/>
              </p:cNvSpPr>
              <p:nvPr/>
            </p:nvSpPr>
            <p:spPr bwMode="auto">
              <a:xfrm>
                <a:off x="207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5" name="Oval 237"/>
              <p:cNvSpPr>
                <a:spLocks noChangeArrowheads="1"/>
              </p:cNvSpPr>
              <p:nvPr/>
            </p:nvSpPr>
            <p:spPr bwMode="auto">
              <a:xfrm>
                <a:off x="208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6" name="Oval 238"/>
              <p:cNvSpPr>
                <a:spLocks noChangeArrowheads="1"/>
              </p:cNvSpPr>
              <p:nvPr/>
            </p:nvSpPr>
            <p:spPr bwMode="auto">
              <a:xfrm>
                <a:off x="20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7" name="Oval 239"/>
              <p:cNvSpPr>
                <a:spLocks noChangeArrowheads="1"/>
              </p:cNvSpPr>
              <p:nvPr/>
            </p:nvSpPr>
            <p:spPr bwMode="auto">
              <a:xfrm>
                <a:off x="20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8" name="Oval 240"/>
              <p:cNvSpPr>
                <a:spLocks noChangeArrowheads="1"/>
              </p:cNvSpPr>
              <p:nvPr/>
            </p:nvSpPr>
            <p:spPr bwMode="auto">
              <a:xfrm>
                <a:off x="20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9" name="Oval 241"/>
              <p:cNvSpPr>
                <a:spLocks noChangeArrowheads="1"/>
              </p:cNvSpPr>
              <p:nvPr/>
            </p:nvSpPr>
            <p:spPr bwMode="auto">
              <a:xfrm>
                <a:off x="20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0" name="Oval 242"/>
              <p:cNvSpPr>
                <a:spLocks noChangeArrowheads="1"/>
              </p:cNvSpPr>
              <p:nvPr/>
            </p:nvSpPr>
            <p:spPr bwMode="auto">
              <a:xfrm>
                <a:off x="20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1" name="Oval 243"/>
              <p:cNvSpPr>
                <a:spLocks noChangeArrowheads="1"/>
              </p:cNvSpPr>
              <p:nvPr/>
            </p:nvSpPr>
            <p:spPr bwMode="auto">
              <a:xfrm>
                <a:off x="21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2" name="Oval 244"/>
              <p:cNvSpPr>
                <a:spLocks noChangeArrowheads="1"/>
              </p:cNvSpPr>
              <p:nvPr/>
            </p:nvSpPr>
            <p:spPr bwMode="auto">
              <a:xfrm>
                <a:off x="21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3" name="Oval 245"/>
              <p:cNvSpPr>
                <a:spLocks noChangeArrowheads="1"/>
              </p:cNvSpPr>
              <p:nvPr/>
            </p:nvSpPr>
            <p:spPr bwMode="auto">
              <a:xfrm>
                <a:off x="211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4" name="Oval 246"/>
              <p:cNvSpPr>
                <a:spLocks noChangeArrowheads="1"/>
              </p:cNvSpPr>
              <p:nvPr/>
            </p:nvSpPr>
            <p:spPr bwMode="auto">
              <a:xfrm>
                <a:off x="211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5" name="Oval 247"/>
              <p:cNvSpPr>
                <a:spLocks noChangeArrowheads="1"/>
              </p:cNvSpPr>
              <p:nvPr/>
            </p:nvSpPr>
            <p:spPr bwMode="auto">
              <a:xfrm>
                <a:off x="211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6" name="Oval 248"/>
              <p:cNvSpPr>
                <a:spLocks noChangeArrowheads="1"/>
              </p:cNvSpPr>
              <p:nvPr/>
            </p:nvSpPr>
            <p:spPr bwMode="auto">
              <a:xfrm>
                <a:off x="212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7" name="Oval 249"/>
              <p:cNvSpPr>
                <a:spLocks noChangeArrowheads="1"/>
              </p:cNvSpPr>
              <p:nvPr/>
            </p:nvSpPr>
            <p:spPr bwMode="auto">
              <a:xfrm>
                <a:off x="212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8" name="Oval 250"/>
              <p:cNvSpPr>
                <a:spLocks noChangeArrowheads="1"/>
              </p:cNvSpPr>
              <p:nvPr/>
            </p:nvSpPr>
            <p:spPr bwMode="auto">
              <a:xfrm>
                <a:off x="213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9" name="Oval 251"/>
              <p:cNvSpPr>
                <a:spLocks noChangeArrowheads="1"/>
              </p:cNvSpPr>
              <p:nvPr/>
            </p:nvSpPr>
            <p:spPr bwMode="auto">
              <a:xfrm>
                <a:off x="213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0" name="Oval 252"/>
              <p:cNvSpPr>
                <a:spLocks noChangeArrowheads="1"/>
              </p:cNvSpPr>
              <p:nvPr/>
            </p:nvSpPr>
            <p:spPr bwMode="auto">
              <a:xfrm>
                <a:off x="213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1" name="Oval 253"/>
              <p:cNvSpPr>
                <a:spLocks noChangeArrowheads="1"/>
              </p:cNvSpPr>
              <p:nvPr/>
            </p:nvSpPr>
            <p:spPr bwMode="auto">
              <a:xfrm>
                <a:off x="214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2" name="Oval 254"/>
              <p:cNvSpPr>
                <a:spLocks noChangeArrowheads="1"/>
              </p:cNvSpPr>
              <p:nvPr/>
            </p:nvSpPr>
            <p:spPr bwMode="auto">
              <a:xfrm>
                <a:off x="214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3" name="Oval 255"/>
              <p:cNvSpPr>
                <a:spLocks noChangeArrowheads="1"/>
              </p:cNvSpPr>
              <p:nvPr/>
            </p:nvSpPr>
            <p:spPr bwMode="auto">
              <a:xfrm>
                <a:off x="215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4" name="Oval 256"/>
              <p:cNvSpPr>
                <a:spLocks noChangeArrowheads="1"/>
              </p:cNvSpPr>
              <p:nvPr/>
            </p:nvSpPr>
            <p:spPr bwMode="auto">
              <a:xfrm>
                <a:off x="215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5" name="Oval 257"/>
              <p:cNvSpPr>
                <a:spLocks noChangeArrowheads="1"/>
              </p:cNvSpPr>
              <p:nvPr/>
            </p:nvSpPr>
            <p:spPr bwMode="auto">
              <a:xfrm>
                <a:off x="21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6" name="Oval 258"/>
              <p:cNvSpPr>
                <a:spLocks noChangeArrowheads="1"/>
              </p:cNvSpPr>
              <p:nvPr/>
            </p:nvSpPr>
            <p:spPr bwMode="auto">
              <a:xfrm>
                <a:off x="21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7" name="Oval 259"/>
              <p:cNvSpPr>
                <a:spLocks noChangeArrowheads="1"/>
              </p:cNvSpPr>
              <p:nvPr/>
            </p:nvSpPr>
            <p:spPr bwMode="auto">
              <a:xfrm>
                <a:off x="21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8" name="Oval 260"/>
              <p:cNvSpPr>
                <a:spLocks noChangeArrowheads="1"/>
              </p:cNvSpPr>
              <p:nvPr/>
            </p:nvSpPr>
            <p:spPr bwMode="auto">
              <a:xfrm>
                <a:off x="217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9" name="Oval 261"/>
              <p:cNvSpPr>
                <a:spLocks noChangeArrowheads="1"/>
              </p:cNvSpPr>
              <p:nvPr/>
            </p:nvSpPr>
            <p:spPr bwMode="auto">
              <a:xfrm>
                <a:off x="217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0" name="Oval 262"/>
              <p:cNvSpPr>
                <a:spLocks noChangeArrowheads="1"/>
              </p:cNvSpPr>
              <p:nvPr/>
            </p:nvSpPr>
            <p:spPr bwMode="auto">
              <a:xfrm>
                <a:off x="217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1" name="Oval 263"/>
              <p:cNvSpPr>
                <a:spLocks noChangeArrowheads="1"/>
              </p:cNvSpPr>
              <p:nvPr/>
            </p:nvSpPr>
            <p:spPr bwMode="auto">
              <a:xfrm>
                <a:off x="218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2" name="Oval 264"/>
              <p:cNvSpPr>
                <a:spLocks noChangeArrowheads="1"/>
              </p:cNvSpPr>
              <p:nvPr/>
            </p:nvSpPr>
            <p:spPr bwMode="auto">
              <a:xfrm>
                <a:off x="218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3" name="Oval 265"/>
              <p:cNvSpPr>
                <a:spLocks noChangeArrowheads="1"/>
              </p:cNvSpPr>
              <p:nvPr/>
            </p:nvSpPr>
            <p:spPr bwMode="auto">
              <a:xfrm>
                <a:off x="219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4" name="Oval 266"/>
              <p:cNvSpPr>
                <a:spLocks noChangeArrowheads="1"/>
              </p:cNvSpPr>
              <p:nvPr/>
            </p:nvSpPr>
            <p:spPr bwMode="auto">
              <a:xfrm>
                <a:off x="219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5" name="Oval 267"/>
              <p:cNvSpPr>
                <a:spLocks noChangeArrowheads="1"/>
              </p:cNvSpPr>
              <p:nvPr/>
            </p:nvSpPr>
            <p:spPr bwMode="auto">
              <a:xfrm>
                <a:off x="219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6" name="Oval 268"/>
              <p:cNvSpPr>
                <a:spLocks noChangeArrowheads="1"/>
              </p:cNvSpPr>
              <p:nvPr/>
            </p:nvSpPr>
            <p:spPr bwMode="auto">
              <a:xfrm>
                <a:off x="220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7" name="Oval 269"/>
              <p:cNvSpPr>
                <a:spLocks noChangeArrowheads="1"/>
              </p:cNvSpPr>
              <p:nvPr/>
            </p:nvSpPr>
            <p:spPr bwMode="auto">
              <a:xfrm>
                <a:off x="220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8" name="Oval 270"/>
              <p:cNvSpPr>
                <a:spLocks noChangeArrowheads="1"/>
              </p:cNvSpPr>
              <p:nvPr/>
            </p:nvSpPr>
            <p:spPr bwMode="auto">
              <a:xfrm>
                <a:off x="221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9" name="Oval 271"/>
              <p:cNvSpPr>
                <a:spLocks noChangeArrowheads="1"/>
              </p:cNvSpPr>
              <p:nvPr/>
            </p:nvSpPr>
            <p:spPr bwMode="auto">
              <a:xfrm>
                <a:off x="221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0" name="Oval 272"/>
              <p:cNvSpPr>
                <a:spLocks noChangeArrowheads="1"/>
              </p:cNvSpPr>
              <p:nvPr/>
            </p:nvSpPr>
            <p:spPr bwMode="auto">
              <a:xfrm>
                <a:off x="221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1" name="Oval 273"/>
              <p:cNvSpPr>
                <a:spLocks noChangeArrowheads="1"/>
              </p:cNvSpPr>
              <p:nvPr/>
            </p:nvSpPr>
            <p:spPr bwMode="auto">
              <a:xfrm>
                <a:off x="222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2" name="Oval 274"/>
              <p:cNvSpPr>
                <a:spLocks noChangeArrowheads="1"/>
              </p:cNvSpPr>
              <p:nvPr/>
            </p:nvSpPr>
            <p:spPr bwMode="auto">
              <a:xfrm>
                <a:off x="222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3" name="Oval 275"/>
              <p:cNvSpPr>
                <a:spLocks noChangeArrowheads="1"/>
              </p:cNvSpPr>
              <p:nvPr/>
            </p:nvSpPr>
            <p:spPr bwMode="auto">
              <a:xfrm>
                <a:off x="223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4" name="Oval 276"/>
              <p:cNvSpPr>
                <a:spLocks noChangeArrowheads="1"/>
              </p:cNvSpPr>
              <p:nvPr/>
            </p:nvSpPr>
            <p:spPr bwMode="auto">
              <a:xfrm>
                <a:off x="223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5" name="Oval 277"/>
              <p:cNvSpPr>
                <a:spLocks noChangeArrowheads="1"/>
              </p:cNvSpPr>
              <p:nvPr/>
            </p:nvSpPr>
            <p:spPr bwMode="auto">
              <a:xfrm>
                <a:off x="223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6" name="Oval 278"/>
              <p:cNvSpPr>
                <a:spLocks noChangeArrowheads="1"/>
              </p:cNvSpPr>
              <p:nvPr/>
            </p:nvSpPr>
            <p:spPr bwMode="auto">
              <a:xfrm>
                <a:off x="224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7" name="Oval 279"/>
              <p:cNvSpPr>
                <a:spLocks noChangeArrowheads="1"/>
              </p:cNvSpPr>
              <p:nvPr/>
            </p:nvSpPr>
            <p:spPr bwMode="auto">
              <a:xfrm>
                <a:off x="224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8" name="Oval 280"/>
              <p:cNvSpPr>
                <a:spLocks noChangeArrowheads="1"/>
              </p:cNvSpPr>
              <p:nvPr/>
            </p:nvSpPr>
            <p:spPr bwMode="auto">
              <a:xfrm>
                <a:off x="225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9" name="Oval 281"/>
              <p:cNvSpPr>
                <a:spLocks noChangeArrowheads="1"/>
              </p:cNvSpPr>
              <p:nvPr/>
            </p:nvSpPr>
            <p:spPr bwMode="auto">
              <a:xfrm>
                <a:off x="225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0" name="Oval 282"/>
              <p:cNvSpPr>
                <a:spLocks noChangeArrowheads="1"/>
              </p:cNvSpPr>
              <p:nvPr/>
            </p:nvSpPr>
            <p:spPr bwMode="auto">
              <a:xfrm>
                <a:off x="22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1" name="Oval 283"/>
              <p:cNvSpPr>
                <a:spLocks noChangeArrowheads="1"/>
              </p:cNvSpPr>
              <p:nvPr/>
            </p:nvSpPr>
            <p:spPr bwMode="auto">
              <a:xfrm>
                <a:off x="22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2" name="Oval 284"/>
              <p:cNvSpPr>
                <a:spLocks noChangeArrowheads="1"/>
              </p:cNvSpPr>
              <p:nvPr/>
            </p:nvSpPr>
            <p:spPr bwMode="auto">
              <a:xfrm>
                <a:off x="22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3" name="Oval 285"/>
              <p:cNvSpPr>
                <a:spLocks noChangeArrowheads="1"/>
              </p:cNvSpPr>
              <p:nvPr/>
            </p:nvSpPr>
            <p:spPr bwMode="auto">
              <a:xfrm>
                <a:off x="22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4" name="Oval 286"/>
              <p:cNvSpPr>
                <a:spLocks noChangeArrowheads="1"/>
              </p:cNvSpPr>
              <p:nvPr/>
            </p:nvSpPr>
            <p:spPr bwMode="auto">
              <a:xfrm>
                <a:off x="22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5" name="Oval 287"/>
              <p:cNvSpPr>
                <a:spLocks noChangeArrowheads="1"/>
              </p:cNvSpPr>
              <p:nvPr/>
            </p:nvSpPr>
            <p:spPr bwMode="auto">
              <a:xfrm>
                <a:off x="22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6" name="Oval 288"/>
              <p:cNvSpPr>
                <a:spLocks noChangeArrowheads="1"/>
              </p:cNvSpPr>
              <p:nvPr/>
            </p:nvSpPr>
            <p:spPr bwMode="auto">
              <a:xfrm>
                <a:off x="22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7" name="Oval 289"/>
              <p:cNvSpPr>
                <a:spLocks noChangeArrowheads="1"/>
              </p:cNvSpPr>
              <p:nvPr/>
            </p:nvSpPr>
            <p:spPr bwMode="auto">
              <a:xfrm>
                <a:off x="22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8" name="Oval 290"/>
              <p:cNvSpPr>
                <a:spLocks noChangeArrowheads="1"/>
              </p:cNvSpPr>
              <p:nvPr/>
            </p:nvSpPr>
            <p:spPr bwMode="auto">
              <a:xfrm>
                <a:off x="22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9" name="Oval 291"/>
              <p:cNvSpPr>
                <a:spLocks noChangeArrowheads="1"/>
              </p:cNvSpPr>
              <p:nvPr/>
            </p:nvSpPr>
            <p:spPr bwMode="auto">
              <a:xfrm>
                <a:off x="22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0" name="Oval 292"/>
              <p:cNvSpPr>
                <a:spLocks noChangeArrowheads="1"/>
              </p:cNvSpPr>
              <p:nvPr/>
            </p:nvSpPr>
            <p:spPr bwMode="auto">
              <a:xfrm>
                <a:off x="22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1" name="Oval 293"/>
              <p:cNvSpPr>
                <a:spLocks noChangeArrowheads="1"/>
              </p:cNvSpPr>
              <p:nvPr/>
            </p:nvSpPr>
            <p:spPr bwMode="auto">
              <a:xfrm>
                <a:off x="229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2" name="Oval 294"/>
              <p:cNvSpPr>
                <a:spLocks noChangeArrowheads="1"/>
              </p:cNvSpPr>
              <p:nvPr/>
            </p:nvSpPr>
            <p:spPr bwMode="auto">
              <a:xfrm>
                <a:off x="230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3" name="Oval 295"/>
              <p:cNvSpPr>
                <a:spLocks noChangeArrowheads="1"/>
              </p:cNvSpPr>
              <p:nvPr/>
            </p:nvSpPr>
            <p:spPr bwMode="auto">
              <a:xfrm>
                <a:off x="230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4" name="Oval 296"/>
              <p:cNvSpPr>
                <a:spLocks noChangeArrowheads="1"/>
              </p:cNvSpPr>
              <p:nvPr/>
            </p:nvSpPr>
            <p:spPr bwMode="auto">
              <a:xfrm>
                <a:off x="231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5" name="Oval 297"/>
              <p:cNvSpPr>
                <a:spLocks noChangeArrowheads="1"/>
              </p:cNvSpPr>
              <p:nvPr/>
            </p:nvSpPr>
            <p:spPr bwMode="auto">
              <a:xfrm>
                <a:off x="231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6" name="Oval 298"/>
              <p:cNvSpPr>
                <a:spLocks noChangeArrowheads="1"/>
              </p:cNvSpPr>
              <p:nvPr/>
            </p:nvSpPr>
            <p:spPr bwMode="auto">
              <a:xfrm>
                <a:off x="231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7" name="Oval 299"/>
              <p:cNvSpPr>
                <a:spLocks noChangeArrowheads="1"/>
              </p:cNvSpPr>
              <p:nvPr/>
            </p:nvSpPr>
            <p:spPr bwMode="auto">
              <a:xfrm>
                <a:off x="232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8" name="Oval 300"/>
              <p:cNvSpPr>
                <a:spLocks noChangeArrowheads="1"/>
              </p:cNvSpPr>
              <p:nvPr/>
            </p:nvSpPr>
            <p:spPr bwMode="auto">
              <a:xfrm>
                <a:off x="232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9" name="Oval 301"/>
              <p:cNvSpPr>
                <a:spLocks noChangeArrowheads="1"/>
              </p:cNvSpPr>
              <p:nvPr/>
            </p:nvSpPr>
            <p:spPr bwMode="auto">
              <a:xfrm>
                <a:off x="233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0" name="Oval 302"/>
              <p:cNvSpPr>
                <a:spLocks noChangeArrowheads="1"/>
              </p:cNvSpPr>
              <p:nvPr/>
            </p:nvSpPr>
            <p:spPr bwMode="auto">
              <a:xfrm>
                <a:off x="233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1" name="Oval 303"/>
              <p:cNvSpPr>
                <a:spLocks noChangeArrowheads="1"/>
              </p:cNvSpPr>
              <p:nvPr/>
            </p:nvSpPr>
            <p:spPr bwMode="auto">
              <a:xfrm>
                <a:off x="233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2" name="Oval 304"/>
              <p:cNvSpPr>
                <a:spLocks noChangeArrowheads="1"/>
              </p:cNvSpPr>
              <p:nvPr/>
            </p:nvSpPr>
            <p:spPr bwMode="auto">
              <a:xfrm>
                <a:off x="234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3" name="Oval 305"/>
              <p:cNvSpPr>
                <a:spLocks noChangeArrowheads="1"/>
              </p:cNvSpPr>
              <p:nvPr/>
            </p:nvSpPr>
            <p:spPr bwMode="auto">
              <a:xfrm>
                <a:off x="234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4" name="Oval 306"/>
              <p:cNvSpPr>
                <a:spLocks noChangeArrowheads="1"/>
              </p:cNvSpPr>
              <p:nvPr/>
            </p:nvSpPr>
            <p:spPr bwMode="auto">
              <a:xfrm>
                <a:off x="234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5" name="Oval 307"/>
              <p:cNvSpPr>
                <a:spLocks noChangeArrowheads="1"/>
              </p:cNvSpPr>
              <p:nvPr/>
            </p:nvSpPr>
            <p:spPr bwMode="auto">
              <a:xfrm>
                <a:off x="235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6" name="Oval 308"/>
              <p:cNvSpPr>
                <a:spLocks noChangeArrowheads="1"/>
              </p:cNvSpPr>
              <p:nvPr/>
            </p:nvSpPr>
            <p:spPr bwMode="auto">
              <a:xfrm>
                <a:off x="235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7" name="Oval 309"/>
              <p:cNvSpPr>
                <a:spLocks noChangeArrowheads="1"/>
              </p:cNvSpPr>
              <p:nvPr/>
            </p:nvSpPr>
            <p:spPr bwMode="auto">
              <a:xfrm>
                <a:off x="23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8" name="Oval 310"/>
              <p:cNvSpPr>
                <a:spLocks noChangeArrowheads="1"/>
              </p:cNvSpPr>
              <p:nvPr/>
            </p:nvSpPr>
            <p:spPr bwMode="auto">
              <a:xfrm>
                <a:off x="23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9" name="Oval 311"/>
              <p:cNvSpPr>
                <a:spLocks noChangeArrowheads="1"/>
              </p:cNvSpPr>
              <p:nvPr/>
            </p:nvSpPr>
            <p:spPr bwMode="auto">
              <a:xfrm>
                <a:off x="23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0" name="Oval 312"/>
              <p:cNvSpPr>
                <a:spLocks noChangeArrowheads="1"/>
              </p:cNvSpPr>
              <p:nvPr/>
            </p:nvSpPr>
            <p:spPr bwMode="auto">
              <a:xfrm>
                <a:off x="23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1" name="Oval 313"/>
              <p:cNvSpPr>
                <a:spLocks noChangeArrowheads="1"/>
              </p:cNvSpPr>
              <p:nvPr/>
            </p:nvSpPr>
            <p:spPr bwMode="auto">
              <a:xfrm>
                <a:off x="23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2" name="Oval 314"/>
              <p:cNvSpPr>
                <a:spLocks noChangeArrowheads="1"/>
              </p:cNvSpPr>
              <p:nvPr/>
            </p:nvSpPr>
            <p:spPr bwMode="auto">
              <a:xfrm>
                <a:off x="23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3" name="Oval 315"/>
              <p:cNvSpPr>
                <a:spLocks noChangeArrowheads="1"/>
              </p:cNvSpPr>
              <p:nvPr/>
            </p:nvSpPr>
            <p:spPr bwMode="auto">
              <a:xfrm>
                <a:off x="23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4" name="Oval 316"/>
              <p:cNvSpPr>
                <a:spLocks noChangeArrowheads="1"/>
              </p:cNvSpPr>
              <p:nvPr/>
            </p:nvSpPr>
            <p:spPr bwMode="auto">
              <a:xfrm>
                <a:off x="23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5" name="Oval 317"/>
              <p:cNvSpPr>
                <a:spLocks noChangeArrowheads="1"/>
              </p:cNvSpPr>
              <p:nvPr/>
            </p:nvSpPr>
            <p:spPr bwMode="auto">
              <a:xfrm>
                <a:off x="23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6" name="Oval 318"/>
              <p:cNvSpPr>
                <a:spLocks noChangeArrowheads="1"/>
              </p:cNvSpPr>
              <p:nvPr/>
            </p:nvSpPr>
            <p:spPr bwMode="auto">
              <a:xfrm>
                <a:off x="23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7" name="Oval 319"/>
              <p:cNvSpPr>
                <a:spLocks noChangeArrowheads="1"/>
              </p:cNvSpPr>
              <p:nvPr/>
            </p:nvSpPr>
            <p:spPr bwMode="auto">
              <a:xfrm>
                <a:off x="23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8" name="Oval 320"/>
              <p:cNvSpPr>
                <a:spLocks noChangeArrowheads="1"/>
              </p:cNvSpPr>
              <p:nvPr/>
            </p:nvSpPr>
            <p:spPr bwMode="auto">
              <a:xfrm>
                <a:off x="24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9" name="Oval 321"/>
              <p:cNvSpPr>
                <a:spLocks noChangeArrowheads="1"/>
              </p:cNvSpPr>
              <p:nvPr/>
            </p:nvSpPr>
            <p:spPr bwMode="auto">
              <a:xfrm>
                <a:off x="24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0" name="Oval 322"/>
              <p:cNvSpPr>
                <a:spLocks noChangeArrowheads="1"/>
              </p:cNvSpPr>
              <p:nvPr/>
            </p:nvSpPr>
            <p:spPr bwMode="auto">
              <a:xfrm>
                <a:off x="2410"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1" name="Oval 323"/>
              <p:cNvSpPr>
                <a:spLocks noChangeArrowheads="1"/>
              </p:cNvSpPr>
              <p:nvPr/>
            </p:nvSpPr>
            <p:spPr bwMode="auto">
              <a:xfrm>
                <a:off x="2414"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2" name="Oval 324"/>
              <p:cNvSpPr>
                <a:spLocks noChangeArrowheads="1"/>
              </p:cNvSpPr>
              <p:nvPr/>
            </p:nvSpPr>
            <p:spPr bwMode="auto">
              <a:xfrm>
                <a:off x="2418"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3" name="Oval 325"/>
              <p:cNvSpPr>
                <a:spLocks noChangeArrowheads="1"/>
              </p:cNvSpPr>
              <p:nvPr/>
            </p:nvSpPr>
            <p:spPr bwMode="auto">
              <a:xfrm>
                <a:off x="2422"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4" name="Oval 326"/>
              <p:cNvSpPr>
                <a:spLocks noChangeArrowheads="1"/>
              </p:cNvSpPr>
              <p:nvPr/>
            </p:nvSpPr>
            <p:spPr bwMode="auto">
              <a:xfrm>
                <a:off x="2426"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5" name="Oval 327"/>
              <p:cNvSpPr>
                <a:spLocks noChangeArrowheads="1"/>
              </p:cNvSpPr>
              <p:nvPr/>
            </p:nvSpPr>
            <p:spPr bwMode="auto">
              <a:xfrm>
                <a:off x="243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6" name="Oval 328"/>
              <p:cNvSpPr>
                <a:spLocks noChangeArrowheads="1"/>
              </p:cNvSpPr>
              <p:nvPr/>
            </p:nvSpPr>
            <p:spPr bwMode="auto">
              <a:xfrm>
                <a:off x="243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7" name="Oval 329"/>
              <p:cNvSpPr>
                <a:spLocks noChangeArrowheads="1"/>
              </p:cNvSpPr>
              <p:nvPr/>
            </p:nvSpPr>
            <p:spPr bwMode="auto">
              <a:xfrm>
                <a:off x="243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8" name="Oval 330"/>
              <p:cNvSpPr>
                <a:spLocks noChangeArrowheads="1"/>
              </p:cNvSpPr>
              <p:nvPr/>
            </p:nvSpPr>
            <p:spPr bwMode="auto">
              <a:xfrm>
                <a:off x="243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9" name="Oval 331"/>
              <p:cNvSpPr>
                <a:spLocks noChangeArrowheads="1"/>
              </p:cNvSpPr>
              <p:nvPr/>
            </p:nvSpPr>
            <p:spPr bwMode="auto">
              <a:xfrm>
                <a:off x="244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0" name="Oval 332"/>
              <p:cNvSpPr>
                <a:spLocks noChangeArrowheads="1"/>
              </p:cNvSpPr>
              <p:nvPr/>
            </p:nvSpPr>
            <p:spPr bwMode="auto">
              <a:xfrm>
                <a:off x="244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1" name="Oval 333"/>
              <p:cNvSpPr>
                <a:spLocks noChangeArrowheads="1"/>
              </p:cNvSpPr>
              <p:nvPr/>
            </p:nvSpPr>
            <p:spPr bwMode="auto">
              <a:xfrm>
                <a:off x="245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2" name="Oval 334"/>
              <p:cNvSpPr>
                <a:spLocks noChangeArrowheads="1"/>
              </p:cNvSpPr>
              <p:nvPr/>
            </p:nvSpPr>
            <p:spPr bwMode="auto">
              <a:xfrm>
                <a:off x="245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3" name="Oval 335"/>
              <p:cNvSpPr>
                <a:spLocks noChangeArrowheads="1"/>
              </p:cNvSpPr>
              <p:nvPr/>
            </p:nvSpPr>
            <p:spPr bwMode="auto">
              <a:xfrm>
                <a:off x="245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4" name="Oval 336"/>
              <p:cNvSpPr>
                <a:spLocks noChangeArrowheads="1"/>
              </p:cNvSpPr>
              <p:nvPr/>
            </p:nvSpPr>
            <p:spPr bwMode="auto">
              <a:xfrm>
                <a:off x="246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5" name="Oval 337"/>
              <p:cNvSpPr>
                <a:spLocks noChangeArrowheads="1"/>
              </p:cNvSpPr>
              <p:nvPr/>
            </p:nvSpPr>
            <p:spPr bwMode="auto">
              <a:xfrm>
                <a:off x="246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6" name="Oval 338"/>
              <p:cNvSpPr>
                <a:spLocks noChangeArrowheads="1"/>
              </p:cNvSpPr>
              <p:nvPr/>
            </p:nvSpPr>
            <p:spPr bwMode="auto">
              <a:xfrm>
                <a:off x="247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7" name="Oval 339"/>
              <p:cNvSpPr>
                <a:spLocks noChangeArrowheads="1"/>
              </p:cNvSpPr>
              <p:nvPr/>
            </p:nvSpPr>
            <p:spPr bwMode="auto">
              <a:xfrm>
                <a:off x="247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8" name="Oval 340"/>
              <p:cNvSpPr>
                <a:spLocks noChangeArrowheads="1"/>
              </p:cNvSpPr>
              <p:nvPr/>
            </p:nvSpPr>
            <p:spPr bwMode="auto">
              <a:xfrm>
                <a:off x="247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9" name="Oval 341"/>
              <p:cNvSpPr>
                <a:spLocks noChangeArrowheads="1"/>
              </p:cNvSpPr>
              <p:nvPr/>
            </p:nvSpPr>
            <p:spPr bwMode="auto">
              <a:xfrm>
                <a:off x="247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0" name="Oval 342"/>
              <p:cNvSpPr>
                <a:spLocks noChangeArrowheads="1"/>
              </p:cNvSpPr>
              <p:nvPr/>
            </p:nvSpPr>
            <p:spPr bwMode="auto">
              <a:xfrm>
                <a:off x="248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1" name="Oval 343"/>
              <p:cNvSpPr>
                <a:spLocks noChangeArrowheads="1"/>
              </p:cNvSpPr>
              <p:nvPr/>
            </p:nvSpPr>
            <p:spPr bwMode="auto">
              <a:xfrm>
                <a:off x="248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2" name="Oval 344"/>
              <p:cNvSpPr>
                <a:spLocks noChangeArrowheads="1"/>
              </p:cNvSpPr>
              <p:nvPr/>
            </p:nvSpPr>
            <p:spPr bwMode="auto">
              <a:xfrm>
                <a:off x="249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3" name="Oval 345"/>
              <p:cNvSpPr>
                <a:spLocks noChangeArrowheads="1"/>
              </p:cNvSpPr>
              <p:nvPr/>
            </p:nvSpPr>
            <p:spPr bwMode="auto">
              <a:xfrm>
                <a:off x="249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4" name="Oval 346"/>
              <p:cNvSpPr>
                <a:spLocks noChangeArrowheads="1"/>
              </p:cNvSpPr>
              <p:nvPr/>
            </p:nvSpPr>
            <p:spPr bwMode="auto">
              <a:xfrm>
                <a:off x="249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5" name="Oval 347"/>
              <p:cNvSpPr>
                <a:spLocks noChangeArrowheads="1"/>
              </p:cNvSpPr>
              <p:nvPr/>
            </p:nvSpPr>
            <p:spPr bwMode="auto">
              <a:xfrm>
                <a:off x="250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6" name="Oval 348"/>
              <p:cNvSpPr>
                <a:spLocks noChangeArrowheads="1"/>
              </p:cNvSpPr>
              <p:nvPr/>
            </p:nvSpPr>
            <p:spPr bwMode="auto">
              <a:xfrm>
                <a:off x="250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7" name="Oval 349"/>
              <p:cNvSpPr>
                <a:spLocks noChangeArrowheads="1"/>
              </p:cNvSpPr>
              <p:nvPr/>
            </p:nvSpPr>
            <p:spPr bwMode="auto">
              <a:xfrm>
                <a:off x="251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8" name="Oval 350"/>
              <p:cNvSpPr>
                <a:spLocks noChangeArrowheads="1"/>
              </p:cNvSpPr>
              <p:nvPr/>
            </p:nvSpPr>
            <p:spPr bwMode="auto">
              <a:xfrm>
                <a:off x="251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9" name="Oval 351"/>
              <p:cNvSpPr>
                <a:spLocks noChangeArrowheads="1"/>
              </p:cNvSpPr>
              <p:nvPr/>
            </p:nvSpPr>
            <p:spPr bwMode="auto">
              <a:xfrm>
                <a:off x="251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0" name="Oval 352"/>
              <p:cNvSpPr>
                <a:spLocks noChangeArrowheads="1"/>
              </p:cNvSpPr>
              <p:nvPr/>
            </p:nvSpPr>
            <p:spPr bwMode="auto">
              <a:xfrm>
                <a:off x="252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1" name="Oval 353"/>
              <p:cNvSpPr>
                <a:spLocks noChangeArrowheads="1"/>
              </p:cNvSpPr>
              <p:nvPr/>
            </p:nvSpPr>
            <p:spPr bwMode="auto">
              <a:xfrm>
                <a:off x="252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2" name="Oval 354"/>
              <p:cNvSpPr>
                <a:spLocks noChangeArrowheads="1"/>
              </p:cNvSpPr>
              <p:nvPr/>
            </p:nvSpPr>
            <p:spPr bwMode="auto">
              <a:xfrm>
                <a:off x="253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3" name="Oval 355"/>
              <p:cNvSpPr>
                <a:spLocks noChangeArrowheads="1"/>
              </p:cNvSpPr>
              <p:nvPr/>
            </p:nvSpPr>
            <p:spPr bwMode="auto">
              <a:xfrm>
                <a:off x="253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4" name="Oval 356"/>
              <p:cNvSpPr>
                <a:spLocks noChangeArrowheads="1"/>
              </p:cNvSpPr>
              <p:nvPr/>
            </p:nvSpPr>
            <p:spPr bwMode="auto">
              <a:xfrm>
                <a:off x="253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5" name="Oval 357"/>
              <p:cNvSpPr>
                <a:spLocks noChangeArrowheads="1"/>
              </p:cNvSpPr>
              <p:nvPr/>
            </p:nvSpPr>
            <p:spPr bwMode="auto">
              <a:xfrm>
                <a:off x="254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6" name="Oval 358"/>
              <p:cNvSpPr>
                <a:spLocks noChangeArrowheads="1"/>
              </p:cNvSpPr>
              <p:nvPr/>
            </p:nvSpPr>
            <p:spPr bwMode="auto">
              <a:xfrm>
                <a:off x="254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7" name="Oval 359"/>
              <p:cNvSpPr>
                <a:spLocks noChangeArrowheads="1"/>
              </p:cNvSpPr>
              <p:nvPr/>
            </p:nvSpPr>
            <p:spPr bwMode="auto">
              <a:xfrm>
                <a:off x="255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8" name="Oval 360"/>
              <p:cNvSpPr>
                <a:spLocks noChangeArrowheads="1"/>
              </p:cNvSpPr>
              <p:nvPr/>
            </p:nvSpPr>
            <p:spPr bwMode="auto">
              <a:xfrm>
                <a:off x="255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9" name="Oval 361"/>
              <p:cNvSpPr>
                <a:spLocks noChangeArrowheads="1"/>
              </p:cNvSpPr>
              <p:nvPr/>
            </p:nvSpPr>
            <p:spPr bwMode="auto">
              <a:xfrm>
                <a:off x="255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0" name="Oval 362"/>
              <p:cNvSpPr>
                <a:spLocks noChangeArrowheads="1"/>
              </p:cNvSpPr>
              <p:nvPr/>
            </p:nvSpPr>
            <p:spPr bwMode="auto">
              <a:xfrm>
                <a:off x="256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1" name="Oval 363"/>
              <p:cNvSpPr>
                <a:spLocks noChangeArrowheads="1"/>
              </p:cNvSpPr>
              <p:nvPr/>
            </p:nvSpPr>
            <p:spPr bwMode="auto">
              <a:xfrm>
                <a:off x="256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2" name="Oval 364"/>
              <p:cNvSpPr>
                <a:spLocks noChangeArrowheads="1"/>
              </p:cNvSpPr>
              <p:nvPr/>
            </p:nvSpPr>
            <p:spPr bwMode="auto">
              <a:xfrm>
                <a:off x="257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3" name="Oval 365"/>
              <p:cNvSpPr>
                <a:spLocks noChangeArrowheads="1"/>
              </p:cNvSpPr>
              <p:nvPr/>
            </p:nvSpPr>
            <p:spPr bwMode="auto">
              <a:xfrm>
                <a:off x="257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4" name="Oval 366"/>
              <p:cNvSpPr>
                <a:spLocks noChangeArrowheads="1"/>
              </p:cNvSpPr>
              <p:nvPr/>
            </p:nvSpPr>
            <p:spPr bwMode="auto">
              <a:xfrm>
                <a:off x="257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5" name="Oval 367"/>
              <p:cNvSpPr>
                <a:spLocks noChangeArrowheads="1"/>
              </p:cNvSpPr>
              <p:nvPr/>
            </p:nvSpPr>
            <p:spPr bwMode="auto">
              <a:xfrm>
                <a:off x="258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6" name="Oval 368"/>
              <p:cNvSpPr>
                <a:spLocks noChangeArrowheads="1"/>
              </p:cNvSpPr>
              <p:nvPr/>
            </p:nvSpPr>
            <p:spPr bwMode="auto">
              <a:xfrm>
                <a:off x="258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7" name="Oval 369"/>
              <p:cNvSpPr>
                <a:spLocks noChangeArrowheads="1"/>
              </p:cNvSpPr>
              <p:nvPr/>
            </p:nvSpPr>
            <p:spPr bwMode="auto">
              <a:xfrm>
                <a:off x="259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8" name="Oval 370"/>
              <p:cNvSpPr>
                <a:spLocks noChangeArrowheads="1"/>
              </p:cNvSpPr>
              <p:nvPr/>
            </p:nvSpPr>
            <p:spPr bwMode="auto">
              <a:xfrm>
                <a:off x="259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9" name="Oval 371"/>
              <p:cNvSpPr>
                <a:spLocks noChangeArrowheads="1"/>
              </p:cNvSpPr>
              <p:nvPr/>
            </p:nvSpPr>
            <p:spPr bwMode="auto">
              <a:xfrm>
                <a:off x="259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0" name="Oval 372"/>
              <p:cNvSpPr>
                <a:spLocks noChangeArrowheads="1"/>
              </p:cNvSpPr>
              <p:nvPr/>
            </p:nvSpPr>
            <p:spPr bwMode="auto">
              <a:xfrm>
                <a:off x="260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1" name="Oval 373"/>
              <p:cNvSpPr>
                <a:spLocks noChangeArrowheads="1"/>
              </p:cNvSpPr>
              <p:nvPr/>
            </p:nvSpPr>
            <p:spPr bwMode="auto">
              <a:xfrm>
                <a:off x="260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2" name="Oval 374"/>
              <p:cNvSpPr>
                <a:spLocks noChangeArrowheads="1"/>
              </p:cNvSpPr>
              <p:nvPr/>
            </p:nvSpPr>
            <p:spPr bwMode="auto">
              <a:xfrm>
                <a:off x="261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3" name="Oval 375"/>
              <p:cNvSpPr>
                <a:spLocks noChangeArrowheads="1"/>
              </p:cNvSpPr>
              <p:nvPr/>
            </p:nvSpPr>
            <p:spPr bwMode="auto">
              <a:xfrm>
                <a:off x="261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4" name="Oval 376"/>
              <p:cNvSpPr>
                <a:spLocks noChangeArrowheads="1"/>
              </p:cNvSpPr>
              <p:nvPr/>
            </p:nvSpPr>
            <p:spPr bwMode="auto">
              <a:xfrm>
                <a:off x="261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5" name="Oval 377"/>
              <p:cNvSpPr>
                <a:spLocks noChangeArrowheads="1"/>
              </p:cNvSpPr>
              <p:nvPr/>
            </p:nvSpPr>
            <p:spPr bwMode="auto">
              <a:xfrm>
                <a:off x="262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6" name="Oval 378"/>
              <p:cNvSpPr>
                <a:spLocks noChangeArrowheads="1"/>
              </p:cNvSpPr>
              <p:nvPr/>
            </p:nvSpPr>
            <p:spPr bwMode="auto">
              <a:xfrm>
                <a:off x="262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7" name="Oval 379"/>
              <p:cNvSpPr>
                <a:spLocks noChangeArrowheads="1"/>
              </p:cNvSpPr>
              <p:nvPr/>
            </p:nvSpPr>
            <p:spPr bwMode="auto">
              <a:xfrm>
                <a:off x="263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8" name="Oval 380"/>
              <p:cNvSpPr>
                <a:spLocks noChangeArrowheads="1"/>
              </p:cNvSpPr>
              <p:nvPr/>
            </p:nvSpPr>
            <p:spPr bwMode="auto">
              <a:xfrm>
                <a:off x="263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9" name="Oval 381"/>
              <p:cNvSpPr>
                <a:spLocks noChangeArrowheads="1"/>
              </p:cNvSpPr>
              <p:nvPr/>
            </p:nvSpPr>
            <p:spPr bwMode="auto">
              <a:xfrm>
                <a:off x="263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0" name="Oval 382"/>
              <p:cNvSpPr>
                <a:spLocks noChangeArrowheads="1"/>
              </p:cNvSpPr>
              <p:nvPr/>
            </p:nvSpPr>
            <p:spPr bwMode="auto">
              <a:xfrm>
                <a:off x="264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1" name="Oval 383"/>
              <p:cNvSpPr>
                <a:spLocks noChangeArrowheads="1"/>
              </p:cNvSpPr>
              <p:nvPr/>
            </p:nvSpPr>
            <p:spPr bwMode="auto">
              <a:xfrm>
                <a:off x="264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2" name="Oval 384"/>
              <p:cNvSpPr>
                <a:spLocks noChangeArrowheads="1"/>
              </p:cNvSpPr>
              <p:nvPr/>
            </p:nvSpPr>
            <p:spPr bwMode="auto">
              <a:xfrm>
                <a:off x="265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3" name="Oval 385"/>
              <p:cNvSpPr>
                <a:spLocks noChangeArrowheads="1"/>
              </p:cNvSpPr>
              <p:nvPr/>
            </p:nvSpPr>
            <p:spPr bwMode="auto">
              <a:xfrm>
                <a:off x="265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4" name="Oval 386"/>
              <p:cNvSpPr>
                <a:spLocks noChangeArrowheads="1"/>
              </p:cNvSpPr>
              <p:nvPr/>
            </p:nvSpPr>
            <p:spPr bwMode="auto">
              <a:xfrm>
                <a:off x="265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5" name="Oval 387"/>
              <p:cNvSpPr>
                <a:spLocks noChangeArrowheads="1"/>
              </p:cNvSpPr>
              <p:nvPr/>
            </p:nvSpPr>
            <p:spPr bwMode="auto">
              <a:xfrm>
                <a:off x="266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6" name="Oval 388"/>
              <p:cNvSpPr>
                <a:spLocks noChangeArrowheads="1"/>
              </p:cNvSpPr>
              <p:nvPr/>
            </p:nvSpPr>
            <p:spPr bwMode="auto">
              <a:xfrm>
                <a:off x="266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7" name="Oval 389"/>
              <p:cNvSpPr>
                <a:spLocks noChangeArrowheads="1"/>
              </p:cNvSpPr>
              <p:nvPr/>
            </p:nvSpPr>
            <p:spPr bwMode="auto">
              <a:xfrm>
                <a:off x="267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8" name="Oval 390"/>
              <p:cNvSpPr>
                <a:spLocks noChangeArrowheads="1"/>
              </p:cNvSpPr>
              <p:nvPr/>
            </p:nvSpPr>
            <p:spPr bwMode="auto">
              <a:xfrm>
                <a:off x="267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9" name="Oval 391"/>
              <p:cNvSpPr>
                <a:spLocks noChangeArrowheads="1"/>
              </p:cNvSpPr>
              <p:nvPr/>
            </p:nvSpPr>
            <p:spPr bwMode="auto">
              <a:xfrm>
                <a:off x="267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0" name="Oval 392"/>
              <p:cNvSpPr>
                <a:spLocks noChangeArrowheads="1"/>
              </p:cNvSpPr>
              <p:nvPr/>
            </p:nvSpPr>
            <p:spPr bwMode="auto">
              <a:xfrm>
                <a:off x="268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1" name="Oval 393"/>
              <p:cNvSpPr>
                <a:spLocks noChangeArrowheads="1"/>
              </p:cNvSpPr>
              <p:nvPr/>
            </p:nvSpPr>
            <p:spPr bwMode="auto">
              <a:xfrm>
                <a:off x="268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2" name="Oval 394"/>
              <p:cNvSpPr>
                <a:spLocks noChangeArrowheads="1"/>
              </p:cNvSpPr>
              <p:nvPr/>
            </p:nvSpPr>
            <p:spPr bwMode="auto">
              <a:xfrm>
                <a:off x="269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3" name="Oval 395"/>
              <p:cNvSpPr>
                <a:spLocks noChangeArrowheads="1"/>
              </p:cNvSpPr>
              <p:nvPr/>
            </p:nvSpPr>
            <p:spPr bwMode="auto">
              <a:xfrm>
                <a:off x="269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4" name="Oval 396"/>
              <p:cNvSpPr>
                <a:spLocks noChangeArrowheads="1"/>
              </p:cNvSpPr>
              <p:nvPr/>
            </p:nvSpPr>
            <p:spPr bwMode="auto">
              <a:xfrm>
                <a:off x="269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5" name="Oval 397"/>
              <p:cNvSpPr>
                <a:spLocks noChangeArrowheads="1"/>
              </p:cNvSpPr>
              <p:nvPr/>
            </p:nvSpPr>
            <p:spPr bwMode="auto">
              <a:xfrm>
                <a:off x="269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6" name="Oval 398"/>
              <p:cNvSpPr>
                <a:spLocks noChangeArrowheads="1"/>
              </p:cNvSpPr>
              <p:nvPr/>
            </p:nvSpPr>
            <p:spPr bwMode="auto">
              <a:xfrm>
                <a:off x="270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7" name="Oval 399"/>
              <p:cNvSpPr>
                <a:spLocks noChangeArrowheads="1"/>
              </p:cNvSpPr>
              <p:nvPr/>
            </p:nvSpPr>
            <p:spPr bwMode="auto">
              <a:xfrm>
                <a:off x="270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8" name="Oval 400"/>
              <p:cNvSpPr>
                <a:spLocks noChangeArrowheads="1"/>
              </p:cNvSpPr>
              <p:nvPr/>
            </p:nvSpPr>
            <p:spPr bwMode="auto">
              <a:xfrm>
                <a:off x="271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9" name="Oval 401"/>
              <p:cNvSpPr>
                <a:spLocks noChangeArrowheads="1"/>
              </p:cNvSpPr>
              <p:nvPr/>
            </p:nvSpPr>
            <p:spPr bwMode="auto">
              <a:xfrm>
                <a:off x="271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0" name="Oval 402"/>
              <p:cNvSpPr>
                <a:spLocks noChangeArrowheads="1"/>
              </p:cNvSpPr>
              <p:nvPr/>
            </p:nvSpPr>
            <p:spPr bwMode="auto">
              <a:xfrm>
                <a:off x="271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1" name="Oval 403"/>
              <p:cNvSpPr>
                <a:spLocks noChangeArrowheads="1"/>
              </p:cNvSpPr>
              <p:nvPr/>
            </p:nvSpPr>
            <p:spPr bwMode="auto">
              <a:xfrm>
                <a:off x="272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2" name="Oval 404"/>
              <p:cNvSpPr>
                <a:spLocks noChangeArrowheads="1"/>
              </p:cNvSpPr>
              <p:nvPr/>
            </p:nvSpPr>
            <p:spPr bwMode="auto">
              <a:xfrm>
                <a:off x="272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3" name="Oval 405"/>
              <p:cNvSpPr>
                <a:spLocks noChangeArrowheads="1"/>
              </p:cNvSpPr>
              <p:nvPr/>
            </p:nvSpPr>
            <p:spPr bwMode="auto">
              <a:xfrm>
                <a:off x="273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5" name="Group 607"/>
            <p:cNvGrpSpPr>
              <a:grpSpLocks/>
            </p:cNvGrpSpPr>
            <p:nvPr/>
          </p:nvGrpSpPr>
          <p:grpSpPr bwMode="auto">
            <a:xfrm>
              <a:off x="4341813" y="1296988"/>
              <a:ext cx="1239838" cy="336550"/>
              <a:chOff x="2735" y="817"/>
              <a:chExt cx="781" cy="212"/>
            </a:xfrm>
          </p:grpSpPr>
          <p:sp>
            <p:nvSpPr>
              <p:cNvPr id="4104" name="Oval 407"/>
              <p:cNvSpPr>
                <a:spLocks noChangeArrowheads="1"/>
              </p:cNvSpPr>
              <p:nvPr/>
            </p:nvSpPr>
            <p:spPr bwMode="auto">
              <a:xfrm>
                <a:off x="273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5" name="Oval 408"/>
              <p:cNvSpPr>
                <a:spLocks noChangeArrowheads="1"/>
              </p:cNvSpPr>
              <p:nvPr/>
            </p:nvSpPr>
            <p:spPr bwMode="auto">
              <a:xfrm>
                <a:off x="273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6" name="Oval 409"/>
              <p:cNvSpPr>
                <a:spLocks noChangeArrowheads="1"/>
              </p:cNvSpPr>
              <p:nvPr/>
            </p:nvSpPr>
            <p:spPr bwMode="auto">
              <a:xfrm>
                <a:off x="273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7" name="Oval 410"/>
              <p:cNvSpPr>
                <a:spLocks noChangeArrowheads="1"/>
              </p:cNvSpPr>
              <p:nvPr/>
            </p:nvSpPr>
            <p:spPr bwMode="auto">
              <a:xfrm>
                <a:off x="274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8" name="Oval 411"/>
              <p:cNvSpPr>
                <a:spLocks noChangeArrowheads="1"/>
              </p:cNvSpPr>
              <p:nvPr/>
            </p:nvSpPr>
            <p:spPr bwMode="auto">
              <a:xfrm>
                <a:off x="274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9" name="Oval 412"/>
              <p:cNvSpPr>
                <a:spLocks noChangeArrowheads="1"/>
              </p:cNvSpPr>
              <p:nvPr/>
            </p:nvSpPr>
            <p:spPr bwMode="auto">
              <a:xfrm>
                <a:off x="275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0" name="Oval 413"/>
              <p:cNvSpPr>
                <a:spLocks noChangeArrowheads="1"/>
              </p:cNvSpPr>
              <p:nvPr/>
            </p:nvSpPr>
            <p:spPr bwMode="auto">
              <a:xfrm>
                <a:off x="275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1" name="Oval 414"/>
              <p:cNvSpPr>
                <a:spLocks noChangeArrowheads="1"/>
              </p:cNvSpPr>
              <p:nvPr/>
            </p:nvSpPr>
            <p:spPr bwMode="auto">
              <a:xfrm>
                <a:off x="275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2" name="Oval 415"/>
              <p:cNvSpPr>
                <a:spLocks noChangeArrowheads="1"/>
              </p:cNvSpPr>
              <p:nvPr/>
            </p:nvSpPr>
            <p:spPr bwMode="auto">
              <a:xfrm>
                <a:off x="276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3" name="Oval 416"/>
              <p:cNvSpPr>
                <a:spLocks noChangeArrowheads="1"/>
              </p:cNvSpPr>
              <p:nvPr/>
            </p:nvSpPr>
            <p:spPr bwMode="auto">
              <a:xfrm>
                <a:off x="276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4" name="Oval 417"/>
              <p:cNvSpPr>
                <a:spLocks noChangeArrowheads="1"/>
              </p:cNvSpPr>
              <p:nvPr/>
            </p:nvSpPr>
            <p:spPr bwMode="auto">
              <a:xfrm>
                <a:off x="277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5" name="Oval 418"/>
              <p:cNvSpPr>
                <a:spLocks noChangeArrowheads="1"/>
              </p:cNvSpPr>
              <p:nvPr/>
            </p:nvSpPr>
            <p:spPr bwMode="auto">
              <a:xfrm>
                <a:off x="277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6" name="Oval 419"/>
              <p:cNvSpPr>
                <a:spLocks noChangeArrowheads="1"/>
              </p:cNvSpPr>
              <p:nvPr/>
            </p:nvSpPr>
            <p:spPr bwMode="auto">
              <a:xfrm>
                <a:off x="277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7" name="Oval 420"/>
              <p:cNvSpPr>
                <a:spLocks noChangeArrowheads="1"/>
              </p:cNvSpPr>
              <p:nvPr/>
            </p:nvSpPr>
            <p:spPr bwMode="auto">
              <a:xfrm>
                <a:off x="278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8" name="Oval 421"/>
              <p:cNvSpPr>
                <a:spLocks noChangeArrowheads="1"/>
              </p:cNvSpPr>
              <p:nvPr/>
            </p:nvSpPr>
            <p:spPr bwMode="auto">
              <a:xfrm>
                <a:off x="278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9" name="Oval 422"/>
              <p:cNvSpPr>
                <a:spLocks noChangeArrowheads="1"/>
              </p:cNvSpPr>
              <p:nvPr/>
            </p:nvSpPr>
            <p:spPr bwMode="auto">
              <a:xfrm>
                <a:off x="279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0" name="Oval 423"/>
              <p:cNvSpPr>
                <a:spLocks noChangeArrowheads="1"/>
              </p:cNvSpPr>
              <p:nvPr/>
            </p:nvSpPr>
            <p:spPr bwMode="auto">
              <a:xfrm>
                <a:off x="279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1" name="Oval 424"/>
              <p:cNvSpPr>
                <a:spLocks noChangeArrowheads="1"/>
              </p:cNvSpPr>
              <p:nvPr/>
            </p:nvSpPr>
            <p:spPr bwMode="auto">
              <a:xfrm>
                <a:off x="279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2" name="Oval 425"/>
              <p:cNvSpPr>
                <a:spLocks noChangeArrowheads="1"/>
              </p:cNvSpPr>
              <p:nvPr/>
            </p:nvSpPr>
            <p:spPr bwMode="auto">
              <a:xfrm>
                <a:off x="280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3" name="Oval 426"/>
              <p:cNvSpPr>
                <a:spLocks noChangeArrowheads="1"/>
              </p:cNvSpPr>
              <p:nvPr/>
            </p:nvSpPr>
            <p:spPr bwMode="auto">
              <a:xfrm>
                <a:off x="280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4" name="Oval 427"/>
              <p:cNvSpPr>
                <a:spLocks noChangeArrowheads="1"/>
              </p:cNvSpPr>
              <p:nvPr/>
            </p:nvSpPr>
            <p:spPr bwMode="auto">
              <a:xfrm>
                <a:off x="281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5" name="Oval 428"/>
              <p:cNvSpPr>
                <a:spLocks noChangeArrowheads="1"/>
              </p:cNvSpPr>
              <p:nvPr/>
            </p:nvSpPr>
            <p:spPr bwMode="auto">
              <a:xfrm>
                <a:off x="281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6" name="Oval 429"/>
              <p:cNvSpPr>
                <a:spLocks noChangeArrowheads="1"/>
              </p:cNvSpPr>
              <p:nvPr/>
            </p:nvSpPr>
            <p:spPr bwMode="auto">
              <a:xfrm>
                <a:off x="281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7" name="Oval 430"/>
              <p:cNvSpPr>
                <a:spLocks noChangeArrowheads="1"/>
              </p:cNvSpPr>
              <p:nvPr/>
            </p:nvSpPr>
            <p:spPr bwMode="auto">
              <a:xfrm>
                <a:off x="282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8" name="Oval 431"/>
              <p:cNvSpPr>
                <a:spLocks noChangeArrowheads="1"/>
              </p:cNvSpPr>
              <p:nvPr/>
            </p:nvSpPr>
            <p:spPr bwMode="auto">
              <a:xfrm>
                <a:off x="282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9" name="Oval 432"/>
              <p:cNvSpPr>
                <a:spLocks noChangeArrowheads="1"/>
              </p:cNvSpPr>
              <p:nvPr/>
            </p:nvSpPr>
            <p:spPr bwMode="auto">
              <a:xfrm>
                <a:off x="282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0" name="Oval 433"/>
              <p:cNvSpPr>
                <a:spLocks noChangeArrowheads="1"/>
              </p:cNvSpPr>
              <p:nvPr/>
            </p:nvSpPr>
            <p:spPr bwMode="auto">
              <a:xfrm>
                <a:off x="283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1" name="Oval 434"/>
              <p:cNvSpPr>
                <a:spLocks noChangeArrowheads="1"/>
              </p:cNvSpPr>
              <p:nvPr/>
            </p:nvSpPr>
            <p:spPr bwMode="auto">
              <a:xfrm>
                <a:off x="283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2" name="Oval 435"/>
              <p:cNvSpPr>
                <a:spLocks noChangeArrowheads="1"/>
              </p:cNvSpPr>
              <p:nvPr/>
            </p:nvSpPr>
            <p:spPr bwMode="auto">
              <a:xfrm>
                <a:off x="283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3" name="Oval 436"/>
              <p:cNvSpPr>
                <a:spLocks noChangeArrowheads="1"/>
              </p:cNvSpPr>
              <p:nvPr/>
            </p:nvSpPr>
            <p:spPr bwMode="auto">
              <a:xfrm>
                <a:off x="284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4" name="Oval 437"/>
              <p:cNvSpPr>
                <a:spLocks noChangeArrowheads="1"/>
              </p:cNvSpPr>
              <p:nvPr/>
            </p:nvSpPr>
            <p:spPr bwMode="auto">
              <a:xfrm>
                <a:off x="284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5" name="Oval 438"/>
              <p:cNvSpPr>
                <a:spLocks noChangeArrowheads="1"/>
              </p:cNvSpPr>
              <p:nvPr/>
            </p:nvSpPr>
            <p:spPr bwMode="auto">
              <a:xfrm>
                <a:off x="285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6" name="Oval 439"/>
              <p:cNvSpPr>
                <a:spLocks noChangeArrowheads="1"/>
              </p:cNvSpPr>
              <p:nvPr/>
            </p:nvSpPr>
            <p:spPr bwMode="auto">
              <a:xfrm>
                <a:off x="285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7" name="Oval 440"/>
              <p:cNvSpPr>
                <a:spLocks noChangeArrowheads="1"/>
              </p:cNvSpPr>
              <p:nvPr/>
            </p:nvSpPr>
            <p:spPr bwMode="auto">
              <a:xfrm>
                <a:off x="285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8" name="Oval 441"/>
              <p:cNvSpPr>
                <a:spLocks noChangeArrowheads="1"/>
              </p:cNvSpPr>
              <p:nvPr/>
            </p:nvSpPr>
            <p:spPr bwMode="auto">
              <a:xfrm>
                <a:off x="286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9" name="Oval 442"/>
              <p:cNvSpPr>
                <a:spLocks noChangeArrowheads="1"/>
              </p:cNvSpPr>
              <p:nvPr/>
            </p:nvSpPr>
            <p:spPr bwMode="auto">
              <a:xfrm>
                <a:off x="286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0" name="Oval 443"/>
              <p:cNvSpPr>
                <a:spLocks noChangeArrowheads="1"/>
              </p:cNvSpPr>
              <p:nvPr/>
            </p:nvSpPr>
            <p:spPr bwMode="auto">
              <a:xfrm>
                <a:off x="286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1" name="Oval 444"/>
              <p:cNvSpPr>
                <a:spLocks noChangeArrowheads="1"/>
              </p:cNvSpPr>
              <p:nvPr/>
            </p:nvSpPr>
            <p:spPr bwMode="auto">
              <a:xfrm>
                <a:off x="287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2" name="Oval 445"/>
              <p:cNvSpPr>
                <a:spLocks noChangeArrowheads="1"/>
              </p:cNvSpPr>
              <p:nvPr/>
            </p:nvSpPr>
            <p:spPr bwMode="auto">
              <a:xfrm>
                <a:off x="287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3" name="Oval 446"/>
              <p:cNvSpPr>
                <a:spLocks noChangeArrowheads="1"/>
              </p:cNvSpPr>
              <p:nvPr/>
            </p:nvSpPr>
            <p:spPr bwMode="auto">
              <a:xfrm>
                <a:off x="287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4" name="Oval 447"/>
              <p:cNvSpPr>
                <a:spLocks noChangeArrowheads="1"/>
              </p:cNvSpPr>
              <p:nvPr/>
            </p:nvSpPr>
            <p:spPr bwMode="auto">
              <a:xfrm>
                <a:off x="288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5" name="Oval 448"/>
              <p:cNvSpPr>
                <a:spLocks noChangeArrowheads="1"/>
              </p:cNvSpPr>
              <p:nvPr/>
            </p:nvSpPr>
            <p:spPr bwMode="auto">
              <a:xfrm>
                <a:off x="288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6" name="Oval 449"/>
              <p:cNvSpPr>
                <a:spLocks noChangeArrowheads="1"/>
              </p:cNvSpPr>
              <p:nvPr/>
            </p:nvSpPr>
            <p:spPr bwMode="auto">
              <a:xfrm>
                <a:off x="289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7" name="Oval 450"/>
              <p:cNvSpPr>
                <a:spLocks noChangeArrowheads="1"/>
              </p:cNvSpPr>
              <p:nvPr/>
            </p:nvSpPr>
            <p:spPr bwMode="auto">
              <a:xfrm>
                <a:off x="289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8" name="Oval 451"/>
              <p:cNvSpPr>
                <a:spLocks noChangeArrowheads="1"/>
              </p:cNvSpPr>
              <p:nvPr/>
            </p:nvSpPr>
            <p:spPr bwMode="auto">
              <a:xfrm>
                <a:off x="289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9" name="Oval 452"/>
              <p:cNvSpPr>
                <a:spLocks noChangeArrowheads="1"/>
              </p:cNvSpPr>
              <p:nvPr/>
            </p:nvSpPr>
            <p:spPr bwMode="auto">
              <a:xfrm>
                <a:off x="290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0" name="Oval 453"/>
              <p:cNvSpPr>
                <a:spLocks noChangeArrowheads="1"/>
              </p:cNvSpPr>
              <p:nvPr/>
            </p:nvSpPr>
            <p:spPr bwMode="auto">
              <a:xfrm>
                <a:off x="290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1" name="Oval 454"/>
              <p:cNvSpPr>
                <a:spLocks noChangeArrowheads="1"/>
              </p:cNvSpPr>
              <p:nvPr/>
            </p:nvSpPr>
            <p:spPr bwMode="auto">
              <a:xfrm>
                <a:off x="291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2" name="Oval 455"/>
              <p:cNvSpPr>
                <a:spLocks noChangeArrowheads="1"/>
              </p:cNvSpPr>
              <p:nvPr/>
            </p:nvSpPr>
            <p:spPr bwMode="auto">
              <a:xfrm>
                <a:off x="291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3" name="Oval 456"/>
              <p:cNvSpPr>
                <a:spLocks noChangeArrowheads="1"/>
              </p:cNvSpPr>
              <p:nvPr/>
            </p:nvSpPr>
            <p:spPr bwMode="auto">
              <a:xfrm>
                <a:off x="291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4" name="Oval 457"/>
              <p:cNvSpPr>
                <a:spLocks noChangeArrowheads="1"/>
              </p:cNvSpPr>
              <p:nvPr/>
            </p:nvSpPr>
            <p:spPr bwMode="auto">
              <a:xfrm>
                <a:off x="292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5" name="Oval 458"/>
              <p:cNvSpPr>
                <a:spLocks noChangeArrowheads="1"/>
              </p:cNvSpPr>
              <p:nvPr/>
            </p:nvSpPr>
            <p:spPr bwMode="auto">
              <a:xfrm>
                <a:off x="292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6" name="Oval 459"/>
              <p:cNvSpPr>
                <a:spLocks noChangeArrowheads="1"/>
              </p:cNvSpPr>
              <p:nvPr/>
            </p:nvSpPr>
            <p:spPr bwMode="auto">
              <a:xfrm>
                <a:off x="293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7" name="Oval 460"/>
              <p:cNvSpPr>
                <a:spLocks noChangeArrowheads="1"/>
              </p:cNvSpPr>
              <p:nvPr/>
            </p:nvSpPr>
            <p:spPr bwMode="auto">
              <a:xfrm>
                <a:off x="293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8" name="Oval 461"/>
              <p:cNvSpPr>
                <a:spLocks noChangeArrowheads="1"/>
              </p:cNvSpPr>
              <p:nvPr/>
            </p:nvSpPr>
            <p:spPr bwMode="auto">
              <a:xfrm>
                <a:off x="293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9" name="Oval 462"/>
              <p:cNvSpPr>
                <a:spLocks noChangeArrowheads="1"/>
              </p:cNvSpPr>
              <p:nvPr/>
            </p:nvSpPr>
            <p:spPr bwMode="auto">
              <a:xfrm>
                <a:off x="294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0" name="Oval 463"/>
              <p:cNvSpPr>
                <a:spLocks noChangeArrowheads="1"/>
              </p:cNvSpPr>
              <p:nvPr/>
            </p:nvSpPr>
            <p:spPr bwMode="auto">
              <a:xfrm>
                <a:off x="294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1" name="Oval 464"/>
              <p:cNvSpPr>
                <a:spLocks noChangeArrowheads="1"/>
              </p:cNvSpPr>
              <p:nvPr/>
            </p:nvSpPr>
            <p:spPr bwMode="auto">
              <a:xfrm>
                <a:off x="295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2" name="Oval 465"/>
              <p:cNvSpPr>
                <a:spLocks noChangeArrowheads="1"/>
              </p:cNvSpPr>
              <p:nvPr/>
            </p:nvSpPr>
            <p:spPr bwMode="auto">
              <a:xfrm>
                <a:off x="295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3" name="Oval 466"/>
              <p:cNvSpPr>
                <a:spLocks noChangeArrowheads="1"/>
              </p:cNvSpPr>
              <p:nvPr/>
            </p:nvSpPr>
            <p:spPr bwMode="auto">
              <a:xfrm>
                <a:off x="295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4" name="Oval 467"/>
              <p:cNvSpPr>
                <a:spLocks noChangeArrowheads="1"/>
              </p:cNvSpPr>
              <p:nvPr/>
            </p:nvSpPr>
            <p:spPr bwMode="auto">
              <a:xfrm>
                <a:off x="296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5" name="Oval 468"/>
              <p:cNvSpPr>
                <a:spLocks noChangeArrowheads="1"/>
              </p:cNvSpPr>
              <p:nvPr/>
            </p:nvSpPr>
            <p:spPr bwMode="auto">
              <a:xfrm>
                <a:off x="296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6" name="Oval 469"/>
              <p:cNvSpPr>
                <a:spLocks noChangeArrowheads="1"/>
              </p:cNvSpPr>
              <p:nvPr/>
            </p:nvSpPr>
            <p:spPr bwMode="auto">
              <a:xfrm>
                <a:off x="297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7" name="Oval 470"/>
              <p:cNvSpPr>
                <a:spLocks noChangeArrowheads="1"/>
              </p:cNvSpPr>
              <p:nvPr/>
            </p:nvSpPr>
            <p:spPr bwMode="auto">
              <a:xfrm>
                <a:off x="297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8" name="Oval 471"/>
              <p:cNvSpPr>
                <a:spLocks noChangeArrowheads="1"/>
              </p:cNvSpPr>
              <p:nvPr/>
            </p:nvSpPr>
            <p:spPr bwMode="auto">
              <a:xfrm>
                <a:off x="297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9" name="Oval 472"/>
              <p:cNvSpPr>
                <a:spLocks noChangeArrowheads="1"/>
              </p:cNvSpPr>
              <p:nvPr/>
            </p:nvSpPr>
            <p:spPr bwMode="auto">
              <a:xfrm>
                <a:off x="298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0" name="Oval 473"/>
              <p:cNvSpPr>
                <a:spLocks noChangeArrowheads="1"/>
              </p:cNvSpPr>
              <p:nvPr/>
            </p:nvSpPr>
            <p:spPr bwMode="auto">
              <a:xfrm>
                <a:off x="298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1" name="Oval 474"/>
              <p:cNvSpPr>
                <a:spLocks noChangeArrowheads="1"/>
              </p:cNvSpPr>
              <p:nvPr/>
            </p:nvSpPr>
            <p:spPr bwMode="auto">
              <a:xfrm>
                <a:off x="299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2" name="Oval 475"/>
              <p:cNvSpPr>
                <a:spLocks noChangeArrowheads="1"/>
              </p:cNvSpPr>
              <p:nvPr/>
            </p:nvSpPr>
            <p:spPr bwMode="auto">
              <a:xfrm>
                <a:off x="299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3" name="Oval 476"/>
              <p:cNvSpPr>
                <a:spLocks noChangeArrowheads="1"/>
              </p:cNvSpPr>
              <p:nvPr/>
            </p:nvSpPr>
            <p:spPr bwMode="auto">
              <a:xfrm>
                <a:off x="299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4" name="Oval 477"/>
              <p:cNvSpPr>
                <a:spLocks noChangeArrowheads="1"/>
              </p:cNvSpPr>
              <p:nvPr/>
            </p:nvSpPr>
            <p:spPr bwMode="auto">
              <a:xfrm>
                <a:off x="299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5" name="Oval 478"/>
              <p:cNvSpPr>
                <a:spLocks noChangeArrowheads="1"/>
              </p:cNvSpPr>
              <p:nvPr/>
            </p:nvSpPr>
            <p:spPr bwMode="auto">
              <a:xfrm>
                <a:off x="300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6" name="Oval 479"/>
              <p:cNvSpPr>
                <a:spLocks noChangeArrowheads="1"/>
              </p:cNvSpPr>
              <p:nvPr/>
            </p:nvSpPr>
            <p:spPr bwMode="auto">
              <a:xfrm>
                <a:off x="300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7" name="Oval 480"/>
              <p:cNvSpPr>
                <a:spLocks noChangeArrowheads="1"/>
              </p:cNvSpPr>
              <p:nvPr/>
            </p:nvSpPr>
            <p:spPr bwMode="auto">
              <a:xfrm>
                <a:off x="301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8" name="Oval 481"/>
              <p:cNvSpPr>
                <a:spLocks noChangeArrowheads="1"/>
              </p:cNvSpPr>
              <p:nvPr/>
            </p:nvSpPr>
            <p:spPr bwMode="auto">
              <a:xfrm>
                <a:off x="301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9" name="Oval 482"/>
              <p:cNvSpPr>
                <a:spLocks noChangeArrowheads="1"/>
              </p:cNvSpPr>
              <p:nvPr/>
            </p:nvSpPr>
            <p:spPr bwMode="auto">
              <a:xfrm>
                <a:off x="301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0" name="Oval 483"/>
              <p:cNvSpPr>
                <a:spLocks noChangeArrowheads="1"/>
              </p:cNvSpPr>
              <p:nvPr/>
            </p:nvSpPr>
            <p:spPr bwMode="auto">
              <a:xfrm>
                <a:off x="302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1" name="Oval 484"/>
              <p:cNvSpPr>
                <a:spLocks noChangeArrowheads="1"/>
              </p:cNvSpPr>
              <p:nvPr/>
            </p:nvSpPr>
            <p:spPr bwMode="auto">
              <a:xfrm>
                <a:off x="302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2" name="Oval 485"/>
              <p:cNvSpPr>
                <a:spLocks noChangeArrowheads="1"/>
              </p:cNvSpPr>
              <p:nvPr/>
            </p:nvSpPr>
            <p:spPr bwMode="auto">
              <a:xfrm>
                <a:off x="303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3" name="Oval 486"/>
              <p:cNvSpPr>
                <a:spLocks noChangeArrowheads="1"/>
              </p:cNvSpPr>
              <p:nvPr/>
            </p:nvSpPr>
            <p:spPr bwMode="auto">
              <a:xfrm>
                <a:off x="303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4" name="Oval 487"/>
              <p:cNvSpPr>
                <a:spLocks noChangeArrowheads="1"/>
              </p:cNvSpPr>
              <p:nvPr/>
            </p:nvSpPr>
            <p:spPr bwMode="auto">
              <a:xfrm>
                <a:off x="303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5" name="Oval 488"/>
              <p:cNvSpPr>
                <a:spLocks noChangeArrowheads="1"/>
              </p:cNvSpPr>
              <p:nvPr/>
            </p:nvSpPr>
            <p:spPr bwMode="auto">
              <a:xfrm>
                <a:off x="304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6" name="Oval 489"/>
              <p:cNvSpPr>
                <a:spLocks noChangeArrowheads="1"/>
              </p:cNvSpPr>
              <p:nvPr/>
            </p:nvSpPr>
            <p:spPr bwMode="auto">
              <a:xfrm>
                <a:off x="304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7" name="Oval 490"/>
              <p:cNvSpPr>
                <a:spLocks noChangeArrowheads="1"/>
              </p:cNvSpPr>
              <p:nvPr/>
            </p:nvSpPr>
            <p:spPr bwMode="auto">
              <a:xfrm>
                <a:off x="305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8" name="Oval 491"/>
              <p:cNvSpPr>
                <a:spLocks noChangeArrowheads="1"/>
              </p:cNvSpPr>
              <p:nvPr/>
            </p:nvSpPr>
            <p:spPr bwMode="auto">
              <a:xfrm>
                <a:off x="305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9" name="Oval 492"/>
              <p:cNvSpPr>
                <a:spLocks noChangeArrowheads="1"/>
              </p:cNvSpPr>
              <p:nvPr/>
            </p:nvSpPr>
            <p:spPr bwMode="auto">
              <a:xfrm>
                <a:off x="305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0" name="Oval 493"/>
              <p:cNvSpPr>
                <a:spLocks noChangeArrowheads="1"/>
              </p:cNvSpPr>
              <p:nvPr/>
            </p:nvSpPr>
            <p:spPr bwMode="auto">
              <a:xfrm>
                <a:off x="306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1" name="Oval 494"/>
              <p:cNvSpPr>
                <a:spLocks noChangeArrowheads="1"/>
              </p:cNvSpPr>
              <p:nvPr/>
            </p:nvSpPr>
            <p:spPr bwMode="auto">
              <a:xfrm>
                <a:off x="306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2" name="Oval 495"/>
              <p:cNvSpPr>
                <a:spLocks noChangeArrowheads="1"/>
              </p:cNvSpPr>
              <p:nvPr/>
            </p:nvSpPr>
            <p:spPr bwMode="auto">
              <a:xfrm>
                <a:off x="307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3" name="Oval 496"/>
              <p:cNvSpPr>
                <a:spLocks noChangeArrowheads="1"/>
              </p:cNvSpPr>
              <p:nvPr/>
            </p:nvSpPr>
            <p:spPr bwMode="auto">
              <a:xfrm>
                <a:off x="307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4" name="Oval 497"/>
              <p:cNvSpPr>
                <a:spLocks noChangeArrowheads="1"/>
              </p:cNvSpPr>
              <p:nvPr/>
            </p:nvSpPr>
            <p:spPr bwMode="auto">
              <a:xfrm>
                <a:off x="307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5" name="Oval 498"/>
              <p:cNvSpPr>
                <a:spLocks noChangeArrowheads="1"/>
              </p:cNvSpPr>
              <p:nvPr/>
            </p:nvSpPr>
            <p:spPr bwMode="auto">
              <a:xfrm>
                <a:off x="308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6" name="Oval 499"/>
              <p:cNvSpPr>
                <a:spLocks noChangeArrowheads="1"/>
              </p:cNvSpPr>
              <p:nvPr/>
            </p:nvSpPr>
            <p:spPr bwMode="auto">
              <a:xfrm>
                <a:off x="308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7" name="Oval 500"/>
              <p:cNvSpPr>
                <a:spLocks noChangeArrowheads="1"/>
              </p:cNvSpPr>
              <p:nvPr/>
            </p:nvSpPr>
            <p:spPr bwMode="auto">
              <a:xfrm>
                <a:off x="308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8" name="Oval 501"/>
              <p:cNvSpPr>
                <a:spLocks noChangeArrowheads="1"/>
              </p:cNvSpPr>
              <p:nvPr/>
            </p:nvSpPr>
            <p:spPr bwMode="auto">
              <a:xfrm>
                <a:off x="309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9" name="Oval 502"/>
              <p:cNvSpPr>
                <a:spLocks noChangeArrowheads="1"/>
              </p:cNvSpPr>
              <p:nvPr/>
            </p:nvSpPr>
            <p:spPr bwMode="auto">
              <a:xfrm>
                <a:off x="3095"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0" name="Oval 503"/>
              <p:cNvSpPr>
                <a:spLocks noChangeArrowheads="1"/>
              </p:cNvSpPr>
              <p:nvPr/>
            </p:nvSpPr>
            <p:spPr bwMode="auto">
              <a:xfrm>
                <a:off x="3099"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1" name="Oval 504"/>
              <p:cNvSpPr>
                <a:spLocks noChangeArrowheads="1"/>
              </p:cNvSpPr>
              <p:nvPr/>
            </p:nvSpPr>
            <p:spPr bwMode="auto">
              <a:xfrm>
                <a:off x="3103"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2" name="Oval 505"/>
              <p:cNvSpPr>
                <a:spLocks noChangeArrowheads="1"/>
              </p:cNvSpPr>
              <p:nvPr/>
            </p:nvSpPr>
            <p:spPr bwMode="auto">
              <a:xfrm>
                <a:off x="3107"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3" name="Oval 506"/>
              <p:cNvSpPr>
                <a:spLocks noChangeArrowheads="1"/>
              </p:cNvSpPr>
              <p:nvPr/>
            </p:nvSpPr>
            <p:spPr bwMode="auto">
              <a:xfrm>
                <a:off x="3111"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4" name="Oval 507"/>
              <p:cNvSpPr>
                <a:spLocks noChangeArrowheads="1"/>
              </p:cNvSpPr>
              <p:nvPr/>
            </p:nvSpPr>
            <p:spPr bwMode="auto">
              <a:xfrm>
                <a:off x="311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5" name="Oval 508"/>
              <p:cNvSpPr>
                <a:spLocks noChangeArrowheads="1"/>
              </p:cNvSpPr>
              <p:nvPr/>
            </p:nvSpPr>
            <p:spPr bwMode="auto">
              <a:xfrm>
                <a:off x="312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6" name="Oval 509"/>
              <p:cNvSpPr>
                <a:spLocks noChangeArrowheads="1"/>
              </p:cNvSpPr>
              <p:nvPr/>
            </p:nvSpPr>
            <p:spPr bwMode="auto">
              <a:xfrm>
                <a:off x="312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7" name="Oval 510"/>
              <p:cNvSpPr>
                <a:spLocks noChangeArrowheads="1"/>
              </p:cNvSpPr>
              <p:nvPr/>
            </p:nvSpPr>
            <p:spPr bwMode="auto">
              <a:xfrm>
                <a:off x="312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8" name="Oval 511"/>
              <p:cNvSpPr>
                <a:spLocks noChangeArrowheads="1"/>
              </p:cNvSpPr>
              <p:nvPr/>
            </p:nvSpPr>
            <p:spPr bwMode="auto">
              <a:xfrm>
                <a:off x="312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9" name="Oval 512"/>
              <p:cNvSpPr>
                <a:spLocks noChangeArrowheads="1"/>
              </p:cNvSpPr>
              <p:nvPr/>
            </p:nvSpPr>
            <p:spPr bwMode="auto">
              <a:xfrm>
                <a:off x="313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0" name="Oval 513"/>
              <p:cNvSpPr>
                <a:spLocks noChangeArrowheads="1"/>
              </p:cNvSpPr>
              <p:nvPr/>
            </p:nvSpPr>
            <p:spPr bwMode="auto">
              <a:xfrm>
                <a:off x="313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1" name="Oval 514"/>
              <p:cNvSpPr>
                <a:spLocks noChangeArrowheads="1"/>
              </p:cNvSpPr>
              <p:nvPr/>
            </p:nvSpPr>
            <p:spPr bwMode="auto">
              <a:xfrm>
                <a:off x="314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2" name="Oval 515"/>
              <p:cNvSpPr>
                <a:spLocks noChangeArrowheads="1"/>
              </p:cNvSpPr>
              <p:nvPr/>
            </p:nvSpPr>
            <p:spPr bwMode="auto">
              <a:xfrm>
                <a:off x="314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3" name="Oval 516"/>
              <p:cNvSpPr>
                <a:spLocks noChangeArrowheads="1"/>
              </p:cNvSpPr>
              <p:nvPr/>
            </p:nvSpPr>
            <p:spPr bwMode="auto">
              <a:xfrm>
                <a:off x="314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4" name="Oval 517"/>
              <p:cNvSpPr>
                <a:spLocks noChangeArrowheads="1"/>
              </p:cNvSpPr>
              <p:nvPr/>
            </p:nvSpPr>
            <p:spPr bwMode="auto">
              <a:xfrm>
                <a:off x="315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5" name="Oval 518"/>
              <p:cNvSpPr>
                <a:spLocks noChangeArrowheads="1"/>
              </p:cNvSpPr>
              <p:nvPr/>
            </p:nvSpPr>
            <p:spPr bwMode="auto">
              <a:xfrm>
                <a:off x="315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6" name="Oval 519"/>
              <p:cNvSpPr>
                <a:spLocks noChangeArrowheads="1"/>
              </p:cNvSpPr>
              <p:nvPr/>
            </p:nvSpPr>
            <p:spPr bwMode="auto">
              <a:xfrm>
                <a:off x="316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7" name="Oval 520"/>
              <p:cNvSpPr>
                <a:spLocks noChangeArrowheads="1"/>
              </p:cNvSpPr>
              <p:nvPr/>
            </p:nvSpPr>
            <p:spPr bwMode="auto">
              <a:xfrm>
                <a:off x="316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8" name="Oval 521"/>
              <p:cNvSpPr>
                <a:spLocks noChangeArrowheads="1"/>
              </p:cNvSpPr>
              <p:nvPr/>
            </p:nvSpPr>
            <p:spPr bwMode="auto">
              <a:xfrm>
                <a:off x="316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9" name="Oval 522"/>
              <p:cNvSpPr>
                <a:spLocks noChangeArrowheads="1"/>
              </p:cNvSpPr>
              <p:nvPr/>
            </p:nvSpPr>
            <p:spPr bwMode="auto">
              <a:xfrm>
                <a:off x="317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0" name="Oval 523"/>
              <p:cNvSpPr>
                <a:spLocks noChangeArrowheads="1"/>
              </p:cNvSpPr>
              <p:nvPr/>
            </p:nvSpPr>
            <p:spPr bwMode="auto">
              <a:xfrm>
                <a:off x="317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1" name="Oval 524"/>
              <p:cNvSpPr>
                <a:spLocks noChangeArrowheads="1"/>
              </p:cNvSpPr>
              <p:nvPr/>
            </p:nvSpPr>
            <p:spPr bwMode="auto">
              <a:xfrm>
                <a:off x="318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2" name="Oval 525"/>
              <p:cNvSpPr>
                <a:spLocks noChangeArrowheads="1"/>
              </p:cNvSpPr>
              <p:nvPr/>
            </p:nvSpPr>
            <p:spPr bwMode="auto">
              <a:xfrm>
                <a:off x="318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3" name="Oval 526"/>
              <p:cNvSpPr>
                <a:spLocks noChangeArrowheads="1"/>
              </p:cNvSpPr>
              <p:nvPr/>
            </p:nvSpPr>
            <p:spPr bwMode="auto">
              <a:xfrm>
                <a:off x="318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4" name="Oval 527"/>
              <p:cNvSpPr>
                <a:spLocks noChangeArrowheads="1"/>
              </p:cNvSpPr>
              <p:nvPr/>
            </p:nvSpPr>
            <p:spPr bwMode="auto">
              <a:xfrm>
                <a:off x="319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5" name="Oval 528"/>
              <p:cNvSpPr>
                <a:spLocks noChangeArrowheads="1"/>
              </p:cNvSpPr>
              <p:nvPr/>
            </p:nvSpPr>
            <p:spPr bwMode="auto">
              <a:xfrm>
                <a:off x="319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6" name="Oval 529"/>
              <p:cNvSpPr>
                <a:spLocks noChangeArrowheads="1"/>
              </p:cNvSpPr>
              <p:nvPr/>
            </p:nvSpPr>
            <p:spPr bwMode="auto">
              <a:xfrm>
                <a:off x="320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7" name="Oval 530"/>
              <p:cNvSpPr>
                <a:spLocks noChangeArrowheads="1"/>
              </p:cNvSpPr>
              <p:nvPr/>
            </p:nvSpPr>
            <p:spPr bwMode="auto">
              <a:xfrm>
                <a:off x="320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8" name="Oval 531"/>
              <p:cNvSpPr>
                <a:spLocks noChangeArrowheads="1"/>
              </p:cNvSpPr>
              <p:nvPr/>
            </p:nvSpPr>
            <p:spPr bwMode="auto">
              <a:xfrm>
                <a:off x="320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9" name="Oval 532"/>
              <p:cNvSpPr>
                <a:spLocks noChangeArrowheads="1"/>
              </p:cNvSpPr>
              <p:nvPr/>
            </p:nvSpPr>
            <p:spPr bwMode="auto">
              <a:xfrm>
                <a:off x="321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0" name="Oval 533"/>
              <p:cNvSpPr>
                <a:spLocks noChangeArrowheads="1"/>
              </p:cNvSpPr>
              <p:nvPr/>
            </p:nvSpPr>
            <p:spPr bwMode="auto">
              <a:xfrm>
                <a:off x="321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1" name="Oval 534"/>
              <p:cNvSpPr>
                <a:spLocks noChangeArrowheads="1"/>
              </p:cNvSpPr>
              <p:nvPr/>
            </p:nvSpPr>
            <p:spPr bwMode="auto">
              <a:xfrm>
                <a:off x="321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2" name="Oval 535"/>
              <p:cNvSpPr>
                <a:spLocks noChangeArrowheads="1"/>
              </p:cNvSpPr>
              <p:nvPr/>
            </p:nvSpPr>
            <p:spPr bwMode="auto">
              <a:xfrm>
                <a:off x="322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3" name="Oval 536"/>
              <p:cNvSpPr>
                <a:spLocks noChangeArrowheads="1"/>
              </p:cNvSpPr>
              <p:nvPr/>
            </p:nvSpPr>
            <p:spPr bwMode="auto">
              <a:xfrm>
                <a:off x="322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4" name="Oval 537"/>
              <p:cNvSpPr>
                <a:spLocks noChangeArrowheads="1"/>
              </p:cNvSpPr>
              <p:nvPr/>
            </p:nvSpPr>
            <p:spPr bwMode="auto">
              <a:xfrm>
                <a:off x="322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5" name="Oval 538"/>
              <p:cNvSpPr>
                <a:spLocks noChangeArrowheads="1"/>
              </p:cNvSpPr>
              <p:nvPr/>
            </p:nvSpPr>
            <p:spPr bwMode="auto">
              <a:xfrm>
                <a:off x="323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6" name="Oval 539"/>
              <p:cNvSpPr>
                <a:spLocks noChangeArrowheads="1"/>
              </p:cNvSpPr>
              <p:nvPr/>
            </p:nvSpPr>
            <p:spPr bwMode="auto">
              <a:xfrm>
                <a:off x="323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7" name="Oval 540"/>
              <p:cNvSpPr>
                <a:spLocks noChangeArrowheads="1"/>
              </p:cNvSpPr>
              <p:nvPr/>
            </p:nvSpPr>
            <p:spPr bwMode="auto">
              <a:xfrm>
                <a:off x="324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8" name="Oval 541"/>
              <p:cNvSpPr>
                <a:spLocks noChangeArrowheads="1"/>
              </p:cNvSpPr>
              <p:nvPr/>
            </p:nvSpPr>
            <p:spPr bwMode="auto">
              <a:xfrm>
                <a:off x="324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9" name="Oval 542"/>
              <p:cNvSpPr>
                <a:spLocks noChangeArrowheads="1"/>
              </p:cNvSpPr>
              <p:nvPr/>
            </p:nvSpPr>
            <p:spPr bwMode="auto">
              <a:xfrm>
                <a:off x="324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0" name="Oval 543"/>
              <p:cNvSpPr>
                <a:spLocks noChangeArrowheads="1"/>
              </p:cNvSpPr>
              <p:nvPr/>
            </p:nvSpPr>
            <p:spPr bwMode="auto">
              <a:xfrm>
                <a:off x="325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1" name="Oval 544"/>
              <p:cNvSpPr>
                <a:spLocks noChangeArrowheads="1"/>
              </p:cNvSpPr>
              <p:nvPr/>
            </p:nvSpPr>
            <p:spPr bwMode="auto">
              <a:xfrm>
                <a:off x="325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2" name="Oval 545"/>
              <p:cNvSpPr>
                <a:spLocks noChangeArrowheads="1"/>
              </p:cNvSpPr>
              <p:nvPr/>
            </p:nvSpPr>
            <p:spPr bwMode="auto">
              <a:xfrm>
                <a:off x="326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3" name="Oval 546"/>
              <p:cNvSpPr>
                <a:spLocks noChangeArrowheads="1"/>
              </p:cNvSpPr>
              <p:nvPr/>
            </p:nvSpPr>
            <p:spPr bwMode="auto">
              <a:xfrm>
                <a:off x="326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4" name="Oval 547"/>
              <p:cNvSpPr>
                <a:spLocks noChangeArrowheads="1"/>
              </p:cNvSpPr>
              <p:nvPr/>
            </p:nvSpPr>
            <p:spPr bwMode="auto">
              <a:xfrm>
                <a:off x="326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5" name="Oval 548"/>
              <p:cNvSpPr>
                <a:spLocks noChangeArrowheads="1"/>
              </p:cNvSpPr>
              <p:nvPr/>
            </p:nvSpPr>
            <p:spPr bwMode="auto">
              <a:xfrm>
                <a:off x="327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6" name="Oval 549"/>
              <p:cNvSpPr>
                <a:spLocks noChangeArrowheads="1"/>
              </p:cNvSpPr>
              <p:nvPr/>
            </p:nvSpPr>
            <p:spPr bwMode="auto">
              <a:xfrm>
                <a:off x="327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7" name="Oval 550"/>
              <p:cNvSpPr>
                <a:spLocks noChangeArrowheads="1"/>
              </p:cNvSpPr>
              <p:nvPr/>
            </p:nvSpPr>
            <p:spPr bwMode="auto">
              <a:xfrm>
                <a:off x="328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8" name="Oval 551"/>
              <p:cNvSpPr>
                <a:spLocks noChangeArrowheads="1"/>
              </p:cNvSpPr>
              <p:nvPr/>
            </p:nvSpPr>
            <p:spPr bwMode="auto">
              <a:xfrm>
                <a:off x="328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9" name="Oval 552"/>
              <p:cNvSpPr>
                <a:spLocks noChangeArrowheads="1"/>
              </p:cNvSpPr>
              <p:nvPr/>
            </p:nvSpPr>
            <p:spPr bwMode="auto">
              <a:xfrm>
                <a:off x="328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0" name="Oval 553"/>
              <p:cNvSpPr>
                <a:spLocks noChangeArrowheads="1"/>
              </p:cNvSpPr>
              <p:nvPr/>
            </p:nvSpPr>
            <p:spPr bwMode="auto">
              <a:xfrm>
                <a:off x="329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1" name="Oval 554"/>
              <p:cNvSpPr>
                <a:spLocks noChangeArrowheads="1"/>
              </p:cNvSpPr>
              <p:nvPr/>
            </p:nvSpPr>
            <p:spPr bwMode="auto">
              <a:xfrm>
                <a:off x="329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2" name="Oval 555"/>
              <p:cNvSpPr>
                <a:spLocks noChangeArrowheads="1"/>
              </p:cNvSpPr>
              <p:nvPr/>
            </p:nvSpPr>
            <p:spPr bwMode="auto">
              <a:xfrm>
                <a:off x="330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3" name="Oval 556"/>
              <p:cNvSpPr>
                <a:spLocks noChangeArrowheads="1"/>
              </p:cNvSpPr>
              <p:nvPr/>
            </p:nvSpPr>
            <p:spPr bwMode="auto">
              <a:xfrm>
                <a:off x="330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4" name="Oval 557"/>
              <p:cNvSpPr>
                <a:spLocks noChangeArrowheads="1"/>
              </p:cNvSpPr>
              <p:nvPr/>
            </p:nvSpPr>
            <p:spPr bwMode="auto">
              <a:xfrm>
                <a:off x="330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5" name="Oval 558"/>
              <p:cNvSpPr>
                <a:spLocks noChangeArrowheads="1"/>
              </p:cNvSpPr>
              <p:nvPr/>
            </p:nvSpPr>
            <p:spPr bwMode="auto">
              <a:xfrm>
                <a:off x="331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6" name="Oval 559"/>
              <p:cNvSpPr>
                <a:spLocks noChangeArrowheads="1"/>
              </p:cNvSpPr>
              <p:nvPr/>
            </p:nvSpPr>
            <p:spPr bwMode="auto">
              <a:xfrm>
                <a:off x="331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7" name="Oval 560"/>
              <p:cNvSpPr>
                <a:spLocks noChangeArrowheads="1"/>
              </p:cNvSpPr>
              <p:nvPr/>
            </p:nvSpPr>
            <p:spPr bwMode="auto">
              <a:xfrm>
                <a:off x="332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8" name="Oval 561"/>
              <p:cNvSpPr>
                <a:spLocks noChangeArrowheads="1"/>
              </p:cNvSpPr>
              <p:nvPr/>
            </p:nvSpPr>
            <p:spPr bwMode="auto">
              <a:xfrm>
                <a:off x="332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9" name="Oval 562"/>
              <p:cNvSpPr>
                <a:spLocks noChangeArrowheads="1"/>
              </p:cNvSpPr>
              <p:nvPr/>
            </p:nvSpPr>
            <p:spPr bwMode="auto">
              <a:xfrm>
                <a:off x="332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0" name="Oval 563"/>
              <p:cNvSpPr>
                <a:spLocks noChangeArrowheads="1"/>
              </p:cNvSpPr>
              <p:nvPr/>
            </p:nvSpPr>
            <p:spPr bwMode="auto">
              <a:xfrm>
                <a:off x="333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1" name="Oval 564"/>
              <p:cNvSpPr>
                <a:spLocks noChangeArrowheads="1"/>
              </p:cNvSpPr>
              <p:nvPr/>
            </p:nvSpPr>
            <p:spPr bwMode="auto">
              <a:xfrm>
                <a:off x="333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2" name="Oval 565"/>
              <p:cNvSpPr>
                <a:spLocks noChangeArrowheads="1"/>
              </p:cNvSpPr>
              <p:nvPr/>
            </p:nvSpPr>
            <p:spPr bwMode="auto">
              <a:xfrm>
                <a:off x="334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3" name="Oval 566"/>
              <p:cNvSpPr>
                <a:spLocks noChangeArrowheads="1"/>
              </p:cNvSpPr>
              <p:nvPr/>
            </p:nvSpPr>
            <p:spPr bwMode="auto">
              <a:xfrm>
                <a:off x="334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4" name="Oval 567"/>
              <p:cNvSpPr>
                <a:spLocks noChangeArrowheads="1"/>
              </p:cNvSpPr>
              <p:nvPr/>
            </p:nvSpPr>
            <p:spPr bwMode="auto">
              <a:xfrm>
                <a:off x="334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5" name="Oval 568"/>
              <p:cNvSpPr>
                <a:spLocks noChangeArrowheads="1"/>
              </p:cNvSpPr>
              <p:nvPr/>
            </p:nvSpPr>
            <p:spPr bwMode="auto">
              <a:xfrm>
                <a:off x="335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6" name="Oval 569"/>
              <p:cNvSpPr>
                <a:spLocks noChangeArrowheads="1"/>
              </p:cNvSpPr>
              <p:nvPr/>
            </p:nvSpPr>
            <p:spPr bwMode="auto">
              <a:xfrm>
                <a:off x="335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7" name="Oval 570"/>
              <p:cNvSpPr>
                <a:spLocks noChangeArrowheads="1"/>
              </p:cNvSpPr>
              <p:nvPr/>
            </p:nvSpPr>
            <p:spPr bwMode="auto">
              <a:xfrm>
                <a:off x="336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8" name="Oval 571"/>
              <p:cNvSpPr>
                <a:spLocks noChangeArrowheads="1"/>
              </p:cNvSpPr>
              <p:nvPr/>
            </p:nvSpPr>
            <p:spPr bwMode="auto">
              <a:xfrm>
                <a:off x="336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9" name="Oval 572"/>
              <p:cNvSpPr>
                <a:spLocks noChangeArrowheads="1"/>
              </p:cNvSpPr>
              <p:nvPr/>
            </p:nvSpPr>
            <p:spPr bwMode="auto">
              <a:xfrm>
                <a:off x="336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0" name="Oval 573"/>
              <p:cNvSpPr>
                <a:spLocks noChangeArrowheads="1"/>
              </p:cNvSpPr>
              <p:nvPr/>
            </p:nvSpPr>
            <p:spPr bwMode="auto">
              <a:xfrm>
                <a:off x="337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1" name="Oval 574"/>
              <p:cNvSpPr>
                <a:spLocks noChangeArrowheads="1"/>
              </p:cNvSpPr>
              <p:nvPr/>
            </p:nvSpPr>
            <p:spPr bwMode="auto">
              <a:xfrm>
                <a:off x="337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2" name="Oval 575"/>
              <p:cNvSpPr>
                <a:spLocks noChangeArrowheads="1"/>
              </p:cNvSpPr>
              <p:nvPr/>
            </p:nvSpPr>
            <p:spPr bwMode="auto">
              <a:xfrm>
                <a:off x="338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3" name="Oval 576"/>
              <p:cNvSpPr>
                <a:spLocks noChangeArrowheads="1"/>
              </p:cNvSpPr>
              <p:nvPr/>
            </p:nvSpPr>
            <p:spPr bwMode="auto">
              <a:xfrm>
                <a:off x="338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4" name="Oval 577"/>
              <p:cNvSpPr>
                <a:spLocks noChangeArrowheads="1"/>
              </p:cNvSpPr>
              <p:nvPr/>
            </p:nvSpPr>
            <p:spPr bwMode="auto">
              <a:xfrm>
                <a:off x="338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5" name="Oval 578"/>
              <p:cNvSpPr>
                <a:spLocks noChangeArrowheads="1"/>
              </p:cNvSpPr>
              <p:nvPr/>
            </p:nvSpPr>
            <p:spPr bwMode="auto">
              <a:xfrm>
                <a:off x="338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6" name="Oval 579"/>
              <p:cNvSpPr>
                <a:spLocks noChangeArrowheads="1"/>
              </p:cNvSpPr>
              <p:nvPr/>
            </p:nvSpPr>
            <p:spPr bwMode="auto">
              <a:xfrm>
                <a:off x="339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7" name="Oval 580"/>
              <p:cNvSpPr>
                <a:spLocks noChangeArrowheads="1"/>
              </p:cNvSpPr>
              <p:nvPr/>
            </p:nvSpPr>
            <p:spPr bwMode="auto">
              <a:xfrm>
                <a:off x="339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8" name="Oval 581"/>
              <p:cNvSpPr>
                <a:spLocks noChangeArrowheads="1"/>
              </p:cNvSpPr>
              <p:nvPr/>
            </p:nvSpPr>
            <p:spPr bwMode="auto">
              <a:xfrm>
                <a:off x="340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9" name="Oval 582"/>
              <p:cNvSpPr>
                <a:spLocks noChangeArrowheads="1"/>
              </p:cNvSpPr>
              <p:nvPr/>
            </p:nvSpPr>
            <p:spPr bwMode="auto">
              <a:xfrm>
                <a:off x="340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0" name="Oval 583"/>
              <p:cNvSpPr>
                <a:spLocks noChangeArrowheads="1"/>
              </p:cNvSpPr>
              <p:nvPr/>
            </p:nvSpPr>
            <p:spPr bwMode="auto">
              <a:xfrm>
                <a:off x="340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1" name="Oval 584"/>
              <p:cNvSpPr>
                <a:spLocks noChangeArrowheads="1"/>
              </p:cNvSpPr>
              <p:nvPr/>
            </p:nvSpPr>
            <p:spPr bwMode="auto">
              <a:xfrm>
                <a:off x="341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2" name="Oval 585"/>
              <p:cNvSpPr>
                <a:spLocks noChangeArrowheads="1"/>
              </p:cNvSpPr>
              <p:nvPr/>
            </p:nvSpPr>
            <p:spPr bwMode="auto">
              <a:xfrm>
                <a:off x="341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3" name="Oval 586"/>
              <p:cNvSpPr>
                <a:spLocks noChangeArrowheads="1"/>
              </p:cNvSpPr>
              <p:nvPr/>
            </p:nvSpPr>
            <p:spPr bwMode="auto">
              <a:xfrm>
                <a:off x="342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4" name="Oval 587"/>
              <p:cNvSpPr>
                <a:spLocks noChangeArrowheads="1"/>
              </p:cNvSpPr>
              <p:nvPr/>
            </p:nvSpPr>
            <p:spPr bwMode="auto">
              <a:xfrm>
                <a:off x="342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5" name="Oval 588"/>
              <p:cNvSpPr>
                <a:spLocks noChangeArrowheads="1"/>
              </p:cNvSpPr>
              <p:nvPr/>
            </p:nvSpPr>
            <p:spPr bwMode="auto">
              <a:xfrm>
                <a:off x="342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6" name="Oval 589"/>
              <p:cNvSpPr>
                <a:spLocks noChangeArrowheads="1"/>
              </p:cNvSpPr>
              <p:nvPr/>
            </p:nvSpPr>
            <p:spPr bwMode="auto">
              <a:xfrm>
                <a:off x="343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7" name="Oval 590"/>
              <p:cNvSpPr>
                <a:spLocks noChangeArrowheads="1"/>
              </p:cNvSpPr>
              <p:nvPr/>
            </p:nvSpPr>
            <p:spPr bwMode="auto">
              <a:xfrm>
                <a:off x="343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8" name="Oval 591"/>
              <p:cNvSpPr>
                <a:spLocks noChangeArrowheads="1"/>
              </p:cNvSpPr>
              <p:nvPr/>
            </p:nvSpPr>
            <p:spPr bwMode="auto">
              <a:xfrm>
                <a:off x="344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9" name="Oval 592"/>
              <p:cNvSpPr>
                <a:spLocks noChangeArrowheads="1"/>
              </p:cNvSpPr>
              <p:nvPr/>
            </p:nvSpPr>
            <p:spPr bwMode="auto">
              <a:xfrm>
                <a:off x="344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0" name="Oval 593"/>
              <p:cNvSpPr>
                <a:spLocks noChangeArrowheads="1"/>
              </p:cNvSpPr>
              <p:nvPr/>
            </p:nvSpPr>
            <p:spPr bwMode="auto">
              <a:xfrm>
                <a:off x="344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1" name="Oval 594"/>
              <p:cNvSpPr>
                <a:spLocks noChangeArrowheads="1"/>
              </p:cNvSpPr>
              <p:nvPr/>
            </p:nvSpPr>
            <p:spPr bwMode="auto">
              <a:xfrm>
                <a:off x="345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2" name="Oval 595"/>
              <p:cNvSpPr>
                <a:spLocks noChangeArrowheads="1"/>
              </p:cNvSpPr>
              <p:nvPr/>
            </p:nvSpPr>
            <p:spPr bwMode="auto">
              <a:xfrm>
                <a:off x="345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3" name="Oval 596"/>
              <p:cNvSpPr>
                <a:spLocks noChangeArrowheads="1"/>
              </p:cNvSpPr>
              <p:nvPr/>
            </p:nvSpPr>
            <p:spPr bwMode="auto">
              <a:xfrm>
                <a:off x="346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4" name="Oval 597"/>
              <p:cNvSpPr>
                <a:spLocks noChangeArrowheads="1"/>
              </p:cNvSpPr>
              <p:nvPr/>
            </p:nvSpPr>
            <p:spPr bwMode="auto">
              <a:xfrm>
                <a:off x="346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5" name="Oval 598"/>
              <p:cNvSpPr>
                <a:spLocks noChangeArrowheads="1"/>
              </p:cNvSpPr>
              <p:nvPr/>
            </p:nvSpPr>
            <p:spPr bwMode="auto">
              <a:xfrm>
                <a:off x="346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6" name="Oval 599"/>
              <p:cNvSpPr>
                <a:spLocks noChangeArrowheads="1"/>
              </p:cNvSpPr>
              <p:nvPr/>
            </p:nvSpPr>
            <p:spPr bwMode="auto">
              <a:xfrm>
                <a:off x="347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7" name="Oval 600"/>
              <p:cNvSpPr>
                <a:spLocks noChangeArrowheads="1"/>
              </p:cNvSpPr>
              <p:nvPr/>
            </p:nvSpPr>
            <p:spPr bwMode="auto">
              <a:xfrm>
                <a:off x="347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8" name="Oval 601"/>
              <p:cNvSpPr>
                <a:spLocks noChangeArrowheads="1"/>
              </p:cNvSpPr>
              <p:nvPr/>
            </p:nvSpPr>
            <p:spPr bwMode="auto">
              <a:xfrm>
                <a:off x="347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9" name="Oval 602"/>
              <p:cNvSpPr>
                <a:spLocks noChangeArrowheads="1"/>
              </p:cNvSpPr>
              <p:nvPr/>
            </p:nvSpPr>
            <p:spPr bwMode="auto">
              <a:xfrm>
                <a:off x="348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0" name="Oval 603"/>
              <p:cNvSpPr>
                <a:spLocks noChangeArrowheads="1"/>
              </p:cNvSpPr>
              <p:nvPr/>
            </p:nvSpPr>
            <p:spPr bwMode="auto">
              <a:xfrm>
                <a:off x="348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1" name="Oval 604"/>
              <p:cNvSpPr>
                <a:spLocks noChangeArrowheads="1"/>
              </p:cNvSpPr>
              <p:nvPr/>
            </p:nvSpPr>
            <p:spPr bwMode="auto">
              <a:xfrm>
                <a:off x="348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2" name="Oval 605"/>
              <p:cNvSpPr>
                <a:spLocks noChangeArrowheads="1"/>
              </p:cNvSpPr>
              <p:nvPr/>
            </p:nvSpPr>
            <p:spPr bwMode="auto">
              <a:xfrm>
                <a:off x="349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3" name="Oval 606"/>
              <p:cNvSpPr>
                <a:spLocks noChangeArrowheads="1"/>
              </p:cNvSpPr>
              <p:nvPr/>
            </p:nvSpPr>
            <p:spPr bwMode="auto">
              <a:xfrm>
                <a:off x="349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6" name="Group 808"/>
            <p:cNvGrpSpPr>
              <a:grpSpLocks/>
            </p:cNvGrpSpPr>
            <p:nvPr/>
          </p:nvGrpSpPr>
          <p:grpSpPr bwMode="auto">
            <a:xfrm>
              <a:off x="5556250" y="1296988"/>
              <a:ext cx="1239838" cy="336550"/>
              <a:chOff x="3500" y="817"/>
              <a:chExt cx="781" cy="212"/>
            </a:xfrm>
          </p:grpSpPr>
          <p:sp>
            <p:nvSpPr>
              <p:cNvPr id="3904" name="Oval 608"/>
              <p:cNvSpPr>
                <a:spLocks noChangeArrowheads="1"/>
              </p:cNvSpPr>
              <p:nvPr/>
            </p:nvSpPr>
            <p:spPr bwMode="auto">
              <a:xfrm>
                <a:off x="350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5" name="Oval 609"/>
              <p:cNvSpPr>
                <a:spLocks noChangeArrowheads="1"/>
              </p:cNvSpPr>
              <p:nvPr/>
            </p:nvSpPr>
            <p:spPr bwMode="auto">
              <a:xfrm>
                <a:off x="350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6" name="Oval 610"/>
              <p:cNvSpPr>
                <a:spLocks noChangeArrowheads="1"/>
              </p:cNvSpPr>
              <p:nvPr/>
            </p:nvSpPr>
            <p:spPr bwMode="auto">
              <a:xfrm>
                <a:off x="350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7" name="Oval 611"/>
              <p:cNvSpPr>
                <a:spLocks noChangeArrowheads="1"/>
              </p:cNvSpPr>
              <p:nvPr/>
            </p:nvSpPr>
            <p:spPr bwMode="auto">
              <a:xfrm>
                <a:off x="351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8" name="Oval 612"/>
              <p:cNvSpPr>
                <a:spLocks noChangeArrowheads="1"/>
              </p:cNvSpPr>
              <p:nvPr/>
            </p:nvSpPr>
            <p:spPr bwMode="auto">
              <a:xfrm>
                <a:off x="351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9" name="Oval 613"/>
              <p:cNvSpPr>
                <a:spLocks noChangeArrowheads="1"/>
              </p:cNvSpPr>
              <p:nvPr/>
            </p:nvSpPr>
            <p:spPr bwMode="auto">
              <a:xfrm>
                <a:off x="352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0" name="Oval 614"/>
              <p:cNvSpPr>
                <a:spLocks noChangeArrowheads="1"/>
              </p:cNvSpPr>
              <p:nvPr/>
            </p:nvSpPr>
            <p:spPr bwMode="auto">
              <a:xfrm>
                <a:off x="352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1" name="Oval 615"/>
              <p:cNvSpPr>
                <a:spLocks noChangeArrowheads="1"/>
              </p:cNvSpPr>
              <p:nvPr/>
            </p:nvSpPr>
            <p:spPr bwMode="auto">
              <a:xfrm>
                <a:off x="352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2" name="Oval 616"/>
              <p:cNvSpPr>
                <a:spLocks noChangeArrowheads="1"/>
              </p:cNvSpPr>
              <p:nvPr/>
            </p:nvSpPr>
            <p:spPr bwMode="auto">
              <a:xfrm>
                <a:off x="352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3" name="Oval 617"/>
              <p:cNvSpPr>
                <a:spLocks noChangeArrowheads="1"/>
              </p:cNvSpPr>
              <p:nvPr/>
            </p:nvSpPr>
            <p:spPr bwMode="auto">
              <a:xfrm>
                <a:off x="353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4" name="Oval 618"/>
              <p:cNvSpPr>
                <a:spLocks noChangeArrowheads="1"/>
              </p:cNvSpPr>
              <p:nvPr/>
            </p:nvSpPr>
            <p:spPr bwMode="auto">
              <a:xfrm>
                <a:off x="353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5" name="Oval 619"/>
              <p:cNvSpPr>
                <a:spLocks noChangeArrowheads="1"/>
              </p:cNvSpPr>
              <p:nvPr/>
            </p:nvSpPr>
            <p:spPr bwMode="auto">
              <a:xfrm>
                <a:off x="354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6" name="Oval 620"/>
              <p:cNvSpPr>
                <a:spLocks noChangeArrowheads="1"/>
              </p:cNvSpPr>
              <p:nvPr/>
            </p:nvSpPr>
            <p:spPr bwMode="auto">
              <a:xfrm>
                <a:off x="354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7" name="Oval 621"/>
              <p:cNvSpPr>
                <a:spLocks noChangeArrowheads="1"/>
              </p:cNvSpPr>
              <p:nvPr/>
            </p:nvSpPr>
            <p:spPr bwMode="auto">
              <a:xfrm>
                <a:off x="354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8" name="Oval 622"/>
              <p:cNvSpPr>
                <a:spLocks noChangeArrowheads="1"/>
              </p:cNvSpPr>
              <p:nvPr/>
            </p:nvSpPr>
            <p:spPr bwMode="auto">
              <a:xfrm>
                <a:off x="355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9" name="Oval 623"/>
              <p:cNvSpPr>
                <a:spLocks noChangeArrowheads="1"/>
              </p:cNvSpPr>
              <p:nvPr/>
            </p:nvSpPr>
            <p:spPr bwMode="auto">
              <a:xfrm>
                <a:off x="355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0" name="Oval 624"/>
              <p:cNvSpPr>
                <a:spLocks noChangeArrowheads="1"/>
              </p:cNvSpPr>
              <p:nvPr/>
            </p:nvSpPr>
            <p:spPr bwMode="auto">
              <a:xfrm>
                <a:off x="356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1" name="Oval 625"/>
              <p:cNvSpPr>
                <a:spLocks noChangeArrowheads="1"/>
              </p:cNvSpPr>
              <p:nvPr/>
            </p:nvSpPr>
            <p:spPr bwMode="auto">
              <a:xfrm>
                <a:off x="356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2" name="Oval 626"/>
              <p:cNvSpPr>
                <a:spLocks noChangeArrowheads="1"/>
              </p:cNvSpPr>
              <p:nvPr/>
            </p:nvSpPr>
            <p:spPr bwMode="auto">
              <a:xfrm>
                <a:off x="356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3" name="Oval 627"/>
              <p:cNvSpPr>
                <a:spLocks noChangeArrowheads="1"/>
              </p:cNvSpPr>
              <p:nvPr/>
            </p:nvSpPr>
            <p:spPr bwMode="auto">
              <a:xfrm>
                <a:off x="357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4" name="Oval 628"/>
              <p:cNvSpPr>
                <a:spLocks noChangeArrowheads="1"/>
              </p:cNvSpPr>
              <p:nvPr/>
            </p:nvSpPr>
            <p:spPr bwMode="auto">
              <a:xfrm>
                <a:off x="357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5" name="Oval 629"/>
              <p:cNvSpPr>
                <a:spLocks noChangeArrowheads="1"/>
              </p:cNvSpPr>
              <p:nvPr/>
            </p:nvSpPr>
            <p:spPr bwMode="auto">
              <a:xfrm>
                <a:off x="358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6" name="Oval 630"/>
              <p:cNvSpPr>
                <a:spLocks noChangeArrowheads="1"/>
              </p:cNvSpPr>
              <p:nvPr/>
            </p:nvSpPr>
            <p:spPr bwMode="auto">
              <a:xfrm>
                <a:off x="358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7" name="Oval 631"/>
              <p:cNvSpPr>
                <a:spLocks noChangeArrowheads="1"/>
              </p:cNvSpPr>
              <p:nvPr/>
            </p:nvSpPr>
            <p:spPr bwMode="auto">
              <a:xfrm>
                <a:off x="358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8" name="Oval 632"/>
              <p:cNvSpPr>
                <a:spLocks noChangeArrowheads="1"/>
              </p:cNvSpPr>
              <p:nvPr/>
            </p:nvSpPr>
            <p:spPr bwMode="auto">
              <a:xfrm>
                <a:off x="359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9" name="Oval 633"/>
              <p:cNvSpPr>
                <a:spLocks noChangeArrowheads="1"/>
              </p:cNvSpPr>
              <p:nvPr/>
            </p:nvSpPr>
            <p:spPr bwMode="auto">
              <a:xfrm>
                <a:off x="359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0" name="Oval 634"/>
              <p:cNvSpPr>
                <a:spLocks noChangeArrowheads="1"/>
              </p:cNvSpPr>
              <p:nvPr/>
            </p:nvSpPr>
            <p:spPr bwMode="auto">
              <a:xfrm>
                <a:off x="360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1" name="Oval 635"/>
              <p:cNvSpPr>
                <a:spLocks noChangeArrowheads="1"/>
              </p:cNvSpPr>
              <p:nvPr/>
            </p:nvSpPr>
            <p:spPr bwMode="auto">
              <a:xfrm>
                <a:off x="360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2" name="Oval 636"/>
              <p:cNvSpPr>
                <a:spLocks noChangeArrowheads="1"/>
              </p:cNvSpPr>
              <p:nvPr/>
            </p:nvSpPr>
            <p:spPr bwMode="auto">
              <a:xfrm>
                <a:off x="360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3" name="Oval 637"/>
              <p:cNvSpPr>
                <a:spLocks noChangeArrowheads="1"/>
              </p:cNvSpPr>
              <p:nvPr/>
            </p:nvSpPr>
            <p:spPr bwMode="auto">
              <a:xfrm>
                <a:off x="360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4" name="Oval 638"/>
              <p:cNvSpPr>
                <a:spLocks noChangeArrowheads="1"/>
              </p:cNvSpPr>
              <p:nvPr/>
            </p:nvSpPr>
            <p:spPr bwMode="auto">
              <a:xfrm>
                <a:off x="361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5" name="Oval 639"/>
              <p:cNvSpPr>
                <a:spLocks noChangeArrowheads="1"/>
              </p:cNvSpPr>
              <p:nvPr/>
            </p:nvSpPr>
            <p:spPr bwMode="auto">
              <a:xfrm>
                <a:off x="361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6" name="Oval 640"/>
              <p:cNvSpPr>
                <a:spLocks noChangeArrowheads="1"/>
              </p:cNvSpPr>
              <p:nvPr/>
            </p:nvSpPr>
            <p:spPr bwMode="auto">
              <a:xfrm>
                <a:off x="362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7" name="Oval 641"/>
              <p:cNvSpPr>
                <a:spLocks noChangeArrowheads="1"/>
              </p:cNvSpPr>
              <p:nvPr/>
            </p:nvSpPr>
            <p:spPr bwMode="auto">
              <a:xfrm>
                <a:off x="362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8" name="Oval 642"/>
              <p:cNvSpPr>
                <a:spLocks noChangeArrowheads="1"/>
              </p:cNvSpPr>
              <p:nvPr/>
            </p:nvSpPr>
            <p:spPr bwMode="auto">
              <a:xfrm>
                <a:off x="362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9" name="Oval 643"/>
              <p:cNvSpPr>
                <a:spLocks noChangeArrowheads="1"/>
              </p:cNvSpPr>
              <p:nvPr/>
            </p:nvSpPr>
            <p:spPr bwMode="auto">
              <a:xfrm>
                <a:off x="363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0" name="Oval 644"/>
              <p:cNvSpPr>
                <a:spLocks noChangeArrowheads="1"/>
              </p:cNvSpPr>
              <p:nvPr/>
            </p:nvSpPr>
            <p:spPr bwMode="auto">
              <a:xfrm>
                <a:off x="363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1" name="Oval 645"/>
              <p:cNvSpPr>
                <a:spLocks noChangeArrowheads="1"/>
              </p:cNvSpPr>
              <p:nvPr/>
            </p:nvSpPr>
            <p:spPr bwMode="auto">
              <a:xfrm>
                <a:off x="364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2" name="Oval 646"/>
              <p:cNvSpPr>
                <a:spLocks noChangeArrowheads="1"/>
              </p:cNvSpPr>
              <p:nvPr/>
            </p:nvSpPr>
            <p:spPr bwMode="auto">
              <a:xfrm>
                <a:off x="364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3" name="Oval 647"/>
              <p:cNvSpPr>
                <a:spLocks noChangeArrowheads="1"/>
              </p:cNvSpPr>
              <p:nvPr/>
            </p:nvSpPr>
            <p:spPr bwMode="auto">
              <a:xfrm>
                <a:off x="364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4" name="Oval 648"/>
              <p:cNvSpPr>
                <a:spLocks noChangeArrowheads="1"/>
              </p:cNvSpPr>
              <p:nvPr/>
            </p:nvSpPr>
            <p:spPr bwMode="auto">
              <a:xfrm>
                <a:off x="365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5" name="Oval 649"/>
              <p:cNvSpPr>
                <a:spLocks noChangeArrowheads="1"/>
              </p:cNvSpPr>
              <p:nvPr/>
            </p:nvSpPr>
            <p:spPr bwMode="auto">
              <a:xfrm>
                <a:off x="365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6" name="Oval 650"/>
              <p:cNvSpPr>
                <a:spLocks noChangeArrowheads="1"/>
              </p:cNvSpPr>
              <p:nvPr/>
            </p:nvSpPr>
            <p:spPr bwMode="auto">
              <a:xfrm>
                <a:off x="366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7" name="Oval 651"/>
              <p:cNvSpPr>
                <a:spLocks noChangeArrowheads="1"/>
              </p:cNvSpPr>
              <p:nvPr/>
            </p:nvSpPr>
            <p:spPr bwMode="auto">
              <a:xfrm>
                <a:off x="366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8" name="Oval 652"/>
              <p:cNvSpPr>
                <a:spLocks noChangeArrowheads="1"/>
              </p:cNvSpPr>
              <p:nvPr/>
            </p:nvSpPr>
            <p:spPr bwMode="auto">
              <a:xfrm>
                <a:off x="366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9" name="Oval 653"/>
              <p:cNvSpPr>
                <a:spLocks noChangeArrowheads="1"/>
              </p:cNvSpPr>
              <p:nvPr/>
            </p:nvSpPr>
            <p:spPr bwMode="auto">
              <a:xfrm>
                <a:off x="367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0" name="Oval 654"/>
              <p:cNvSpPr>
                <a:spLocks noChangeArrowheads="1"/>
              </p:cNvSpPr>
              <p:nvPr/>
            </p:nvSpPr>
            <p:spPr bwMode="auto">
              <a:xfrm>
                <a:off x="367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1" name="Oval 655"/>
              <p:cNvSpPr>
                <a:spLocks noChangeArrowheads="1"/>
              </p:cNvSpPr>
              <p:nvPr/>
            </p:nvSpPr>
            <p:spPr bwMode="auto">
              <a:xfrm>
                <a:off x="368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2" name="Oval 656"/>
              <p:cNvSpPr>
                <a:spLocks noChangeArrowheads="1"/>
              </p:cNvSpPr>
              <p:nvPr/>
            </p:nvSpPr>
            <p:spPr bwMode="auto">
              <a:xfrm>
                <a:off x="368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3" name="Oval 657"/>
              <p:cNvSpPr>
                <a:spLocks noChangeArrowheads="1"/>
              </p:cNvSpPr>
              <p:nvPr/>
            </p:nvSpPr>
            <p:spPr bwMode="auto">
              <a:xfrm>
                <a:off x="368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4" name="Oval 658"/>
              <p:cNvSpPr>
                <a:spLocks noChangeArrowheads="1"/>
              </p:cNvSpPr>
              <p:nvPr/>
            </p:nvSpPr>
            <p:spPr bwMode="auto">
              <a:xfrm>
                <a:off x="369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5" name="Oval 659"/>
              <p:cNvSpPr>
                <a:spLocks noChangeArrowheads="1"/>
              </p:cNvSpPr>
              <p:nvPr/>
            </p:nvSpPr>
            <p:spPr bwMode="auto">
              <a:xfrm>
                <a:off x="369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6" name="Oval 660"/>
              <p:cNvSpPr>
                <a:spLocks noChangeArrowheads="1"/>
              </p:cNvSpPr>
              <p:nvPr/>
            </p:nvSpPr>
            <p:spPr bwMode="auto">
              <a:xfrm>
                <a:off x="370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7" name="Oval 661"/>
              <p:cNvSpPr>
                <a:spLocks noChangeArrowheads="1"/>
              </p:cNvSpPr>
              <p:nvPr/>
            </p:nvSpPr>
            <p:spPr bwMode="auto">
              <a:xfrm>
                <a:off x="370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8" name="Oval 662"/>
              <p:cNvSpPr>
                <a:spLocks noChangeArrowheads="1"/>
              </p:cNvSpPr>
              <p:nvPr/>
            </p:nvSpPr>
            <p:spPr bwMode="auto">
              <a:xfrm>
                <a:off x="370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9" name="Oval 663"/>
              <p:cNvSpPr>
                <a:spLocks noChangeArrowheads="1"/>
              </p:cNvSpPr>
              <p:nvPr/>
            </p:nvSpPr>
            <p:spPr bwMode="auto">
              <a:xfrm>
                <a:off x="371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0" name="Oval 664"/>
              <p:cNvSpPr>
                <a:spLocks noChangeArrowheads="1"/>
              </p:cNvSpPr>
              <p:nvPr/>
            </p:nvSpPr>
            <p:spPr bwMode="auto">
              <a:xfrm>
                <a:off x="371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1" name="Oval 665"/>
              <p:cNvSpPr>
                <a:spLocks noChangeArrowheads="1"/>
              </p:cNvSpPr>
              <p:nvPr/>
            </p:nvSpPr>
            <p:spPr bwMode="auto">
              <a:xfrm>
                <a:off x="372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2" name="Oval 666"/>
              <p:cNvSpPr>
                <a:spLocks noChangeArrowheads="1"/>
              </p:cNvSpPr>
              <p:nvPr/>
            </p:nvSpPr>
            <p:spPr bwMode="auto">
              <a:xfrm>
                <a:off x="372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3" name="Oval 667"/>
              <p:cNvSpPr>
                <a:spLocks noChangeArrowheads="1"/>
              </p:cNvSpPr>
              <p:nvPr/>
            </p:nvSpPr>
            <p:spPr bwMode="auto">
              <a:xfrm>
                <a:off x="372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4" name="Oval 668"/>
              <p:cNvSpPr>
                <a:spLocks noChangeArrowheads="1"/>
              </p:cNvSpPr>
              <p:nvPr/>
            </p:nvSpPr>
            <p:spPr bwMode="auto">
              <a:xfrm>
                <a:off x="373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5" name="Oval 669"/>
              <p:cNvSpPr>
                <a:spLocks noChangeArrowheads="1"/>
              </p:cNvSpPr>
              <p:nvPr/>
            </p:nvSpPr>
            <p:spPr bwMode="auto">
              <a:xfrm>
                <a:off x="373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6" name="Oval 670"/>
              <p:cNvSpPr>
                <a:spLocks noChangeArrowheads="1"/>
              </p:cNvSpPr>
              <p:nvPr/>
            </p:nvSpPr>
            <p:spPr bwMode="auto">
              <a:xfrm>
                <a:off x="373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7" name="Oval 671"/>
              <p:cNvSpPr>
                <a:spLocks noChangeArrowheads="1"/>
              </p:cNvSpPr>
              <p:nvPr/>
            </p:nvSpPr>
            <p:spPr bwMode="auto">
              <a:xfrm>
                <a:off x="374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8" name="Oval 672"/>
              <p:cNvSpPr>
                <a:spLocks noChangeArrowheads="1"/>
              </p:cNvSpPr>
              <p:nvPr/>
            </p:nvSpPr>
            <p:spPr bwMode="auto">
              <a:xfrm>
                <a:off x="374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9" name="Oval 673"/>
              <p:cNvSpPr>
                <a:spLocks noChangeArrowheads="1"/>
              </p:cNvSpPr>
              <p:nvPr/>
            </p:nvSpPr>
            <p:spPr bwMode="auto">
              <a:xfrm>
                <a:off x="374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0" name="Oval 674"/>
              <p:cNvSpPr>
                <a:spLocks noChangeArrowheads="1"/>
              </p:cNvSpPr>
              <p:nvPr/>
            </p:nvSpPr>
            <p:spPr bwMode="auto">
              <a:xfrm>
                <a:off x="375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1" name="Oval 675"/>
              <p:cNvSpPr>
                <a:spLocks noChangeArrowheads="1"/>
              </p:cNvSpPr>
              <p:nvPr/>
            </p:nvSpPr>
            <p:spPr bwMode="auto">
              <a:xfrm>
                <a:off x="375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2" name="Oval 676"/>
              <p:cNvSpPr>
                <a:spLocks noChangeArrowheads="1"/>
              </p:cNvSpPr>
              <p:nvPr/>
            </p:nvSpPr>
            <p:spPr bwMode="auto">
              <a:xfrm>
                <a:off x="376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3" name="Oval 677"/>
              <p:cNvSpPr>
                <a:spLocks noChangeArrowheads="1"/>
              </p:cNvSpPr>
              <p:nvPr/>
            </p:nvSpPr>
            <p:spPr bwMode="auto">
              <a:xfrm>
                <a:off x="376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4" name="Oval 678"/>
              <p:cNvSpPr>
                <a:spLocks noChangeArrowheads="1"/>
              </p:cNvSpPr>
              <p:nvPr/>
            </p:nvSpPr>
            <p:spPr bwMode="auto">
              <a:xfrm>
                <a:off x="376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5" name="Oval 679"/>
              <p:cNvSpPr>
                <a:spLocks noChangeArrowheads="1"/>
              </p:cNvSpPr>
              <p:nvPr/>
            </p:nvSpPr>
            <p:spPr bwMode="auto">
              <a:xfrm>
                <a:off x="377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6" name="Oval 680"/>
              <p:cNvSpPr>
                <a:spLocks noChangeArrowheads="1"/>
              </p:cNvSpPr>
              <p:nvPr/>
            </p:nvSpPr>
            <p:spPr bwMode="auto">
              <a:xfrm>
                <a:off x="377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7" name="Oval 681"/>
              <p:cNvSpPr>
                <a:spLocks noChangeArrowheads="1"/>
              </p:cNvSpPr>
              <p:nvPr/>
            </p:nvSpPr>
            <p:spPr bwMode="auto">
              <a:xfrm>
                <a:off x="3780"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8" name="Oval 682"/>
              <p:cNvSpPr>
                <a:spLocks noChangeArrowheads="1"/>
              </p:cNvSpPr>
              <p:nvPr/>
            </p:nvSpPr>
            <p:spPr bwMode="auto">
              <a:xfrm>
                <a:off x="3780"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9" name="Oval 683"/>
              <p:cNvSpPr>
                <a:spLocks noChangeArrowheads="1"/>
              </p:cNvSpPr>
              <p:nvPr/>
            </p:nvSpPr>
            <p:spPr bwMode="auto">
              <a:xfrm>
                <a:off x="3784"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0" name="Oval 684"/>
              <p:cNvSpPr>
                <a:spLocks noChangeArrowheads="1"/>
              </p:cNvSpPr>
              <p:nvPr/>
            </p:nvSpPr>
            <p:spPr bwMode="auto">
              <a:xfrm>
                <a:off x="3788"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1" name="Oval 685"/>
              <p:cNvSpPr>
                <a:spLocks noChangeArrowheads="1"/>
              </p:cNvSpPr>
              <p:nvPr/>
            </p:nvSpPr>
            <p:spPr bwMode="auto">
              <a:xfrm>
                <a:off x="3792"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2" name="Oval 686"/>
              <p:cNvSpPr>
                <a:spLocks noChangeArrowheads="1"/>
              </p:cNvSpPr>
              <p:nvPr/>
            </p:nvSpPr>
            <p:spPr bwMode="auto">
              <a:xfrm>
                <a:off x="3796"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3" name="Oval 687"/>
              <p:cNvSpPr>
                <a:spLocks noChangeArrowheads="1"/>
              </p:cNvSpPr>
              <p:nvPr/>
            </p:nvSpPr>
            <p:spPr bwMode="auto">
              <a:xfrm>
                <a:off x="380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4" name="Oval 688"/>
              <p:cNvSpPr>
                <a:spLocks noChangeArrowheads="1"/>
              </p:cNvSpPr>
              <p:nvPr/>
            </p:nvSpPr>
            <p:spPr bwMode="auto">
              <a:xfrm>
                <a:off x="380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5" name="Oval 689"/>
              <p:cNvSpPr>
                <a:spLocks noChangeArrowheads="1"/>
              </p:cNvSpPr>
              <p:nvPr/>
            </p:nvSpPr>
            <p:spPr bwMode="auto">
              <a:xfrm>
                <a:off x="380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6" name="Oval 690"/>
              <p:cNvSpPr>
                <a:spLocks noChangeArrowheads="1"/>
              </p:cNvSpPr>
              <p:nvPr/>
            </p:nvSpPr>
            <p:spPr bwMode="auto">
              <a:xfrm>
                <a:off x="381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7" name="Oval 691"/>
              <p:cNvSpPr>
                <a:spLocks noChangeArrowheads="1"/>
              </p:cNvSpPr>
              <p:nvPr/>
            </p:nvSpPr>
            <p:spPr bwMode="auto">
              <a:xfrm>
                <a:off x="381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8" name="Oval 692"/>
              <p:cNvSpPr>
                <a:spLocks noChangeArrowheads="1"/>
              </p:cNvSpPr>
              <p:nvPr/>
            </p:nvSpPr>
            <p:spPr bwMode="auto">
              <a:xfrm>
                <a:off x="382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9" name="Oval 693"/>
              <p:cNvSpPr>
                <a:spLocks noChangeArrowheads="1"/>
              </p:cNvSpPr>
              <p:nvPr/>
            </p:nvSpPr>
            <p:spPr bwMode="auto">
              <a:xfrm>
                <a:off x="382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0" name="Oval 694"/>
              <p:cNvSpPr>
                <a:spLocks noChangeArrowheads="1"/>
              </p:cNvSpPr>
              <p:nvPr/>
            </p:nvSpPr>
            <p:spPr bwMode="auto">
              <a:xfrm>
                <a:off x="382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1" name="Oval 695"/>
              <p:cNvSpPr>
                <a:spLocks noChangeArrowheads="1"/>
              </p:cNvSpPr>
              <p:nvPr/>
            </p:nvSpPr>
            <p:spPr bwMode="auto">
              <a:xfrm>
                <a:off x="383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2" name="Oval 696"/>
              <p:cNvSpPr>
                <a:spLocks noChangeArrowheads="1"/>
              </p:cNvSpPr>
              <p:nvPr/>
            </p:nvSpPr>
            <p:spPr bwMode="auto">
              <a:xfrm>
                <a:off x="383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3" name="Oval 697"/>
              <p:cNvSpPr>
                <a:spLocks noChangeArrowheads="1"/>
              </p:cNvSpPr>
              <p:nvPr/>
            </p:nvSpPr>
            <p:spPr bwMode="auto">
              <a:xfrm>
                <a:off x="384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4" name="Oval 698"/>
              <p:cNvSpPr>
                <a:spLocks noChangeArrowheads="1"/>
              </p:cNvSpPr>
              <p:nvPr/>
            </p:nvSpPr>
            <p:spPr bwMode="auto">
              <a:xfrm>
                <a:off x="384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5" name="Oval 699"/>
              <p:cNvSpPr>
                <a:spLocks noChangeArrowheads="1"/>
              </p:cNvSpPr>
              <p:nvPr/>
            </p:nvSpPr>
            <p:spPr bwMode="auto">
              <a:xfrm>
                <a:off x="384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6" name="Oval 700"/>
              <p:cNvSpPr>
                <a:spLocks noChangeArrowheads="1"/>
              </p:cNvSpPr>
              <p:nvPr/>
            </p:nvSpPr>
            <p:spPr bwMode="auto">
              <a:xfrm>
                <a:off x="385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7" name="Oval 701"/>
              <p:cNvSpPr>
                <a:spLocks noChangeArrowheads="1"/>
              </p:cNvSpPr>
              <p:nvPr/>
            </p:nvSpPr>
            <p:spPr bwMode="auto">
              <a:xfrm>
                <a:off x="385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8" name="Oval 702"/>
              <p:cNvSpPr>
                <a:spLocks noChangeArrowheads="1"/>
              </p:cNvSpPr>
              <p:nvPr/>
            </p:nvSpPr>
            <p:spPr bwMode="auto">
              <a:xfrm>
                <a:off x="386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9" name="Oval 703"/>
              <p:cNvSpPr>
                <a:spLocks noChangeArrowheads="1"/>
              </p:cNvSpPr>
              <p:nvPr/>
            </p:nvSpPr>
            <p:spPr bwMode="auto">
              <a:xfrm>
                <a:off x="386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0" name="Oval 704"/>
              <p:cNvSpPr>
                <a:spLocks noChangeArrowheads="1"/>
              </p:cNvSpPr>
              <p:nvPr/>
            </p:nvSpPr>
            <p:spPr bwMode="auto">
              <a:xfrm>
                <a:off x="386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1" name="Oval 705"/>
              <p:cNvSpPr>
                <a:spLocks noChangeArrowheads="1"/>
              </p:cNvSpPr>
              <p:nvPr/>
            </p:nvSpPr>
            <p:spPr bwMode="auto">
              <a:xfrm>
                <a:off x="386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2" name="Oval 706"/>
              <p:cNvSpPr>
                <a:spLocks noChangeArrowheads="1"/>
              </p:cNvSpPr>
              <p:nvPr/>
            </p:nvSpPr>
            <p:spPr bwMode="auto">
              <a:xfrm>
                <a:off x="387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3" name="Oval 707"/>
              <p:cNvSpPr>
                <a:spLocks noChangeArrowheads="1"/>
              </p:cNvSpPr>
              <p:nvPr/>
            </p:nvSpPr>
            <p:spPr bwMode="auto">
              <a:xfrm>
                <a:off x="387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4" name="Oval 708"/>
              <p:cNvSpPr>
                <a:spLocks noChangeArrowheads="1"/>
              </p:cNvSpPr>
              <p:nvPr/>
            </p:nvSpPr>
            <p:spPr bwMode="auto">
              <a:xfrm>
                <a:off x="388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5" name="Oval 709"/>
              <p:cNvSpPr>
                <a:spLocks noChangeArrowheads="1"/>
              </p:cNvSpPr>
              <p:nvPr/>
            </p:nvSpPr>
            <p:spPr bwMode="auto">
              <a:xfrm>
                <a:off x="388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6" name="Oval 710"/>
              <p:cNvSpPr>
                <a:spLocks noChangeArrowheads="1"/>
              </p:cNvSpPr>
              <p:nvPr/>
            </p:nvSpPr>
            <p:spPr bwMode="auto">
              <a:xfrm>
                <a:off x="388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7" name="Oval 711"/>
              <p:cNvSpPr>
                <a:spLocks noChangeArrowheads="1"/>
              </p:cNvSpPr>
              <p:nvPr/>
            </p:nvSpPr>
            <p:spPr bwMode="auto">
              <a:xfrm>
                <a:off x="389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8" name="Oval 712"/>
              <p:cNvSpPr>
                <a:spLocks noChangeArrowheads="1"/>
              </p:cNvSpPr>
              <p:nvPr/>
            </p:nvSpPr>
            <p:spPr bwMode="auto">
              <a:xfrm>
                <a:off x="389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9" name="Oval 713"/>
              <p:cNvSpPr>
                <a:spLocks noChangeArrowheads="1"/>
              </p:cNvSpPr>
              <p:nvPr/>
            </p:nvSpPr>
            <p:spPr bwMode="auto">
              <a:xfrm>
                <a:off x="390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0" name="Oval 714"/>
              <p:cNvSpPr>
                <a:spLocks noChangeArrowheads="1"/>
              </p:cNvSpPr>
              <p:nvPr/>
            </p:nvSpPr>
            <p:spPr bwMode="auto">
              <a:xfrm>
                <a:off x="390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1" name="Oval 715"/>
              <p:cNvSpPr>
                <a:spLocks noChangeArrowheads="1"/>
              </p:cNvSpPr>
              <p:nvPr/>
            </p:nvSpPr>
            <p:spPr bwMode="auto">
              <a:xfrm>
                <a:off x="390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2" name="Oval 716"/>
              <p:cNvSpPr>
                <a:spLocks noChangeArrowheads="1"/>
              </p:cNvSpPr>
              <p:nvPr/>
            </p:nvSpPr>
            <p:spPr bwMode="auto">
              <a:xfrm>
                <a:off x="391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3" name="Oval 717"/>
              <p:cNvSpPr>
                <a:spLocks noChangeArrowheads="1"/>
              </p:cNvSpPr>
              <p:nvPr/>
            </p:nvSpPr>
            <p:spPr bwMode="auto">
              <a:xfrm>
                <a:off x="391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4" name="Oval 718"/>
              <p:cNvSpPr>
                <a:spLocks noChangeArrowheads="1"/>
              </p:cNvSpPr>
              <p:nvPr/>
            </p:nvSpPr>
            <p:spPr bwMode="auto">
              <a:xfrm>
                <a:off x="391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5" name="Oval 719"/>
              <p:cNvSpPr>
                <a:spLocks noChangeArrowheads="1"/>
              </p:cNvSpPr>
              <p:nvPr/>
            </p:nvSpPr>
            <p:spPr bwMode="auto">
              <a:xfrm>
                <a:off x="392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6" name="Oval 720"/>
              <p:cNvSpPr>
                <a:spLocks noChangeArrowheads="1"/>
              </p:cNvSpPr>
              <p:nvPr/>
            </p:nvSpPr>
            <p:spPr bwMode="auto">
              <a:xfrm>
                <a:off x="392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7" name="Oval 721"/>
              <p:cNvSpPr>
                <a:spLocks noChangeArrowheads="1"/>
              </p:cNvSpPr>
              <p:nvPr/>
            </p:nvSpPr>
            <p:spPr bwMode="auto">
              <a:xfrm>
                <a:off x="392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8" name="Oval 722"/>
              <p:cNvSpPr>
                <a:spLocks noChangeArrowheads="1"/>
              </p:cNvSpPr>
              <p:nvPr/>
            </p:nvSpPr>
            <p:spPr bwMode="auto">
              <a:xfrm>
                <a:off x="393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9" name="Oval 723"/>
              <p:cNvSpPr>
                <a:spLocks noChangeArrowheads="1"/>
              </p:cNvSpPr>
              <p:nvPr/>
            </p:nvSpPr>
            <p:spPr bwMode="auto">
              <a:xfrm>
                <a:off x="393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0" name="Oval 724"/>
              <p:cNvSpPr>
                <a:spLocks noChangeArrowheads="1"/>
              </p:cNvSpPr>
              <p:nvPr/>
            </p:nvSpPr>
            <p:spPr bwMode="auto">
              <a:xfrm>
                <a:off x="394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1" name="Oval 725"/>
              <p:cNvSpPr>
                <a:spLocks noChangeArrowheads="1"/>
              </p:cNvSpPr>
              <p:nvPr/>
            </p:nvSpPr>
            <p:spPr bwMode="auto">
              <a:xfrm>
                <a:off x="394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2" name="Oval 726"/>
              <p:cNvSpPr>
                <a:spLocks noChangeArrowheads="1"/>
              </p:cNvSpPr>
              <p:nvPr/>
            </p:nvSpPr>
            <p:spPr bwMode="auto">
              <a:xfrm>
                <a:off x="394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3" name="Oval 727"/>
              <p:cNvSpPr>
                <a:spLocks noChangeArrowheads="1"/>
              </p:cNvSpPr>
              <p:nvPr/>
            </p:nvSpPr>
            <p:spPr bwMode="auto">
              <a:xfrm>
                <a:off x="395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4" name="Oval 728"/>
              <p:cNvSpPr>
                <a:spLocks noChangeArrowheads="1"/>
              </p:cNvSpPr>
              <p:nvPr/>
            </p:nvSpPr>
            <p:spPr bwMode="auto">
              <a:xfrm>
                <a:off x="395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5" name="Oval 729"/>
              <p:cNvSpPr>
                <a:spLocks noChangeArrowheads="1"/>
              </p:cNvSpPr>
              <p:nvPr/>
            </p:nvSpPr>
            <p:spPr bwMode="auto">
              <a:xfrm>
                <a:off x="396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6" name="Oval 730"/>
              <p:cNvSpPr>
                <a:spLocks noChangeArrowheads="1"/>
              </p:cNvSpPr>
              <p:nvPr/>
            </p:nvSpPr>
            <p:spPr bwMode="auto">
              <a:xfrm>
                <a:off x="396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7" name="Oval 731"/>
              <p:cNvSpPr>
                <a:spLocks noChangeArrowheads="1"/>
              </p:cNvSpPr>
              <p:nvPr/>
            </p:nvSpPr>
            <p:spPr bwMode="auto">
              <a:xfrm>
                <a:off x="396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8" name="Oval 732"/>
              <p:cNvSpPr>
                <a:spLocks noChangeArrowheads="1"/>
              </p:cNvSpPr>
              <p:nvPr/>
            </p:nvSpPr>
            <p:spPr bwMode="auto">
              <a:xfrm>
                <a:off x="397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9" name="Oval 733"/>
              <p:cNvSpPr>
                <a:spLocks noChangeArrowheads="1"/>
              </p:cNvSpPr>
              <p:nvPr/>
            </p:nvSpPr>
            <p:spPr bwMode="auto">
              <a:xfrm>
                <a:off x="397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0" name="Oval 734"/>
              <p:cNvSpPr>
                <a:spLocks noChangeArrowheads="1"/>
              </p:cNvSpPr>
              <p:nvPr/>
            </p:nvSpPr>
            <p:spPr bwMode="auto">
              <a:xfrm>
                <a:off x="398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1" name="Oval 735"/>
              <p:cNvSpPr>
                <a:spLocks noChangeArrowheads="1"/>
              </p:cNvSpPr>
              <p:nvPr/>
            </p:nvSpPr>
            <p:spPr bwMode="auto">
              <a:xfrm>
                <a:off x="398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2" name="Oval 736"/>
              <p:cNvSpPr>
                <a:spLocks noChangeArrowheads="1"/>
              </p:cNvSpPr>
              <p:nvPr/>
            </p:nvSpPr>
            <p:spPr bwMode="auto">
              <a:xfrm>
                <a:off x="398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3" name="Oval 737"/>
              <p:cNvSpPr>
                <a:spLocks noChangeArrowheads="1"/>
              </p:cNvSpPr>
              <p:nvPr/>
            </p:nvSpPr>
            <p:spPr bwMode="auto">
              <a:xfrm>
                <a:off x="399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4" name="Oval 738"/>
              <p:cNvSpPr>
                <a:spLocks noChangeArrowheads="1"/>
              </p:cNvSpPr>
              <p:nvPr/>
            </p:nvSpPr>
            <p:spPr bwMode="auto">
              <a:xfrm>
                <a:off x="399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5" name="Oval 739"/>
              <p:cNvSpPr>
                <a:spLocks noChangeArrowheads="1"/>
              </p:cNvSpPr>
              <p:nvPr/>
            </p:nvSpPr>
            <p:spPr bwMode="auto">
              <a:xfrm>
                <a:off x="400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6" name="Oval 740"/>
              <p:cNvSpPr>
                <a:spLocks noChangeArrowheads="1"/>
              </p:cNvSpPr>
              <p:nvPr/>
            </p:nvSpPr>
            <p:spPr bwMode="auto">
              <a:xfrm>
                <a:off x="400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7" name="Oval 741"/>
              <p:cNvSpPr>
                <a:spLocks noChangeArrowheads="1"/>
              </p:cNvSpPr>
              <p:nvPr/>
            </p:nvSpPr>
            <p:spPr bwMode="auto">
              <a:xfrm>
                <a:off x="400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8" name="Oval 742"/>
              <p:cNvSpPr>
                <a:spLocks noChangeArrowheads="1"/>
              </p:cNvSpPr>
              <p:nvPr/>
            </p:nvSpPr>
            <p:spPr bwMode="auto">
              <a:xfrm>
                <a:off x="401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9" name="Oval 743"/>
              <p:cNvSpPr>
                <a:spLocks noChangeArrowheads="1"/>
              </p:cNvSpPr>
              <p:nvPr/>
            </p:nvSpPr>
            <p:spPr bwMode="auto">
              <a:xfrm>
                <a:off x="401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0" name="Oval 744"/>
              <p:cNvSpPr>
                <a:spLocks noChangeArrowheads="1"/>
              </p:cNvSpPr>
              <p:nvPr/>
            </p:nvSpPr>
            <p:spPr bwMode="auto">
              <a:xfrm>
                <a:off x="402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1" name="Oval 745"/>
              <p:cNvSpPr>
                <a:spLocks noChangeArrowheads="1"/>
              </p:cNvSpPr>
              <p:nvPr/>
            </p:nvSpPr>
            <p:spPr bwMode="auto">
              <a:xfrm>
                <a:off x="402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2" name="Oval 746"/>
              <p:cNvSpPr>
                <a:spLocks noChangeArrowheads="1"/>
              </p:cNvSpPr>
              <p:nvPr/>
            </p:nvSpPr>
            <p:spPr bwMode="auto">
              <a:xfrm>
                <a:off x="402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3" name="Oval 747"/>
              <p:cNvSpPr>
                <a:spLocks noChangeArrowheads="1"/>
              </p:cNvSpPr>
              <p:nvPr/>
            </p:nvSpPr>
            <p:spPr bwMode="auto">
              <a:xfrm>
                <a:off x="403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4" name="Oval 748"/>
              <p:cNvSpPr>
                <a:spLocks noChangeArrowheads="1"/>
              </p:cNvSpPr>
              <p:nvPr/>
            </p:nvSpPr>
            <p:spPr bwMode="auto">
              <a:xfrm>
                <a:off x="403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5" name="Oval 749"/>
              <p:cNvSpPr>
                <a:spLocks noChangeArrowheads="1"/>
              </p:cNvSpPr>
              <p:nvPr/>
            </p:nvSpPr>
            <p:spPr bwMode="auto">
              <a:xfrm>
                <a:off x="404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6" name="Oval 750"/>
              <p:cNvSpPr>
                <a:spLocks noChangeArrowheads="1"/>
              </p:cNvSpPr>
              <p:nvPr/>
            </p:nvSpPr>
            <p:spPr bwMode="auto">
              <a:xfrm>
                <a:off x="404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7" name="Oval 751"/>
              <p:cNvSpPr>
                <a:spLocks noChangeArrowheads="1"/>
              </p:cNvSpPr>
              <p:nvPr/>
            </p:nvSpPr>
            <p:spPr bwMode="auto">
              <a:xfrm>
                <a:off x="404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8" name="Oval 752"/>
              <p:cNvSpPr>
                <a:spLocks noChangeArrowheads="1"/>
              </p:cNvSpPr>
              <p:nvPr/>
            </p:nvSpPr>
            <p:spPr bwMode="auto">
              <a:xfrm>
                <a:off x="405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9" name="Oval 753"/>
              <p:cNvSpPr>
                <a:spLocks noChangeArrowheads="1"/>
              </p:cNvSpPr>
              <p:nvPr/>
            </p:nvSpPr>
            <p:spPr bwMode="auto">
              <a:xfrm>
                <a:off x="405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0" name="Oval 754"/>
              <p:cNvSpPr>
                <a:spLocks noChangeArrowheads="1"/>
              </p:cNvSpPr>
              <p:nvPr/>
            </p:nvSpPr>
            <p:spPr bwMode="auto">
              <a:xfrm>
                <a:off x="406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1" name="Oval 755"/>
              <p:cNvSpPr>
                <a:spLocks noChangeArrowheads="1"/>
              </p:cNvSpPr>
              <p:nvPr/>
            </p:nvSpPr>
            <p:spPr bwMode="auto">
              <a:xfrm>
                <a:off x="406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2" name="Oval 756"/>
              <p:cNvSpPr>
                <a:spLocks noChangeArrowheads="1"/>
              </p:cNvSpPr>
              <p:nvPr/>
            </p:nvSpPr>
            <p:spPr bwMode="auto">
              <a:xfrm>
                <a:off x="406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3" name="Oval 757"/>
              <p:cNvSpPr>
                <a:spLocks noChangeArrowheads="1"/>
              </p:cNvSpPr>
              <p:nvPr/>
            </p:nvSpPr>
            <p:spPr bwMode="auto">
              <a:xfrm>
                <a:off x="407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4" name="Oval 758"/>
              <p:cNvSpPr>
                <a:spLocks noChangeArrowheads="1"/>
              </p:cNvSpPr>
              <p:nvPr/>
            </p:nvSpPr>
            <p:spPr bwMode="auto">
              <a:xfrm>
                <a:off x="407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5" name="Oval 759"/>
              <p:cNvSpPr>
                <a:spLocks noChangeArrowheads="1"/>
              </p:cNvSpPr>
              <p:nvPr/>
            </p:nvSpPr>
            <p:spPr bwMode="auto">
              <a:xfrm>
                <a:off x="408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6" name="Oval 760"/>
              <p:cNvSpPr>
                <a:spLocks noChangeArrowheads="1"/>
              </p:cNvSpPr>
              <p:nvPr/>
            </p:nvSpPr>
            <p:spPr bwMode="auto">
              <a:xfrm>
                <a:off x="408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7" name="Oval 761"/>
              <p:cNvSpPr>
                <a:spLocks noChangeArrowheads="1"/>
              </p:cNvSpPr>
              <p:nvPr/>
            </p:nvSpPr>
            <p:spPr bwMode="auto">
              <a:xfrm>
                <a:off x="408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8" name="Oval 762"/>
              <p:cNvSpPr>
                <a:spLocks noChangeArrowheads="1"/>
              </p:cNvSpPr>
              <p:nvPr/>
            </p:nvSpPr>
            <p:spPr bwMode="auto">
              <a:xfrm>
                <a:off x="409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9" name="Oval 763"/>
              <p:cNvSpPr>
                <a:spLocks noChangeArrowheads="1"/>
              </p:cNvSpPr>
              <p:nvPr/>
            </p:nvSpPr>
            <p:spPr bwMode="auto">
              <a:xfrm>
                <a:off x="409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0" name="Oval 764"/>
              <p:cNvSpPr>
                <a:spLocks noChangeArrowheads="1"/>
              </p:cNvSpPr>
              <p:nvPr/>
            </p:nvSpPr>
            <p:spPr bwMode="auto">
              <a:xfrm>
                <a:off x="410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1" name="Oval 765"/>
              <p:cNvSpPr>
                <a:spLocks noChangeArrowheads="1"/>
              </p:cNvSpPr>
              <p:nvPr/>
            </p:nvSpPr>
            <p:spPr bwMode="auto">
              <a:xfrm>
                <a:off x="410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2" name="Oval 766"/>
              <p:cNvSpPr>
                <a:spLocks noChangeArrowheads="1"/>
              </p:cNvSpPr>
              <p:nvPr/>
            </p:nvSpPr>
            <p:spPr bwMode="auto">
              <a:xfrm>
                <a:off x="410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3" name="Oval 767"/>
              <p:cNvSpPr>
                <a:spLocks noChangeArrowheads="1"/>
              </p:cNvSpPr>
              <p:nvPr/>
            </p:nvSpPr>
            <p:spPr bwMode="auto">
              <a:xfrm>
                <a:off x="411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4" name="Oval 768"/>
              <p:cNvSpPr>
                <a:spLocks noChangeArrowheads="1"/>
              </p:cNvSpPr>
              <p:nvPr/>
            </p:nvSpPr>
            <p:spPr bwMode="auto">
              <a:xfrm>
                <a:off x="411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5" name="Oval 769"/>
              <p:cNvSpPr>
                <a:spLocks noChangeArrowheads="1"/>
              </p:cNvSpPr>
              <p:nvPr/>
            </p:nvSpPr>
            <p:spPr bwMode="auto">
              <a:xfrm>
                <a:off x="412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6" name="Oval 770"/>
              <p:cNvSpPr>
                <a:spLocks noChangeArrowheads="1"/>
              </p:cNvSpPr>
              <p:nvPr/>
            </p:nvSpPr>
            <p:spPr bwMode="auto">
              <a:xfrm>
                <a:off x="412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7" name="Oval 771"/>
              <p:cNvSpPr>
                <a:spLocks noChangeArrowheads="1"/>
              </p:cNvSpPr>
              <p:nvPr/>
            </p:nvSpPr>
            <p:spPr bwMode="auto">
              <a:xfrm>
                <a:off x="412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8" name="Oval 772"/>
              <p:cNvSpPr>
                <a:spLocks noChangeArrowheads="1"/>
              </p:cNvSpPr>
              <p:nvPr/>
            </p:nvSpPr>
            <p:spPr bwMode="auto">
              <a:xfrm>
                <a:off x="412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9" name="Oval 773"/>
              <p:cNvSpPr>
                <a:spLocks noChangeArrowheads="1"/>
              </p:cNvSpPr>
              <p:nvPr/>
            </p:nvSpPr>
            <p:spPr bwMode="auto">
              <a:xfrm>
                <a:off x="413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0" name="Oval 774"/>
              <p:cNvSpPr>
                <a:spLocks noChangeArrowheads="1"/>
              </p:cNvSpPr>
              <p:nvPr/>
            </p:nvSpPr>
            <p:spPr bwMode="auto">
              <a:xfrm>
                <a:off x="413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1" name="Oval 775"/>
              <p:cNvSpPr>
                <a:spLocks noChangeArrowheads="1"/>
              </p:cNvSpPr>
              <p:nvPr/>
            </p:nvSpPr>
            <p:spPr bwMode="auto">
              <a:xfrm>
                <a:off x="414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2" name="Oval 776"/>
              <p:cNvSpPr>
                <a:spLocks noChangeArrowheads="1"/>
              </p:cNvSpPr>
              <p:nvPr/>
            </p:nvSpPr>
            <p:spPr bwMode="auto">
              <a:xfrm>
                <a:off x="414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3" name="Oval 777"/>
              <p:cNvSpPr>
                <a:spLocks noChangeArrowheads="1"/>
              </p:cNvSpPr>
              <p:nvPr/>
            </p:nvSpPr>
            <p:spPr bwMode="auto">
              <a:xfrm>
                <a:off x="414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4" name="Oval 778"/>
              <p:cNvSpPr>
                <a:spLocks noChangeArrowheads="1"/>
              </p:cNvSpPr>
              <p:nvPr/>
            </p:nvSpPr>
            <p:spPr bwMode="auto">
              <a:xfrm>
                <a:off x="415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5" name="Oval 779"/>
              <p:cNvSpPr>
                <a:spLocks noChangeArrowheads="1"/>
              </p:cNvSpPr>
              <p:nvPr/>
            </p:nvSpPr>
            <p:spPr bwMode="auto">
              <a:xfrm>
                <a:off x="415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6" name="Oval 780"/>
              <p:cNvSpPr>
                <a:spLocks noChangeArrowheads="1"/>
              </p:cNvSpPr>
              <p:nvPr/>
            </p:nvSpPr>
            <p:spPr bwMode="auto">
              <a:xfrm>
                <a:off x="416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7" name="Oval 781"/>
              <p:cNvSpPr>
                <a:spLocks noChangeArrowheads="1"/>
              </p:cNvSpPr>
              <p:nvPr/>
            </p:nvSpPr>
            <p:spPr bwMode="auto">
              <a:xfrm>
                <a:off x="416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8" name="Oval 782"/>
              <p:cNvSpPr>
                <a:spLocks noChangeArrowheads="1"/>
              </p:cNvSpPr>
              <p:nvPr/>
            </p:nvSpPr>
            <p:spPr bwMode="auto">
              <a:xfrm>
                <a:off x="416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9" name="Oval 783"/>
              <p:cNvSpPr>
                <a:spLocks noChangeArrowheads="1"/>
              </p:cNvSpPr>
              <p:nvPr/>
            </p:nvSpPr>
            <p:spPr bwMode="auto">
              <a:xfrm>
                <a:off x="417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0" name="Oval 784"/>
              <p:cNvSpPr>
                <a:spLocks noChangeArrowheads="1"/>
              </p:cNvSpPr>
              <p:nvPr/>
            </p:nvSpPr>
            <p:spPr bwMode="auto">
              <a:xfrm>
                <a:off x="417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1" name="Oval 785"/>
              <p:cNvSpPr>
                <a:spLocks noChangeArrowheads="1"/>
              </p:cNvSpPr>
              <p:nvPr/>
            </p:nvSpPr>
            <p:spPr bwMode="auto">
              <a:xfrm>
                <a:off x="417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2" name="Oval 786"/>
              <p:cNvSpPr>
                <a:spLocks noChangeArrowheads="1"/>
              </p:cNvSpPr>
              <p:nvPr/>
            </p:nvSpPr>
            <p:spPr bwMode="auto">
              <a:xfrm>
                <a:off x="418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3" name="Oval 787"/>
              <p:cNvSpPr>
                <a:spLocks noChangeArrowheads="1"/>
              </p:cNvSpPr>
              <p:nvPr/>
            </p:nvSpPr>
            <p:spPr bwMode="auto">
              <a:xfrm>
                <a:off x="418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4" name="Oval 788"/>
              <p:cNvSpPr>
                <a:spLocks noChangeArrowheads="1"/>
              </p:cNvSpPr>
              <p:nvPr/>
            </p:nvSpPr>
            <p:spPr bwMode="auto">
              <a:xfrm>
                <a:off x="418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5" name="Oval 789"/>
              <p:cNvSpPr>
                <a:spLocks noChangeArrowheads="1"/>
              </p:cNvSpPr>
              <p:nvPr/>
            </p:nvSpPr>
            <p:spPr bwMode="auto">
              <a:xfrm>
                <a:off x="419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6" name="Oval 790"/>
              <p:cNvSpPr>
                <a:spLocks noChangeArrowheads="1"/>
              </p:cNvSpPr>
              <p:nvPr/>
            </p:nvSpPr>
            <p:spPr bwMode="auto">
              <a:xfrm>
                <a:off x="419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7" name="Oval 791"/>
              <p:cNvSpPr>
                <a:spLocks noChangeArrowheads="1"/>
              </p:cNvSpPr>
              <p:nvPr/>
            </p:nvSpPr>
            <p:spPr bwMode="auto">
              <a:xfrm>
                <a:off x="420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8" name="Oval 792"/>
              <p:cNvSpPr>
                <a:spLocks noChangeArrowheads="1"/>
              </p:cNvSpPr>
              <p:nvPr/>
            </p:nvSpPr>
            <p:spPr bwMode="auto">
              <a:xfrm>
                <a:off x="420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9" name="Oval 793"/>
              <p:cNvSpPr>
                <a:spLocks noChangeArrowheads="1"/>
              </p:cNvSpPr>
              <p:nvPr/>
            </p:nvSpPr>
            <p:spPr bwMode="auto">
              <a:xfrm>
                <a:off x="420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0" name="Oval 794"/>
              <p:cNvSpPr>
                <a:spLocks noChangeArrowheads="1"/>
              </p:cNvSpPr>
              <p:nvPr/>
            </p:nvSpPr>
            <p:spPr bwMode="auto">
              <a:xfrm>
                <a:off x="421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1" name="Oval 795"/>
              <p:cNvSpPr>
                <a:spLocks noChangeArrowheads="1"/>
              </p:cNvSpPr>
              <p:nvPr/>
            </p:nvSpPr>
            <p:spPr bwMode="auto">
              <a:xfrm>
                <a:off x="421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2" name="Oval 796"/>
              <p:cNvSpPr>
                <a:spLocks noChangeArrowheads="1"/>
              </p:cNvSpPr>
              <p:nvPr/>
            </p:nvSpPr>
            <p:spPr bwMode="auto">
              <a:xfrm>
                <a:off x="422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3" name="Oval 797"/>
              <p:cNvSpPr>
                <a:spLocks noChangeArrowheads="1"/>
              </p:cNvSpPr>
              <p:nvPr/>
            </p:nvSpPr>
            <p:spPr bwMode="auto">
              <a:xfrm>
                <a:off x="422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4" name="Oval 798"/>
              <p:cNvSpPr>
                <a:spLocks noChangeArrowheads="1"/>
              </p:cNvSpPr>
              <p:nvPr/>
            </p:nvSpPr>
            <p:spPr bwMode="auto">
              <a:xfrm>
                <a:off x="422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5" name="Oval 799"/>
              <p:cNvSpPr>
                <a:spLocks noChangeArrowheads="1"/>
              </p:cNvSpPr>
              <p:nvPr/>
            </p:nvSpPr>
            <p:spPr bwMode="auto">
              <a:xfrm>
                <a:off x="423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6" name="Oval 800"/>
              <p:cNvSpPr>
                <a:spLocks noChangeArrowheads="1"/>
              </p:cNvSpPr>
              <p:nvPr/>
            </p:nvSpPr>
            <p:spPr bwMode="auto">
              <a:xfrm>
                <a:off x="423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7" name="Oval 801"/>
              <p:cNvSpPr>
                <a:spLocks noChangeArrowheads="1"/>
              </p:cNvSpPr>
              <p:nvPr/>
            </p:nvSpPr>
            <p:spPr bwMode="auto">
              <a:xfrm>
                <a:off x="424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8" name="Oval 802"/>
              <p:cNvSpPr>
                <a:spLocks noChangeArrowheads="1"/>
              </p:cNvSpPr>
              <p:nvPr/>
            </p:nvSpPr>
            <p:spPr bwMode="auto">
              <a:xfrm>
                <a:off x="424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9" name="Oval 803"/>
              <p:cNvSpPr>
                <a:spLocks noChangeArrowheads="1"/>
              </p:cNvSpPr>
              <p:nvPr/>
            </p:nvSpPr>
            <p:spPr bwMode="auto">
              <a:xfrm>
                <a:off x="424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0" name="Oval 804"/>
              <p:cNvSpPr>
                <a:spLocks noChangeArrowheads="1"/>
              </p:cNvSpPr>
              <p:nvPr/>
            </p:nvSpPr>
            <p:spPr bwMode="auto">
              <a:xfrm>
                <a:off x="425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1" name="Oval 805"/>
              <p:cNvSpPr>
                <a:spLocks noChangeArrowheads="1"/>
              </p:cNvSpPr>
              <p:nvPr/>
            </p:nvSpPr>
            <p:spPr bwMode="auto">
              <a:xfrm>
                <a:off x="425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2" name="Oval 806"/>
              <p:cNvSpPr>
                <a:spLocks noChangeArrowheads="1"/>
              </p:cNvSpPr>
              <p:nvPr/>
            </p:nvSpPr>
            <p:spPr bwMode="auto">
              <a:xfrm>
                <a:off x="426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3" name="Oval 807"/>
              <p:cNvSpPr>
                <a:spLocks noChangeArrowheads="1"/>
              </p:cNvSpPr>
              <p:nvPr/>
            </p:nvSpPr>
            <p:spPr bwMode="auto">
              <a:xfrm>
                <a:off x="426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7" name="Group 1009"/>
            <p:cNvGrpSpPr>
              <a:grpSpLocks/>
            </p:cNvGrpSpPr>
            <p:nvPr/>
          </p:nvGrpSpPr>
          <p:grpSpPr bwMode="auto">
            <a:xfrm>
              <a:off x="6770688" y="1296988"/>
              <a:ext cx="1252538" cy="336550"/>
              <a:chOff x="4265" y="817"/>
              <a:chExt cx="789" cy="212"/>
            </a:xfrm>
          </p:grpSpPr>
          <p:sp>
            <p:nvSpPr>
              <p:cNvPr id="3704" name="Oval 809"/>
              <p:cNvSpPr>
                <a:spLocks noChangeArrowheads="1"/>
              </p:cNvSpPr>
              <p:nvPr/>
            </p:nvSpPr>
            <p:spPr bwMode="auto">
              <a:xfrm>
                <a:off x="426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5" name="Oval 810"/>
              <p:cNvSpPr>
                <a:spLocks noChangeArrowheads="1"/>
              </p:cNvSpPr>
              <p:nvPr/>
            </p:nvSpPr>
            <p:spPr bwMode="auto">
              <a:xfrm>
                <a:off x="426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6" name="Oval 811"/>
              <p:cNvSpPr>
                <a:spLocks noChangeArrowheads="1"/>
              </p:cNvSpPr>
              <p:nvPr/>
            </p:nvSpPr>
            <p:spPr bwMode="auto">
              <a:xfrm>
                <a:off x="427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7" name="Oval 812"/>
              <p:cNvSpPr>
                <a:spLocks noChangeArrowheads="1"/>
              </p:cNvSpPr>
              <p:nvPr/>
            </p:nvSpPr>
            <p:spPr bwMode="auto">
              <a:xfrm>
                <a:off x="427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8" name="Oval 813"/>
              <p:cNvSpPr>
                <a:spLocks noChangeArrowheads="1"/>
              </p:cNvSpPr>
              <p:nvPr/>
            </p:nvSpPr>
            <p:spPr bwMode="auto">
              <a:xfrm>
                <a:off x="428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9" name="Oval 814"/>
              <p:cNvSpPr>
                <a:spLocks noChangeArrowheads="1"/>
              </p:cNvSpPr>
              <p:nvPr/>
            </p:nvSpPr>
            <p:spPr bwMode="auto">
              <a:xfrm>
                <a:off x="428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0" name="Oval 815"/>
              <p:cNvSpPr>
                <a:spLocks noChangeArrowheads="1"/>
              </p:cNvSpPr>
              <p:nvPr/>
            </p:nvSpPr>
            <p:spPr bwMode="auto">
              <a:xfrm>
                <a:off x="428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1" name="Oval 816"/>
              <p:cNvSpPr>
                <a:spLocks noChangeArrowheads="1"/>
              </p:cNvSpPr>
              <p:nvPr/>
            </p:nvSpPr>
            <p:spPr bwMode="auto">
              <a:xfrm>
                <a:off x="429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2" name="Oval 817"/>
              <p:cNvSpPr>
                <a:spLocks noChangeArrowheads="1"/>
              </p:cNvSpPr>
              <p:nvPr/>
            </p:nvSpPr>
            <p:spPr bwMode="auto">
              <a:xfrm>
                <a:off x="429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3" name="Oval 818"/>
              <p:cNvSpPr>
                <a:spLocks noChangeArrowheads="1"/>
              </p:cNvSpPr>
              <p:nvPr/>
            </p:nvSpPr>
            <p:spPr bwMode="auto">
              <a:xfrm>
                <a:off x="430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4" name="Oval 819"/>
              <p:cNvSpPr>
                <a:spLocks noChangeArrowheads="1"/>
              </p:cNvSpPr>
              <p:nvPr/>
            </p:nvSpPr>
            <p:spPr bwMode="auto">
              <a:xfrm>
                <a:off x="430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5" name="Oval 820"/>
              <p:cNvSpPr>
                <a:spLocks noChangeArrowheads="1"/>
              </p:cNvSpPr>
              <p:nvPr/>
            </p:nvSpPr>
            <p:spPr bwMode="auto">
              <a:xfrm>
                <a:off x="430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6" name="Oval 821"/>
              <p:cNvSpPr>
                <a:spLocks noChangeArrowheads="1"/>
              </p:cNvSpPr>
              <p:nvPr/>
            </p:nvSpPr>
            <p:spPr bwMode="auto">
              <a:xfrm>
                <a:off x="430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7" name="Oval 822"/>
              <p:cNvSpPr>
                <a:spLocks noChangeArrowheads="1"/>
              </p:cNvSpPr>
              <p:nvPr/>
            </p:nvSpPr>
            <p:spPr bwMode="auto">
              <a:xfrm>
                <a:off x="431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8" name="Oval 823"/>
              <p:cNvSpPr>
                <a:spLocks noChangeArrowheads="1"/>
              </p:cNvSpPr>
              <p:nvPr/>
            </p:nvSpPr>
            <p:spPr bwMode="auto">
              <a:xfrm>
                <a:off x="431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9" name="Oval 824"/>
              <p:cNvSpPr>
                <a:spLocks noChangeArrowheads="1"/>
              </p:cNvSpPr>
              <p:nvPr/>
            </p:nvSpPr>
            <p:spPr bwMode="auto">
              <a:xfrm>
                <a:off x="432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0" name="Oval 825"/>
              <p:cNvSpPr>
                <a:spLocks noChangeArrowheads="1"/>
              </p:cNvSpPr>
              <p:nvPr/>
            </p:nvSpPr>
            <p:spPr bwMode="auto">
              <a:xfrm>
                <a:off x="432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1" name="Oval 826"/>
              <p:cNvSpPr>
                <a:spLocks noChangeArrowheads="1"/>
              </p:cNvSpPr>
              <p:nvPr/>
            </p:nvSpPr>
            <p:spPr bwMode="auto">
              <a:xfrm>
                <a:off x="432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2" name="Oval 827"/>
              <p:cNvSpPr>
                <a:spLocks noChangeArrowheads="1"/>
              </p:cNvSpPr>
              <p:nvPr/>
            </p:nvSpPr>
            <p:spPr bwMode="auto">
              <a:xfrm>
                <a:off x="433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3" name="Oval 828"/>
              <p:cNvSpPr>
                <a:spLocks noChangeArrowheads="1"/>
              </p:cNvSpPr>
              <p:nvPr/>
            </p:nvSpPr>
            <p:spPr bwMode="auto">
              <a:xfrm>
                <a:off x="433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4" name="Oval 829"/>
              <p:cNvSpPr>
                <a:spLocks noChangeArrowheads="1"/>
              </p:cNvSpPr>
              <p:nvPr/>
            </p:nvSpPr>
            <p:spPr bwMode="auto">
              <a:xfrm>
                <a:off x="434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5" name="Oval 830"/>
              <p:cNvSpPr>
                <a:spLocks noChangeArrowheads="1"/>
              </p:cNvSpPr>
              <p:nvPr/>
            </p:nvSpPr>
            <p:spPr bwMode="auto">
              <a:xfrm>
                <a:off x="434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6" name="Oval 831"/>
              <p:cNvSpPr>
                <a:spLocks noChangeArrowheads="1"/>
              </p:cNvSpPr>
              <p:nvPr/>
            </p:nvSpPr>
            <p:spPr bwMode="auto">
              <a:xfrm>
                <a:off x="434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7" name="Oval 832"/>
              <p:cNvSpPr>
                <a:spLocks noChangeArrowheads="1"/>
              </p:cNvSpPr>
              <p:nvPr/>
            </p:nvSpPr>
            <p:spPr bwMode="auto">
              <a:xfrm>
                <a:off x="435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8" name="Oval 833"/>
              <p:cNvSpPr>
                <a:spLocks noChangeArrowheads="1"/>
              </p:cNvSpPr>
              <p:nvPr/>
            </p:nvSpPr>
            <p:spPr bwMode="auto">
              <a:xfrm>
                <a:off x="435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9" name="Oval 834"/>
              <p:cNvSpPr>
                <a:spLocks noChangeArrowheads="1"/>
              </p:cNvSpPr>
              <p:nvPr/>
            </p:nvSpPr>
            <p:spPr bwMode="auto">
              <a:xfrm>
                <a:off x="436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0" name="Oval 835"/>
              <p:cNvSpPr>
                <a:spLocks noChangeArrowheads="1"/>
              </p:cNvSpPr>
              <p:nvPr/>
            </p:nvSpPr>
            <p:spPr bwMode="auto">
              <a:xfrm>
                <a:off x="436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1" name="Oval 836"/>
              <p:cNvSpPr>
                <a:spLocks noChangeArrowheads="1"/>
              </p:cNvSpPr>
              <p:nvPr/>
            </p:nvSpPr>
            <p:spPr bwMode="auto">
              <a:xfrm>
                <a:off x="436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2" name="Oval 837"/>
              <p:cNvSpPr>
                <a:spLocks noChangeArrowheads="1"/>
              </p:cNvSpPr>
              <p:nvPr/>
            </p:nvSpPr>
            <p:spPr bwMode="auto">
              <a:xfrm>
                <a:off x="437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3" name="Oval 838"/>
              <p:cNvSpPr>
                <a:spLocks noChangeArrowheads="1"/>
              </p:cNvSpPr>
              <p:nvPr/>
            </p:nvSpPr>
            <p:spPr bwMode="auto">
              <a:xfrm>
                <a:off x="437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4" name="Oval 839"/>
              <p:cNvSpPr>
                <a:spLocks noChangeArrowheads="1"/>
              </p:cNvSpPr>
              <p:nvPr/>
            </p:nvSpPr>
            <p:spPr bwMode="auto">
              <a:xfrm>
                <a:off x="438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5" name="Oval 840"/>
              <p:cNvSpPr>
                <a:spLocks noChangeArrowheads="1"/>
              </p:cNvSpPr>
              <p:nvPr/>
            </p:nvSpPr>
            <p:spPr bwMode="auto">
              <a:xfrm>
                <a:off x="438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6" name="Oval 841"/>
              <p:cNvSpPr>
                <a:spLocks noChangeArrowheads="1"/>
              </p:cNvSpPr>
              <p:nvPr/>
            </p:nvSpPr>
            <p:spPr bwMode="auto">
              <a:xfrm>
                <a:off x="438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7" name="Oval 842"/>
              <p:cNvSpPr>
                <a:spLocks noChangeArrowheads="1"/>
              </p:cNvSpPr>
              <p:nvPr/>
            </p:nvSpPr>
            <p:spPr bwMode="auto">
              <a:xfrm>
                <a:off x="439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8" name="Oval 843"/>
              <p:cNvSpPr>
                <a:spLocks noChangeArrowheads="1"/>
              </p:cNvSpPr>
              <p:nvPr/>
            </p:nvSpPr>
            <p:spPr bwMode="auto">
              <a:xfrm>
                <a:off x="439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9" name="Oval 844"/>
              <p:cNvSpPr>
                <a:spLocks noChangeArrowheads="1"/>
              </p:cNvSpPr>
              <p:nvPr/>
            </p:nvSpPr>
            <p:spPr bwMode="auto">
              <a:xfrm>
                <a:off x="440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0" name="Oval 845"/>
              <p:cNvSpPr>
                <a:spLocks noChangeArrowheads="1"/>
              </p:cNvSpPr>
              <p:nvPr/>
            </p:nvSpPr>
            <p:spPr bwMode="auto">
              <a:xfrm>
                <a:off x="440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1" name="Oval 846"/>
              <p:cNvSpPr>
                <a:spLocks noChangeArrowheads="1"/>
              </p:cNvSpPr>
              <p:nvPr/>
            </p:nvSpPr>
            <p:spPr bwMode="auto">
              <a:xfrm>
                <a:off x="440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2" name="Oval 847"/>
              <p:cNvSpPr>
                <a:spLocks noChangeArrowheads="1"/>
              </p:cNvSpPr>
              <p:nvPr/>
            </p:nvSpPr>
            <p:spPr bwMode="auto">
              <a:xfrm>
                <a:off x="441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3" name="Oval 848"/>
              <p:cNvSpPr>
                <a:spLocks noChangeArrowheads="1"/>
              </p:cNvSpPr>
              <p:nvPr/>
            </p:nvSpPr>
            <p:spPr bwMode="auto">
              <a:xfrm>
                <a:off x="441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4" name="Oval 849"/>
              <p:cNvSpPr>
                <a:spLocks noChangeArrowheads="1"/>
              </p:cNvSpPr>
              <p:nvPr/>
            </p:nvSpPr>
            <p:spPr bwMode="auto">
              <a:xfrm>
                <a:off x="442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5" name="Oval 850"/>
              <p:cNvSpPr>
                <a:spLocks noChangeArrowheads="1"/>
              </p:cNvSpPr>
              <p:nvPr/>
            </p:nvSpPr>
            <p:spPr bwMode="auto">
              <a:xfrm>
                <a:off x="442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6" name="Oval 851"/>
              <p:cNvSpPr>
                <a:spLocks noChangeArrowheads="1"/>
              </p:cNvSpPr>
              <p:nvPr/>
            </p:nvSpPr>
            <p:spPr bwMode="auto">
              <a:xfrm>
                <a:off x="442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7" name="Oval 852"/>
              <p:cNvSpPr>
                <a:spLocks noChangeArrowheads="1"/>
              </p:cNvSpPr>
              <p:nvPr/>
            </p:nvSpPr>
            <p:spPr bwMode="auto">
              <a:xfrm>
                <a:off x="443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8" name="Oval 853"/>
              <p:cNvSpPr>
                <a:spLocks noChangeArrowheads="1"/>
              </p:cNvSpPr>
              <p:nvPr/>
            </p:nvSpPr>
            <p:spPr bwMode="auto">
              <a:xfrm>
                <a:off x="443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9" name="Oval 854"/>
              <p:cNvSpPr>
                <a:spLocks noChangeArrowheads="1"/>
              </p:cNvSpPr>
              <p:nvPr/>
            </p:nvSpPr>
            <p:spPr bwMode="auto">
              <a:xfrm>
                <a:off x="444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0" name="Oval 855"/>
              <p:cNvSpPr>
                <a:spLocks noChangeArrowheads="1"/>
              </p:cNvSpPr>
              <p:nvPr/>
            </p:nvSpPr>
            <p:spPr bwMode="auto">
              <a:xfrm>
                <a:off x="444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1" name="Oval 856"/>
              <p:cNvSpPr>
                <a:spLocks noChangeArrowheads="1"/>
              </p:cNvSpPr>
              <p:nvPr/>
            </p:nvSpPr>
            <p:spPr bwMode="auto">
              <a:xfrm>
                <a:off x="444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2" name="Oval 857"/>
              <p:cNvSpPr>
                <a:spLocks noChangeArrowheads="1"/>
              </p:cNvSpPr>
              <p:nvPr/>
            </p:nvSpPr>
            <p:spPr bwMode="auto">
              <a:xfrm>
                <a:off x="445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3" name="Oval 858"/>
              <p:cNvSpPr>
                <a:spLocks noChangeArrowheads="1"/>
              </p:cNvSpPr>
              <p:nvPr/>
            </p:nvSpPr>
            <p:spPr bwMode="auto">
              <a:xfrm>
                <a:off x="445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4" name="Oval 859"/>
              <p:cNvSpPr>
                <a:spLocks noChangeArrowheads="1"/>
              </p:cNvSpPr>
              <p:nvPr/>
            </p:nvSpPr>
            <p:spPr bwMode="auto">
              <a:xfrm>
                <a:off x="446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5" name="Oval 860"/>
              <p:cNvSpPr>
                <a:spLocks noChangeArrowheads="1"/>
              </p:cNvSpPr>
              <p:nvPr/>
            </p:nvSpPr>
            <p:spPr bwMode="auto">
              <a:xfrm>
                <a:off x="4465"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6" name="Oval 861"/>
              <p:cNvSpPr>
                <a:spLocks noChangeArrowheads="1"/>
              </p:cNvSpPr>
              <p:nvPr/>
            </p:nvSpPr>
            <p:spPr bwMode="auto">
              <a:xfrm>
                <a:off x="4469"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7" name="Oval 862"/>
              <p:cNvSpPr>
                <a:spLocks noChangeArrowheads="1"/>
              </p:cNvSpPr>
              <p:nvPr/>
            </p:nvSpPr>
            <p:spPr bwMode="auto">
              <a:xfrm>
                <a:off x="4473"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8" name="Oval 863"/>
              <p:cNvSpPr>
                <a:spLocks noChangeArrowheads="1"/>
              </p:cNvSpPr>
              <p:nvPr/>
            </p:nvSpPr>
            <p:spPr bwMode="auto">
              <a:xfrm>
                <a:off x="4477"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9" name="Oval 864"/>
              <p:cNvSpPr>
                <a:spLocks noChangeArrowheads="1"/>
              </p:cNvSpPr>
              <p:nvPr/>
            </p:nvSpPr>
            <p:spPr bwMode="auto">
              <a:xfrm>
                <a:off x="4481" y="817"/>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0" name="Oval 865"/>
              <p:cNvSpPr>
                <a:spLocks noChangeArrowheads="1"/>
              </p:cNvSpPr>
              <p:nvPr/>
            </p:nvSpPr>
            <p:spPr bwMode="auto">
              <a:xfrm>
                <a:off x="44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1" name="Oval 866"/>
              <p:cNvSpPr>
                <a:spLocks noChangeArrowheads="1"/>
              </p:cNvSpPr>
              <p:nvPr/>
            </p:nvSpPr>
            <p:spPr bwMode="auto">
              <a:xfrm>
                <a:off x="44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2" name="Oval 867"/>
              <p:cNvSpPr>
                <a:spLocks noChangeArrowheads="1"/>
              </p:cNvSpPr>
              <p:nvPr/>
            </p:nvSpPr>
            <p:spPr bwMode="auto">
              <a:xfrm>
                <a:off x="44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3" name="Oval 868"/>
              <p:cNvSpPr>
                <a:spLocks noChangeArrowheads="1"/>
              </p:cNvSpPr>
              <p:nvPr/>
            </p:nvSpPr>
            <p:spPr bwMode="auto">
              <a:xfrm>
                <a:off x="44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4" name="Oval 869"/>
              <p:cNvSpPr>
                <a:spLocks noChangeArrowheads="1"/>
              </p:cNvSpPr>
              <p:nvPr/>
            </p:nvSpPr>
            <p:spPr bwMode="auto">
              <a:xfrm>
                <a:off x="45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5" name="Oval 870"/>
              <p:cNvSpPr>
                <a:spLocks noChangeArrowheads="1"/>
              </p:cNvSpPr>
              <p:nvPr/>
            </p:nvSpPr>
            <p:spPr bwMode="auto">
              <a:xfrm>
                <a:off x="45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6" name="Oval 871"/>
              <p:cNvSpPr>
                <a:spLocks noChangeArrowheads="1"/>
              </p:cNvSpPr>
              <p:nvPr/>
            </p:nvSpPr>
            <p:spPr bwMode="auto">
              <a:xfrm>
                <a:off x="451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7" name="Oval 872"/>
              <p:cNvSpPr>
                <a:spLocks noChangeArrowheads="1"/>
              </p:cNvSpPr>
              <p:nvPr/>
            </p:nvSpPr>
            <p:spPr bwMode="auto">
              <a:xfrm>
                <a:off x="451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8" name="Oval 873"/>
              <p:cNvSpPr>
                <a:spLocks noChangeArrowheads="1"/>
              </p:cNvSpPr>
              <p:nvPr/>
            </p:nvSpPr>
            <p:spPr bwMode="auto">
              <a:xfrm>
                <a:off x="451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9" name="Oval 874"/>
              <p:cNvSpPr>
                <a:spLocks noChangeArrowheads="1"/>
              </p:cNvSpPr>
              <p:nvPr/>
            </p:nvSpPr>
            <p:spPr bwMode="auto">
              <a:xfrm>
                <a:off x="452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0" name="Oval 875"/>
              <p:cNvSpPr>
                <a:spLocks noChangeArrowheads="1"/>
              </p:cNvSpPr>
              <p:nvPr/>
            </p:nvSpPr>
            <p:spPr bwMode="auto">
              <a:xfrm>
                <a:off x="452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1" name="Oval 876"/>
              <p:cNvSpPr>
                <a:spLocks noChangeArrowheads="1"/>
              </p:cNvSpPr>
              <p:nvPr/>
            </p:nvSpPr>
            <p:spPr bwMode="auto">
              <a:xfrm>
                <a:off x="452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2" name="Oval 877"/>
              <p:cNvSpPr>
                <a:spLocks noChangeArrowheads="1"/>
              </p:cNvSpPr>
              <p:nvPr/>
            </p:nvSpPr>
            <p:spPr bwMode="auto">
              <a:xfrm>
                <a:off x="453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3" name="Oval 878"/>
              <p:cNvSpPr>
                <a:spLocks noChangeArrowheads="1"/>
              </p:cNvSpPr>
              <p:nvPr/>
            </p:nvSpPr>
            <p:spPr bwMode="auto">
              <a:xfrm>
                <a:off x="453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4" name="Oval 879"/>
              <p:cNvSpPr>
                <a:spLocks noChangeArrowheads="1"/>
              </p:cNvSpPr>
              <p:nvPr/>
            </p:nvSpPr>
            <p:spPr bwMode="auto">
              <a:xfrm>
                <a:off x="453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5" name="Oval 880"/>
              <p:cNvSpPr>
                <a:spLocks noChangeArrowheads="1"/>
              </p:cNvSpPr>
              <p:nvPr/>
            </p:nvSpPr>
            <p:spPr bwMode="auto">
              <a:xfrm>
                <a:off x="454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6" name="Oval 881"/>
              <p:cNvSpPr>
                <a:spLocks noChangeArrowheads="1"/>
              </p:cNvSpPr>
              <p:nvPr/>
            </p:nvSpPr>
            <p:spPr bwMode="auto">
              <a:xfrm>
                <a:off x="454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7" name="Oval 882"/>
              <p:cNvSpPr>
                <a:spLocks noChangeArrowheads="1"/>
              </p:cNvSpPr>
              <p:nvPr/>
            </p:nvSpPr>
            <p:spPr bwMode="auto">
              <a:xfrm>
                <a:off x="455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8" name="Oval 883"/>
              <p:cNvSpPr>
                <a:spLocks noChangeArrowheads="1"/>
              </p:cNvSpPr>
              <p:nvPr/>
            </p:nvSpPr>
            <p:spPr bwMode="auto">
              <a:xfrm>
                <a:off x="455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9" name="Oval 884"/>
              <p:cNvSpPr>
                <a:spLocks noChangeArrowheads="1"/>
              </p:cNvSpPr>
              <p:nvPr/>
            </p:nvSpPr>
            <p:spPr bwMode="auto">
              <a:xfrm>
                <a:off x="455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0" name="Oval 885"/>
              <p:cNvSpPr>
                <a:spLocks noChangeArrowheads="1"/>
              </p:cNvSpPr>
              <p:nvPr/>
            </p:nvSpPr>
            <p:spPr bwMode="auto">
              <a:xfrm>
                <a:off x="456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1" name="Oval 886"/>
              <p:cNvSpPr>
                <a:spLocks noChangeArrowheads="1"/>
              </p:cNvSpPr>
              <p:nvPr/>
            </p:nvSpPr>
            <p:spPr bwMode="auto">
              <a:xfrm>
                <a:off x="456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2" name="Oval 887"/>
              <p:cNvSpPr>
                <a:spLocks noChangeArrowheads="1"/>
              </p:cNvSpPr>
              <p:nvPr/>
            </p:nvSpPr>
            <p:spPr bwMode="auto">
              <a:xfrm>
                <a:off x="45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3" name="Oval 888"/>
              <p:cNvSpPr>
                <a:spLocks noChangeArrowheads="1"/>
              </p:cNvSpPr>
              <p:nvPr/>
            </p:nvSpPr>
            <p:spPr bwMode="auto">
              <a:xfrm>
                <a:off x="45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4" name="Oval 889"/>
              <p:cNvSpPr>
                <a:spLocks noChangeArrowheads="1"/>
              </p:cNvSpPr>
              <p:nvPr/>
            </p:nvSpPr>
            <p:spPr bwMode="auto">
              <a:xfrm>
                <a:off x="45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5" name="Oval 890"/>
              <p:cNvSpPr>
                <a:spLocks noChangeArrowheads="1"/>
              </p:cNvSpPr>
              <p:nvPr/>
            </p:nvSpPr>
            <p:spPr bwMode="auto">
              <a:xfrm>
                <a:off x="45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6" name="Oval 891"/>
              <p:cNvSpPr>
                <a:spLocks noChangeArrowheads="1"/>
              </p:cNvSpPr>
              <p:nvPr/>
            </p:nvSpPr>
            <p:spPr bwMode="auto">
              <a:xfrm>
                <a:off x="45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7" name="Oval 892"/>
              <p:cNvSpPr>
                <a:spLocks noChangeArrowheads="1"/>
              </p:cNvSpPr>
              <p:nvPr/>
            </p:nvSpPr>
            <p:spPr bwMode="auto">
              <a:xfrm>
                <a:off x="45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8" name="Oval 893"/>
              <p:cNvSpPr>
                <a:spLocks noChangeArrowheads="1"/>
              </p:cNvSpPr>
              <p:nvPr/>
            </p:nvSpPr>
            <p:spPr bwMode="auto">
              <a:xfrm>
                <a:off x="45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9" name="Oval 894"/>
              <p:cNvSpPr>
                <a:spLocks noChangeArrowheads="1"/>
              </p:cNvSpPr>
              <p:nvPr/>
            </p:nvSpPr>
            <p:spPr bwMode="auto">
              <a:xfrm>
                <a:off x="45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0" name="Oval 895"/>
              <p:cNvSpPr>
                <a:spLocks noChangeArrowheads="1"/>
              </p:cNvSpPr>
              <p:nvPr/>
            </p:nvSpPr>
            <p:spPr bwMode="auto">
              <a:xfrm>
                <a:off x="45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1" name="Oval 896"/>
              <p:cNvSpPr>
                <a:spLocks noChangeArrowheads="1"/>
              </p:cNvSpPr>
              <p:nvPr/>
            </p:nvSpPr>
            <p:spPr bwMode="auto">
              <a:xfrm>
                <a:off x="46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2" name="Oval 897"/>
              <p:cNvSpPr>
                <a:spLocks noChangeArrowheads="1"/>
              </p:cNvSpPr>
              <p:nvPr/>
            </p:nvSpPr>
            <p:spPr bwMode="auto">
              <a:xfrm>
                <a:off x="46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3" name="Oval 898"/>
              <p:cNvSpPr>
                <a:spLocks noChangeArrowheads="1"/>
              </p:cNvSpPr>
              <p:nvPr/>
            </p:nvSpPr>
            <p:spPr bwMode="auto">
              <a:xfrm>
                <a:off x="461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4" name="Oval 899"/>
              <p:cNvSpPr>
                <a:spLocks noChangeArrowheads="1"/>
              </p:cNvSpPr>
              <p:nvPr/>
            </p:nvSpPr>
            <p:spPr bwMode="auto">
              <a:xfrm>
                <a:off x="461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5" name="Oval 900"/>
              <p:cNvSpPr>
                <a:spLocks noChangeArrowheads="1"/>
              </p:cNvSpPr>
              <p:nvPr/>
            </p:nvSpPr>
            <p:spPr bwMode="auto">
              <a:xfrm>
                <a:off x="461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6" name="Oval 901"/>
              <p:cNvSpPr>
                <a:spLocks noChangeArrowheads="1"/>
              </p:cNvSpPr>
              <p:nvPr/>
            </p:nvSpPr>
            <p:spPr bwMode="auto">
              <a:xfrm>
                <a:off x="462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7" name="Oval 902"/>
              <p:cNvSpPr>
                <a:spLocks noChangeArrowheads="1"/>
              </p:cNvSpPr>
              <p:nvPr/>
            </p:nvSpPr>
            <p:spPr bwMode="auto">
              <a:xfrm>
                <a:off x="462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8" name="Oval 903"/>
              <p:cNvSpPr>
                <a:spLocks noChangeArrowheads="1"/>
              </p:cNvSpPr>
              <p:nvPr/>
            </p:nvSpPr>
            <p:spPr bwMode="auto">
              <a:xfrm>
                <a:off x="463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9" name="Oval 904"/>
              <p:cNvSpPr>
                <a:spLocks noChangeArrowheads="1"/>
              </p:cNvSpPr>
              <p:nvPr/>
            </p:nvSpPr>
            <p:spPr bwMode="auto">
              <a:xfrm>
                <a:off x="463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0" name="Oval 905"/>
              <p:cNvSpPr>
                <a:spLocks noChangeArrowheads="1"/>
              </p:cNvSpPr>
              <p:nvPr/>
            </p:nvSpPr>
            <p:spPr bwMode="auto">
              <a:xfrm>
                <a:off x="463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1" name="Oval 906"/>
              <p:cNvSpPr>
                <a:spLocks noChangeArrowheads="1"/>
              </p:cNvSpPr>
              <p:nvPr/>
            </p:nvSpPr>
            <p:spPr bwMode="auto">
              <a:xfrm>
                <a:off x="464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2" name="Oval 907"/>
              <p:cNvSpPr>
                <a:spLocks noChangeArrowheads="1"/>
              </p:cNvSpPr>
              <p:nvPr/>
            </p:nvSpPr>
            <p:spPr bwMode="auto">
              <a:xfrm>
                <a:off x="464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3" name="Oval 908"/>
              <p:cNvSpPr>
                <a:spLocks noChangeArrowheads="1"/>
              </p:cNvSpPr>
              <p:nvPr/>
            </p:nvSpPr>
            <p:spPr bwMode="auto">
              <a:xfrm>
                <a:off x="465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4" name="Oval 909"/>
              <p:cNvSpPr>
                <a:spLocks noChangeArrowheads="1"/>
              </p:cNvSpPr>
              <p:nvPr/>
            </p:nvSpPr>
            <p:spPr bwMode="auto">
              <a:xfrm>
                <a:off x="465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5" name="Oval 910"/>
              <p:cNvSpPr>
                <a:spLocks noChangeArrowheads="1"/>
              </p:cNvSpPr>
              <p:nvPr/>
            </p:nvSpPr>
            <p:spPr bwMode="auto">
              <a:xfrm>
                <a:off x="465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6" name="Oval 911"/>
              <p:cNvSpPr>
                <a:spLocks noChangeArrowheads="1"/>
              </p:cNvSpPr>
              <p:nvPr/>
            </p:nvSpPr>
            <p:spPr bwMode="auto">
              <a:xfrm>
                <a:off x="465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7" name="Oval 912"/>
              <p:cNvSpPr>
                <a:spLocks noChangeArrowheads="1"/>
              </p:cNvSpPr>
              <p:nvPr/>
            </p:nvSpPr>
            <p:spPr bwMode="auto">
              <a:xfrm>
                <a:off x="466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8" name="Oval 913"/>
              <p:cNvSpPr>
                <a:spLocks noChangeArrowheads="1"/>
              </p:cNvSpPr>
              <p:nvPr/>
            </p:nvSpPr>
            <p:spPr bwMode="auto">
              <a:xfrm>
                <a:off x="466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9" name="Oval 914"/>
              <p:cNvSpPr>
                <a:spLocks noChangeArrowheads="1"/>
              </p:cNvSpPr>
              <p:nvPr/>
            </p:nvSpPr>
            <p:spPr bwMode="auto">
              <a:xfrm>
                <a:off x="467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0" name="Oval 915"/>
              <p:cNvSpPr>
                <a:spLocks noChangeArrowheads="1"/>
              </p:cNvSpPr>
              <p:nvPr/>
            </p:nvSpPr>
            <p:spPr bwMode="auto">
              <a:xfrm>
                <a:off x="467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1" name="Oval 916"/>
              <p:cNvSpPr>
                <a:spLocks noChangeArrowheads="1"/>
              </p:cNvSpPr>
              <p:nvPr/>
            </p:nvSpPr>
            <p:spPr bwMode="auto">
              <a:xfrm>
                <a:off x="467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2" name="Oval 917"/>
              <p:cNvSpPr>
                <a:spLocks noChangeArrowheads="1"/>
              </p:cNvSpPr>
              <p:nvPr/>
            </p:nvSpPr>
            <p:spPr bwMode="auto">
              <a:xfrm>
                <a:off x="468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3" name="Oval 918"/>
              <p:cNvSpPr>
                <a:spLocks noChangeArrowheads="1"/>
              </p:cNvSpPr>
              <p:nvPr/>
            </p:nvSpPr>
            <p:spPr bwMode="auto">
              <a:xfrm>
                <a:off x="468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4" name="Oval 919"/>
              <p:cNvSpPr>
                <a:spLocks noChangeArrowheads="1"/>
              </p:cNvSpPr>
              <p:nvPr/>
            </p:nvSpPr>
            <p:spPr bwMode="auto">
              <a:xfrm>
                <a:off x="469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5" name="Oval 920"/>
              <p:cNvSpPr>
                <a:spLocks noChangeArrowheads="1"/>
              </p:cNvSpPr>
              <p:nvPr/>
            </p:nvSpPr>
            <p:spPr bwMode="auto">
              <a:xfrm>
                <a:off x="469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6" name="Oval 921"/>
              <p:cNvSpPr>
                <a:spLocks noChangeArrowheads="1"/>
              </p:cNvSpPr>
              <p:nvPr/>
            </p:nvSpPr>
            <p:spPr bwMode="auto">
              <a:xfrm>
                <a:off x="469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7" name="Oval 922"/>
              <p:cNvSpPr>
                <a:spLocks noChangeArrowheads="1"/>
              </p:cNvSpPr>
              <p:nvPr/>
            </p:nvSpPr>
            <p:spPr bwMode="auto">
              <a:xfrm>
                <a:off x="46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8" name="Oval 923"/>
              <p:cNvSpPr>
                <a:spLocks noChangeArrowheads="1"/>
              </p:cNvSpPr>
              <p:nvPr/>
            </p:nvSpPr>
            <p:spPr bwMode="auto">
              <a:xfrm>
                <a:off x="47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9" name="Oval 924"/>
              <p:cNvSpPr>
                <a:spLocks noChangeArrowheads="1"/>
              </p:cNvSpPr>
              <p:nvPr/>
            </p:nvSpPr>
            <p:spPr bwMode="auto">
              <a:xfrm>
                <a:off x="47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0" name="Oval 925"/>
              <p:cNvSpPr>
                <a:spLocks noChangeArrowheads="1"/>
              </p:cNvSpPr>
              <p:nvPr/>
            </p:nvSpPr>
            <p:spPr bwMode="auto">
              <a:xfrm>
                <a:off x="471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1" name="Oval 926"/>
              <p:cNvSpPr>
                <a:spLocks noChangeArrowheads="1"/>
              </p:cNvSpPr>
              <p:nvPr/>
            </p:nvSpPr>
            <p:spPr bwMode="auto">
              <a:xfrm>
                <a:off x="471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2" name="Oval 927"/>
              <p:cNvSpPr>
                <a:spLocks noChangeArrowheads="1"/>
              </p:cNvSpPr>
              <p:nvPr/>
            </p:nvSpPr>
            <p:spPr bwMode="auto">
              <a:xfrm>
                <a:off x="471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3" name="Oval 928"/>
              <p:cNvSpPr>
                <a:spLocks noChangeArrowheads="1"/>
              </p:cNvSpPr>
              <p:nvPr/>
            </p:nvSpPr>
            <p:spPr bwMode="auto">
              <a:xfrm>
                <a:off x="472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4" name="Oval 929"/>
              <p:cNvSpPr>
                <a:spLocks noChangeArrowheads="1"/>
              </p:cNvSpPr>
              <p:nvPr/>
            </p:nvSpPr>
            <p:spPr bwMode="auto">
              <a:xfrm>
                <a:off x="472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5" name="Oval 930"/>
              <p:cNvSpPr>
                <a:spLocks noChangeArrowheads="1"/>
              </p:cNvSpPr>
              <p:nvPr/>
            </p:nvSpPr>
            <p:spPr bwMode="auto">
              <a:xfrm>
                <a:off x="473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6" name="Oval 931"/>
              <p:cNvSpPr>
                <a:spLocks noChangeArrowheads="1"/>
              </p:cNvSpPr>
              <p:nvPr/>
            </p:nvSpPr>
            <p:spPr bwMode="auto">
              <a:xfrm>
                <a:off x="473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7" name="Oval 932"/>
              <p:cNvSpPr>
                <a:spLocks noChangeArrowheads="1"/>
              </p:cNvSpPr>
              <p:nvPr/>
            </p:nvSpPr>
            <p:spPr bwMode="auto">
              <a:xfrm>
                <a:off x="473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8" name="Oval 933"/>
              <p:cNvSpPr>
                <a:spLocks noChangeArrowheads="1"/>
              </p:cNvSpPr>
              <p:nvPr/>
            </p:nvSpPr>
            <p:spPr bwMode="auto">
              <a:xfrm>
                <a:off x="474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9" name="Oval 934"/>
              <p:cNvSpPr>
                <a:spLocks noChangeArrowheads="1"/>
              </p:cNvSpPr>
              <p:nvPr/>
            </p:nvSpPr>
            <p:spPr bwMode="auto">
              <a:xfrm>
                <a:off x="474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0" name="Oval 935"/>
              <p:cNvSpPr>
                <a:spLocks noChangeArrowheads="1"/>
              </p:cNvSpPr>
              <p:nvPr/>
            </p:nvSpPr>
            <p:spPr bwMode="auto">
              <a:xfrm>
                <a:off x="475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1" name="Oval 936"/>
              <p:cNvSpPr>
                <a:spLocks noChangeArrowheads="1"/>
              </p:cNvSpPr>
              <p:nvPr/>
            </p:nvSpPr>
            <p:spPr bwMode="auto">
              <a:xfrm>
                <a:off x="475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2" name="Oval 937"/>
              <p:cNvSpPr>
                <a:spLocks noChangeArrowheads="1"/>
              </p:cNvSpPr>
              <p:nvPr/>
            </p:nvSpPr>
            <p:spPr bwMode="auto">
              <a:xfrm>
                <a:off x="47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3" name="Oval 938"/>
              <p:cNvSpPr>
                <a:spLocks noChangeArrowheads="1"/>
              </p:cNvSpPr>
              <p:nvPr/>
            </p:nvSpPr>
            <p:spPr bwMode="auto">
              <a:xfrm>
                <a:off x="47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4" name="Oval 939"/>
              <p:cNvSpPr>
                <a:spLocks noChangeArrowheads="1"/>
              </p:cNvSpPr>
              <p:nvPr/>
            </p:nvSpPr>
            <p:spPr bwMode="auto">
              <a:xfrm>
                <a:off x="47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5" name="Oval 940"/>
              <p:cNvSpPr>
                <a:spLocks noChangeArrowheads="1"/>
              </p:cNvSpPr>
              <p:nvPr/>
            </p:nvSpPr>
            <p:spPr bwMode="auto">
              <a:xfrm>
                <a:off x="47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6" name="Oval 941"/>
              <p:cNvSpPr>
                <a:spLocks noChangeArrowheads="1"/>
              </p:cNvSpPr>
              <p:nvPr/>
            </p:nvSpPr>
            <p:spPr bwMode="auto">
              <a:xfrm>
                <a:off x="47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7" name="Oval 942"/>
              <p:cNvSpPr>
                <a:spLocks noChangeArrowheads="1"/>
              </p:cNvSpPr>
              <p:nvPr/>
            </p:nvSpPr>
            <p:spPr bwMode="auto">
              <a:xfrm>
                <a:off x="47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8" name="Oval 943"/>
              <p:cNvSpPr>
                <a:spLocks noChangeArrowheads="1"/>
              </p:cNvSpPr>
              <p:nvPr/>
            </p:nvSpPr>
            <p:spPr bwMode="auto">
              <a:xfrm>
                <a:off x="47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9" name="Oval 944"/>
              <p:cNvSpPr>
                <a:spLocks noChangeArrowheads="1"/>
              </p:cNvSpPr>
              <p:nvPr/>
            </p:nvSpPr>
            <p:spPr bwMode="auto">
              <a:xfrm>
                <a:off x="478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0" name="Oval 945"/>
              <p:cNvSpPr>
                <a:spLocks noChangeArrowheads="1"/>
              </p:cNvSpPr>
              <p:nvPr/>
            </p:nvSpPr>
            <p:spPr bwMode="auto">
              <a:xfrm>
                <a:off x="479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1" name="Oval 946"/>
              <p:cNvSpPr>
                <a:spLocks noChangeArrowheads="1"/>
              </p:cNvSpPr>
              <p:nvPr/>
            </p:nvSpPr>
            <p:spPr bwMode="auto">
              <a:xfrm>
                <a:off x="479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2" name="Oval 947"/>
              <p:cNvSpPr>
                <a:spLocks noChangeArrowheads="1"/>
              </p:cNvSpPr>
              <p:nvPr/>
            </p:nvSpPr>
            <p:spPr bwMode="auto">
              <a:xfrm>
                <a:off x="479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3" name="Oval 948"/>
              <p:cNvSpPr>
                <a:spLocks noChangeArrowheads="1"/>
              </p:cNvSpPr>
              <p:nvPr/>
            </p:nvSpPr>
            <p:spPr bwMode="auto">
              <a:xfrm>
                <a:off x="480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4" name="Oval 949"/>
              <p:cNvSpPr>
                <a:spLocks noChangeArrowheads="1"/>
              </p:cNvSpPr>
              <p:nvPr/>
            </p:nvSpPr>
            <p:spPr bwMode="auto">
              <a:xfrm>
                <a:off x="480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5" name="Oval 950"/>
              <p:cNvSpPr>
                <a:spLocks noChangeArrowheads="1"/>
              </p:cNvSpPr>
              <p:nvPr/>
            </p:nvSpPr>
            <p:spPr bwMode="auto">
              <a:xfrm>
                <a:off x="481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6" name="Oval 951"/>
              <p:cNvSpPr>
                <a:spLocks noChangeArrowheads="1"/>
              </p:cNvSpPr>
              <p:nvPr/>
            </p:nvSpPr>
            <p:spPr bwMode="auto">
              <a:xfrm>
                <a:off x="481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7" name="Oval 952"/>
              <p:cNvSpPr>
                <a:spLocks noChangeArrowheads="1"/>
              </p:cNvSpPr>
              <p:nvPr/>
            </p:nvSpPr>
            <p:spPr bwMode="auto">
              <a:xfrm>
                <a:off x="481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8" name="Oval 953"/>
              <p:cNvSpPr>
                <a:spLocks noChangeArrowheads="1"/>
              </p:cNvSpPr>
              <p:nvPr/>
            </p:nvSpPr>
            <p:spPr bwMode="auto">
              <a:xfrm>
                <a:off x="482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9" name="Oval 954"/>
              <p:cNvSpPr>
                <a:spLocks noChangeArrowheads="1"/>
              </p:cNvSpPr>
              <p:nvPr/>
            </p:nvSpPr>
            <p:spPr bwMode="auto">
              <a:xfrm>
                <a:off x="482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0" name="Oval 955"/>
              <p:cNvSpPr>
                <a:spLocks noChangeArrowheads="1"/>
              </p:cNvSpPr>
              <p:nvPr/>
            </p:nvSpPr>
            <p:spPr bwMode="auto">
              <a:xfrm>
                <a:off x="483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1" name="Oval 956"/>
              <p:cNvSpPr>
                <a:spLocks noChangeArrowheads="1"/>
              </p:cNvSpPr>
              <p:nvPr/>
            </p:nvSpPr>
            <p:spPr bwMode="auto">
              <a:xfrm>
                <a:off x="483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2" name="Oval 957"/>
              <p:cNvSpPr>
                <a:spLocks noChangeArrowheads="1"/>
              </p:cNvSpPr>
              <p:nvPr/>
            </p:nvSpPr>
            <p:spPr bwMode="auto">
              <a:xfrm>
                <a:off x="483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3" name="Oval 958"/>
              <p:cNvSpPr>
                <a:spLocks noChangeArrowheads="1"/>
              </p:cNvSpPr>
              <p:nvPr/>
            </p:nvSpPr>
            <p:spPr bwMode="auto">
              <a:xfrm>
                <a:off x="484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4" name="Oval 959"/>
              <p:cNvSpPr>
                <a:spLocks noChangeArrowheads="1"/>
              </p:cNvSpPr>
              <p:nvPr/>
            </p:nvSpPr>
            <p:spPr bwMode="auto">
              <a:xfrm>
                <a:off x="484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5" name="Oval 960"/>
              <p:cNvSpPr>
                <a:spLocks noChangeArrowheads="1"/>
              </p:cNvSpPr>
              <p:nvPr/>
            </p:nvSpPr>
            <p:spPr bwMode="auto">
              <a:xfrm>
                <a:off x="485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6" name="Oval 961"/>
              <p:cNvSpPr>
                <a:spLocks noChangeArrowheads="1"/>
              </p:cNvSpPr>
              <p:nvPr/>
            </p:nvSpPr>
            <p:spPr bwMode="auto">
              <a:xfrm>
                <a:off x="485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7" name="Oval 962"/>
              <p:cNvSpPr>
                <a:spLocks noChangeArrowheads="1"/>
              </p:cNvSpPr>
              <p:nvPr/>
            </p:nvSpPr>
            <p:spPr bwMode="auto">
              <a:xfrm>
                <a:off x="48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8" name="Oval 963"/>
              <p:cNvSpPr>
                <a:spLocks noChangeArrowheads="1"/>
              </p:cNvSpPr>
              <p:nvPr/>
            </p:nvSpPr>
            <p:spPr bwMode="auto">
              <a:xfrm>
                <a:off x="48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9" name="Oval 964"/>
              <p:cNvSpPr>
                <a:spLocks noChangeArrowheads="1"/>
              </p:cNvSpPr>
              <p:nvPr/>
            </p:nvSpPr>
            <p:spPr bwMode="auto">
              <a:xfrm>
                <a:off x="48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0" name="Oval 965"/>
              <p:cNvSpPr>
                <a:spLocks noChangeArrowheads="1"/>
              </p:cNvSpPr>
              <p:nvPr/>
            </p:nvSpPr>
            <p:spPr bwMode="auto">
              <a:xfrm>
                <a:off x="48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1" name="Oval 966"/>
              <p:cNvSpPr>
                <a:spLocks noChangeArrowheads="1"/>
              </p:cNvSpPr>
              <p:nvPr/>
            </p:nvSpPr>
            <p:spPr bwMode="auto">
              <a:xfrm>
                <a:off x="48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2" name="Oval 967"/>
              <p:cNvSpPr>
                <a:spLocks noChangeArrowheads="1"/>
              </p:cNvSpPr>
              <p:nvPr/>
            </p:nvSpPr>
            <p:spPr bwMode="auto">
              <a:xfrm>
                <a:off x="48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3" name="Oval 968"/>
              <p:cNvSpPr>
                <a:spLocks noChangeArrowheads="1"/>
              </p:cNvSpPr>
              <p:nvPr/>
            </p:nvSpPr>
            <p:spPr bwMode="auto">
              <a:xfrm>
                <a:off x="48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4" name="Oval 969"/>
              <p:cNvSpPr>
                <a:spLocks noChangeArrowheads="1"/>
              </p:cNvSpPr>
              <p:nvPr/>
            </p:nvSpPr>
            <p:spPr bwMode="auto">
              <a:xfrm>
                <a:off x="48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5" name="Oval 970"/>
              <p:cNvSpPr>
                <a:spLocks noChangeArrowheads="1"/>
              </p:cNvSpPr>
              <p:nvPr/>
            </p:nvSpPr>
            <p:spPr bwMode="auto">
              <a:xfrm>
                <a:off x="48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6" name="Oval 971"/>
              <p:cNvSpPr>
                <a:spLocks noChangeArrowheads="1"/>
              </p:cNvSpPr>
              <p:nvPr/>
            </p:nvSpPr>
            <p:spPr bwMode="auto">
              <a:xfrm>
                <a:off x="48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7" name="Oval 972"/>
              <p:cNvSpPr>
                <a:spLocks noChangeArrowheads="1"/>
              </p:cNvSpPr>
              <p:nvPr/>
            </p:nvSpPr>
            <p:spPr bwMode="auto">
              <a:xfrm>
                <a:off x="48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8" name="Oval 973"/>
              <p:cNvSpPr>
                <a:spLocks noChangeArrowheads="1"/>
              </p:cNvSpPr>
              <p:nvPr/>
            </p:nvSpPr>
            <p:spPr bwMode="auto">
              <a:xfrm>
                <a:off x="49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9" name="Oval 974"/>
              <p:cNvSpPr>
                <a:spLocks noChangeArrowheads="1"/>
              </p:cNvSpPr>
              <p:nvPr/>
            </p:nvSpPr>
            <p:spPr bwMode="auto">
              <a:xfrm>
                <a:off x="49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0" name="Oval 975"/>
              <p:cNvSpPr>
                <a:spLocks noChangeArrowheads="1"/>
              </p:cNvSpPr>
              <p:nvPr/>
            </p:nvSpPr>
            <p:spPr bwMode="auto">
              <a:xfrm>
                <a:off x="491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1" name="Oval 976"/>
              <p:cNvSpPr>
                <a:spLocks noChangeArrowheads="1"/>
              </p:cNvSpPr>
              <p:nvPr/>
            </p:nvSpPr>
            <p:spPr bwMode="auto">
              <a:xfrm>
                <a:off x="491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2" name="Oval 977"/>
              <p:cNvSpPr>
                <a:spLocks noChangeArrowheads="1"/>
              </p:cNvSpPr>
              <p:nvPr/>
            </p:nvSpPr>
            <p:spPr bwMode="auto">
              <a:xfrm>
                <a:off x="491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3" name="Oval 978"/>
              <p:cNvSpPr>
                <a:spLocks noChangeArrowheads="1"/>
              </p:cNvSpPr>
              <p:nvPr/>
            </p:nvSpPr>
            <p:spPr bwMode="auto">
              <a:xfrm>
                <a:off x="491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4" name="Oval 979"/>
              <p:cNvSpPr>
                <a:spLocks noChangeArrowheads="1"/>
              </p:cNvSpPr>
              <p:nvPr/>
            </p:nvSpPr>
            <p:spPr bwMode="auto">
              <a:xfrm>
                <a:off x="492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5" name="Oval 980"/>
              <p:cNvSpPr>
                <a:spLocks noChangeArrowheads="1"/>
              </p:cNvSpPr>
              <p:nvPr/>
            </p:nvSpPr>
            <p:spPr bwMode="auto">
              <a:xfrm>
                <a:off x="492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6" name="Oval 981"/>
              <p:cNvSpPr>
                <a:spLocks noChangeArrowheads="1"/>
              </p:cNvSpPr>
              <p:nvPr/>
            </p:nvSpPr>
            <p:spPr bwMode="auto">
              <a:xfrm>
                <a:off x="493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7" name="Oval 982"/>
              <p:cNvSpPr>
                <a:spLocks noChangeArrowheads="1"/>
              </p:cNvSpPr>
              <p:nvPr/>
            </p:nvSpPr>
            <p:spPr bwMode="auto">
              <a:xfrm>
                <a:off x="493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8" name="Oval 983"/>
              <p:cNvSpPr>
                <a:spLocks noChangeArrowheads="1"/>
              </p:cNvSpPr>
              <p:nvPr/>
            </p:nvSpPr>
            <p:spPr bwMode="auto">
              <a:xfrm>
                <a:off x="493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9" name="Oval 984"/>
              <p:cNvSpPr>
                <a:spLocks noChangeArrowheads="1"/>
              </p:cNvSpPr>
              <p:nvPr/>
            </p:nvSpPr>
            <p:spPr bwMode="auto">
              <a:xfrm>
                <a:off x="494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0" name="Oval 985"/>
              <p:cNvSpPr>
                <a:spLocks noChangeArrowheads="1"/>
              </p:cNvSpPr>
              <p:nvPr/>
            </p:nvSpPr>
            <p:spPr bwMode="auto">
              <a:xfrm>
                <a:off x="494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1" name="Oval 986"/>
              <p:cNvSpPr>
                <a:spLocks noChangeArrowheads="1"/>
              </p:cNvSpPr>
              <p:nvPr/>
            </p:nvSpPr>
            <p:spPr bwMode="auto">
              <a:xfrm>
                <a:off x="495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2" name="Oval 987"/>
              <p:cNvSpPr>
                <a:spLocks noChangeArrowheads="1"/>
              </p:cNvSpPr>
              <p:nvPr/>
            </p:nvSpPr>
            <p:spPr bwMode="auto">
              <a:xfrm>
                <a:off x="495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3" name="Oval 988"/>
              <p:cNvSpPr>
                <a:spLocks noChangeArrowheads="1"/>
              </p:cNvSpPr>
              <p:nvPr/>
            </p:nvSpPr>
            <p:spPr bwMode="auto">
              <a:xfrm>
                <a:off x="4958"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4" name="Oval 989"/>
              <p:cNvSpPr>
                <a:spLocks noChangeArrowheads="1"/>
              </p:cNvSpPr>
              <p:nvPr/>
            </p:nvSpPr>
            <p:spPr bwMode="auto">
              <a:xfrm>
                <a:off x="49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5" name="Oval 990"/>
              <p:cNvSpPr>
                <a:spLocks noChangeArrowheads="1"/>
              </p:cNvSpPr>
              <p:nvPr/>
            </p:nvSpPr>
            <p:spPr bwMode="auto">
              <a:xfrm>
                <a:off x="49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6" name="Oval 991"/>
              <p:cNvSpPr>
                <a:spLocks noChangeArrowheads="1"/>
              </p:cNvSpPr>
              <p:nvPr/>
            </p:nvSpPr>
            <p:spPr bwMode="auto">
              <a:xfrm>
                <a:off x="49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7" name="Oval 992"/>
              <p:cNvSpPr>
                <a:spLocks noChangeArrowheads="1"/>
              </p:cNvSpPr>
              <p:nvPr/>
            </p:nvSpPr>
            <p:spPr bwMode="auto">
              <a:xfrm>
                <a:off x="49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8" name="Oval 993"/>
              <p:cNvSpPr>
                <a:spLocks noChangeArrowheads="1"/>
              </p:cNvSpPr>
              <p:nvPr/>
            </p:nvSpPr>
            <p:spPr bwMode="auto">
              <a:xfrm>
                <a:off x="49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9" name="Oval 994"/>
              <p:cNvSpPr>
                <a:spLocks noChangeArrowheads="1"/>
              </p:cNvSpPr>
              <p:nvPr/>
            </p:nvSpPr>
            <p:spPr bwMode="auto">
              <a:xfrm>
                <a:off x="49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0" name="Oval 995"/>
              <p:cNvSpPr>
                <a:spLocks noChangeArrowheads="1"/>
              </p:cNvSpPr>
              <p:nvPr/>
            </p:nvSpPr>
            <p:spPr bwMode="auto">
              <a:xfrm>
                <a:off x="49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1" name="Oval 996"/>
              <p:cNvSpPr>
                <a:spLocks noChangeArrowheads="1"/>
              </p:cNvSpPr>
              <p:nvPr/>
            </p:nvSpPr>
            <p:spPr bwMode="auto">
              <a:xfrm>
                <a:off x="49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2" name="Oval 997"/>
              <p:cNvSpPr>
                <a:spLocks noChangeArrowheads="1"/>
              </p:cNvSpPr>
              <p:nvPr/>
            </p:nvSpPr>
            <p:spPr bwMode="auto">
              <a:xfrm>
                <a:off x="49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3" name="Oval 998"/>
              <p:cNvSpPr>
                <a:spLocks noChangeArrowheads="1"/>
              </p:cNvSpPr>
              <p:nvPr/>
            </p:nvSpPr>
            <p:spPr bwMode="auto">
              <a:xfrm>
                <a:off x="49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4" name="Oval 999"/>
              <p:cNvSpPr>
                <a:spLocks noChangeArrowheads="1"/>
              </p:cNvSpPr>
              <p:nvPr/>
            </p:nvSpPr>
            <p:spPr bwMode="auto">
              <a:xfrm>
                <a:off x="49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5" name="Oval 1000"/>
              <p:cNvSpPr>
                <a:spLocks noChangeArrowheads="1"/>
              </p:cNvSpPr>
              <p:nvPr/>
            </p:nvSpPr>
            <p:spPr bwMode="auto">
              <a:xfrm>
                <a:off x="50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6" name="Oval 1001"/>
              <p:cNvSpPr>
                <a:spLocks noChangeArrowheads="1"/>
              </p:cNvSpPr>
              <p:nvPr/>
            </p:nvSpPr>
            <p:spPr bwMode="auto">
              <a:xfrm>
                <a:off x="50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7" name="Oval 1002"/>
              <p:cNvSpPr>
                <a:spLocks noChangeArrowheads="1"/>
              </p:cNvSpPr>
              <p:nvPr/>
            </p:nvSpPr>
            <p:spPr bwMode="auto">
              <a:xfrm>
                <a:off x="501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8" name="Oval 1003"/>
              <p:cNvSpPr>
                <a:spLocks noChangeArrowheads="1"/>
              </p:cNvSpPr>
              <p:nvPr/>
            </p:nvSpPr>
            <p:spPr bwMode="auto">
              <a:xfrm>
                <a:off x="501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9" name="Oval 1004"/>
              <p:cNvSpPr>
                <a:spLocks noChangeArrowheads="1"/>
              </p:cNvSpPr>
              <p:nvPr/>
            </p:nvSpPr>
            <p:spPr bwMode="auto">
              <a:xfrm>
                <a:off x="501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0" name="Oval 1005"/>
              <p:cNvSpPr>
                <a:spLocks noChangeArrowheads="1"/>
              </p:cNvSpPr>
              <p:nvPr/>
            </p:nvSpPr>
            <p:spPr bwMode="auto">
              <a:xfrm>
                <a:off x="502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1" name="Oval 1006"/>
              <p:cNvSpPr>
                <a:spLocks noChangeArrowheads="1"/>
              </p:cNvSpPr>
              <p:nvPr/>
            </p:nvSpPr>
            <p:spPr bwMode="auto">
              <a:xfrm>
                <a:off x="502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2" name="Oval 1007"/>
              <p:cNvSpPr>
                <a:spLocks noChangeArrowheads="1"/>
              </p:cNvSpPr>
              <p:nvPr/>
            </p:nvSpPr>
            <p:spPr bwMode="auto">
              <a:xfrm>
                <a:off x="503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3" name="Oval 1008"/>
              <p:cNvSpPr>
                <a:spLocks noChangeArrowheads="1"/>
              </p:cNvSpPr>
              <p:nvPr/>
            </p:nvSpPr>
            <p:spPr bwMode="auto">
              <a:xfrm>
                <a:off x="503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8" name="Group 1210"/>
            <p:cNvGrpSpPr>
              <a:grpSpLocks/>
            </p:cNvGrpSpPr>
            <p:nvPr/>
          </p:nvGrpSpPr>
          <p:grpSpPr bwMode="auto">
            <a:xfrm>
              <a:off x="2249488" y="984250"/>
              <a:ext cx="6753225" cy="1706563"/>
              <a:chOff x="1417" y="620"/>
              <a:chExt cx="4254" cy="1075"/>
            </a:xfrm>
          </p:grpSpPr>
          <p:sp>
            <p:nvSpPr>
              <p:cNvPr id="3504" name="Oval 1010"/>
              <p:cNvSpPr>
                <a:spLocks noChangeArrowheads="1"/>
              </p:cNvSpPr>
              <p:nvPr/>
            </p:nvSpPr>
            <p:spPr bwMode="auto">
              <a:xfrm>
                <a:off x="503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5" name="Oval 1011"/>
              <p:cNvSpPr>
                <a:spLocks noChangeArrowheads="1"/>
              </p:cNvSpPr>
              <p:nvPr/>
            </p:nvSpPr>
            <p:spPr bwMode="auto">
              <a:xfrm>
                <a:off x="504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6" name="Oval 1012"/>
              <p:cNvSpPr>
                <a:spLocks noChangeArrowheads="1"/>
              </p:cNvSpPr>
              <p:nvPr/>
            </p:nvSpPr>
            <p:spPr bwMode="auto">
              <a:xfrm>
                <a:off x="504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7" name="Oval 1013"/>
              <p:cNvSpPr>
                <a:spLocks noChangeArrowheads="1"/>
              </p:cNvSpPr>
              <p:nvPr/>
            </p:nvSpPr>
            <p:spPr bwMode="auto">
              <a:xfrm>
                <a:off x="5046"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8" name="Oval 1014"/>
              <p:cNvSpPr>
                <a:spLocks noChangeArrowheads="1"/>
              </p:cNvSpPr>
              <p:nvPr/>
            </p:nvSpPr>
            <p:spPr bwMode="auto">
              <a:xfrm>
                <a:off x="5050"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9" name="Oval 1015"/>
              <p:cNvSpPr>
                <a:spLocks noChangeArrowheads="1"/>
              </p:cNvSpPr>
              <p:nvPr/>
            </p:nvSpPr>
            <p:spPr bwMode="auto">
              <a:xfrm>
                <a:off x="5054"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0" name="Oval 1016"/>
              <p:cNvSpPr>
                <a:spLocks noChangeArrowheads="1"/>
              </p:cNvSpPr>
              <p:nvPr/>
            </p:nvSpPr>
            <p:spPr bwMode="auto">
              <a:xfrm>
                <a:off x="505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1" name="Oval 1017"/>
              <p:cNvSpPr>
                <a:spLocks noChangeArrowheads="1"/>
              </p:cNvSpPr>
              <p:nvPr/>
            </p:nvSpPr>
            <p:spPr bwMode="auto">
              <a:xfrm>
                <a:off x="506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2" name="Oval 1018"/>
              <p:cNvSpPr>
                <a:spLocks noChangeArrowheads="1"/>
              </p:cNvSpPr>
              <p:nvPr/>
            </p:nvSpPr>
            <p:spPr bwMode="auto">
              <a:xfrm>
                <a:off x="506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3" name="Oval 1019"/>
              <p:cNvSpPr>
                <a:spLocks noChangeArrowheads="1"/>
              </p:cNvSpPr>
              <p:nvPr/>
            </p:nvSpPr>
            <p:spPr bwMode="auto">
              <a:xfrm>
                <a:off x="507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4" name="Oval 1020"/>
              <p:cNvSpPr>
                <a:spLocks noChangeArrowheads="1"/>
              </p:cNvSpPr>
              <p:nvPr/>
            </p:nvSpPr>
            <p:spPr bwMode="auto">
              <a:xfrm>
                <a:off x="507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5" name="Oval 1021"/>
              <p:cNvSpPr>
                <a:spLocks noChangeArrowheads="1"/>
              </p:cNvSpPr>
              <p:nvPr/>
            </p:nvSpPr>
            <p:spPr bwMode="auto">
              <a:xfrm>
                <a:off x="507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6" name="Oval 1022"/>
              <p:cNvSpPr>
                <a:spLocks noChangeArrowheads="1"/>
              </p:cNvSpPr>
              <p:nvPr/>
            </p:nvSpPr>
            <p:spPr bwMode="auto">
              <a:xfrm>
                <a:off x="508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7" name="Oval 1023"/>
              <p:cNvSpPr>
                <a:spLocks noChangeArrowheads="1"/>
              </p:cNvSpPr>
              <p:nvPr/>
            </p:nvSpPr>
            <p:spPr bwMode="auto">
              <a:xfrm>
                <a:off x="508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8" name="Oval 1024"/>
              <p:cNvSpPr>
                <a:spLocks noChangeArrowheads="1"/>
              </p:cNvSpPr>
              <p:nvPr/>
            </p:nvSpPr>
            <p:spPr bwMode="auto">
              <a:xfrm>
                <a:off x="509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9" name="Oval 1025"/>
              <p:cNvSpPr>
                <a:spLocks noChangeArrowheads="1"/>
              </p:cNvSpPr>
              <p:nvPr/>
            </p:nvSpPr>
            <p:spPr bwMode="auto">
              <a:xfrm>
                <a:off x="509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0" name="Oval 1026"/>
              <p:cNvSpPr>
                <a:spLocks noChangeArrowheads="1"/>
              </p:cNvSpPr>
              <p:nvPr/>
            </p:nvSpPr>
            <p:spPr bwMode="auto">
              <a:xfrm>
                <a:off x="509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1" name="Oval 1027"/>
              <p:cNvSpPr>
                <a:spLocks noChangeArrowheads="1"/>
              </p:cNvSpPr>
              <p:nvPr/>
            </p:nvSpPr>
            <p:spPr bwMode="auto">
              <a:xfrm>
                <a:off x="510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2" name="Oval 1028"/>
              <p:cNvSpPr>
                <a:spLocks noChangeArrowheads="1"/>
              </p:cNvSpPr>
              <p:nvPr/>
            </p:nvSpPr>
            <p:spPr bwMode="auto">
              <a:xfrm>
                <a:off x="510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3" name="Oval 1029"/>
              <p:cNvSpPr>
                <a:spLocks noChangeArrowheads="1"/>
              </p:cNvSpPr>
              <p:nvPr/>
            </p:nvSpPr>
            <p:spPr bwMode="auto">
              <a:xfrm>
                <a:off x="511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4" name="Oval 1030"/>
              <p:cNvSpPr>
                <a:spLocks noChangeArrowheads="1"/>
              </p:cNvSpPr>
              <p:nvPr/>
            </p:nvSpPr>
            <p:spPr bwMode="auto">
              <a:xfrm>
                <a:off x="511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5" name="Oval 1031"/>
              <p:cNvSpPr>
                <a:spLocks noChangeArrowheads="1"/>
              </p:cNvSpPr>
              <p:nvPr/>
            </p:nvSpPr>
            <p:spPr bwMode="auto">
              <a:xfrm>
                <a:off x="511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6" name="Oval 1032"/>
              <p:cNvSpPr>
                <a:spLocks noChangeArrowheads="1"/>
              </p:cNvSpPr>
              <p:nvPr/>
            </p:nvSpPr>
            <p:spPr bwMode="auto">
              <a:xfrm>
                <a:off x="512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7" name="Oval 1033"/>
              <p:cNvSpPr>
                <a:spLocks noChangeArrowheads="1"/>
              </p:cNvSpPr>
              <p:nvPr/>
            </p:nvSpPr>
            <p:spPr bwMode="auto">
              <a:xfrm>
                <a:off x="5126"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8" name="Oval 1034"/>
              <p:cNvSpPr>
                <a:spLocks noChangeArrowheads="1"/>
              </p:cNvSpPr>
              <p:nvPr/>
            </p:nvSpPr>
            <p:spPr bwMode="auto">
              <a:xfrm>
                <a:off x="5130"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9" name="Oval 1035"/>
              <p:cNvSpPr>
                <a:spLocks noChangeArrowheads="1"/>
              </p:cNvSpPr>
              <p:nvPr/>
            </p:nvSpPr>
            <p:spPr bwMode="auto">
              <a:xfrm>
                <a:off x="5134"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0" name="Oval 1036"/>
              <p:cNvSpPr>
                <a:spLocks noChangeArrowheads="1"/>
              </p:cNvSpPr>
              <p:nvPr/>
            </p:nvSpPr>
            <p:spPr bwMode="auto">
              <a:xfrm>
                <a:off x="5138"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1" name="Oval 1037"/>
              <p:cNvSpPr>
                <a:spLocks noChangeArrowheads="1"/>
              </p:cNvSpPr>
              <p:nvPr/>
            </p:nvSpPr>
            <p:spPr bwMode="auto">
              <a:xfrm>
                <a:off x="5142"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2" name="Oval 1038"/>
              <p:cNvSpPr>
                <a:spLocks noChangeArrowheads="1"/>
              </p:cNvSpPr>
              <p:nvPr/>
            </p:nvSpPr>
            <p:spPr bwMode="auto">
              <a:xfrm>
                <a:off x="5142"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3" name="Oval 1039"/>
              <p:cNvSpPr>
                <a:spLocks noChangeArrowheads="1"/>
              </p:cNvSpPr>
              <p:nvPr/>
            </p:nvSpPr>
            <p:spPr bwMode="auto">
              <a:xfrm>
                <a:off x="5146"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4" name="Oval 1040"/>
              <p:cNvSpPr>
                <a:spLocks noChangeArrowheads="1"/>
              </p:cNvSpPr>
              <p:nvPr/>
            </p:nvSpPr>
            <p:spPr bwMode="auto">
              <a:xfrm>
                <a:off x="5150"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5" name="Oval 1041"/>
              <p:cNvSpPr>
                <a:spLocks noChangeArrowheads="1"/>
              </p:cNvSpPr>
              <p:nvPr/>
            </p:nvSpPr>
            <p:spPr bwMode="auto">
              <a:xfrm>
                <a:off x="5154"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6" name="Oval 1042"/>
              <p:cNvSpPr>
                <a:spLocks noChangeArrowheads="1"/>
              </p:cNvSpPr>
              <p:nvPr/>
            </p:nvSpPr>
            <p:spPr bwMode="auto">
              <a:xfrm>
                <a:off x="5158"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7" name="Oval 1043"/>
              <p:cNvSpPr>
                <a:spLocks noChangeArrowheads="1"/>
              </p:cNvSpPr>
              <p:nvPr/>
            </p:nvSpPr>
            <p:spPr bwMode="auto">
              <a:xfrm>
                <a:off x="5162" y="100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8" name="Oval 1044"/>
              <p:cNvSpPr>
                <a:spLocks noChangeArrowheads="1"/>
              </p:cNvSpPr>
              <p:nvPr/>
            </p:nvSpPr>
            <p:spPr bwMode="auto">
              <a:xfrm>
                <a:off x="516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9" name="Oval 1045"/>
              <p:cNvSpPr>
                <a:spLocks noChangeArrowheads="1"/>
              </p:cNvSpPr>
              <p:nvPr/>
            </p:nvSpPr>
            <p:spPr bwMode="auto">
              <a:xfrm>
                <a:off x="517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0" name="Oval 1046"/>
              <p:cNvSpPr>
                <a:spLocks noChangeArrowheads="1"/>
              </p:cNvSpPr>
              <p:nvPr/>
            </p:nvSpPr>
            <p:spPr bwMode="auto">
              <a:xfrm>
                <a:off x="517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1" name="Oval 1047"/>
              <p:cNvSpPr>
                <a:spLocks noChangeArrowheads="1"/>
              </p:cNvSpPr>
              <p:nvPr/>
            </p:nvSpPr>
            <p:spPr bwMode="auto">
              <a:xfrm>
                <a:off x="517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2" name="Oval 1048"/>
              <p:cNvSpPr>
                <a:spLocks noChangeArrowheads="1"/>
              </p:cNvSpPr>
              <p:nvPr/>
            </p:nvSpPr>
            <p:spPr bwMode="auto">
              <a:xfrm>
                <a:off x="518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3" name="Oval 1049"/>
              <p:cNvSpPr>
                <a:spLocks noChangeArrowheads="1"/>
              </p:cNvSpPr>
              <p:nvPr/>
            </p:nvSpPr>
            <p:spPr bwMode="auto">
              <a:xfrm>
                <a:off x="518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4" name="Oval 1050"/>
              <p:cNvSpPr>
                <a:spLocks noChangeArrowheads="1"/>
              </p:cNvSpPr>
              <p:nvPr/>
            </p:nvSpPr>
            <p:spPr bwMode="auto">
              <a:xfrm>
                <a:off x="518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5" name="Oval 1051"/>
              <p:cNvSpPr>
                <a:spLocks noChangeArrowheads="1"/>
              </p:cNvSpPr>
              <p:nvPr/>
            </p:nvSpPr>
            <p:spPr bwMode="auto">
              <a:xfrm>
                <a:off x="519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6" name="Oval 1052"/>
              <p:cNvSpPr>
                <a:spLocks noChangeArrowheads="1"/>
              </p:cNvSpPr>
              <p:nvPr/>
            </p:nvSpPr>
            <p:spPr bwMode="auto">
              <a:xfrm>
                <a:off x="519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7" name="Oval 1053"/>
              <p:cNvSpPr>
                <a:spLocks noChangeArrowheads="1"/>
              </p:cNvSpPr>
              <p:nvPr/>
            </p:nvSpPr>
            <p:spPr bwMode="auto">
              <a:xfrm>
                <a:off x="519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8" name="Oval 1054"/>
              <p:cNvSpPr>
                <a:spLocks noChangeArrowheads="1"/>
              </p:cNvSpPr>
              <p:nvPr/>
            </p:nvSpPr>
            <p:spPr bwMode="auto">
              <a:xfrm>
                <a:off x="520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9" name="Oval 1055"/>
              <p:cNvSpPr>
                <a:spLocks noChangeArrowheads="1"/>
              </p:cNvSpPr>
              <p:nvPr/>
            </p:nvSpPr>
            <p:spPr bwMode="auto">
              <a:xfrm>
                <a:off x="520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0" name="Oval 1056"/>
              <p:cNvSpPr>
                <a:spLocks noChangeArrowheads="1"/>
              </p:cNvSpPr>
              <p:nvPr/>
            </p:nvSpPr>
            <p:spPr bwMode="auto">
              <a:xfrm>
                <a:off x="521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1" name="Oval 1057"/>
              <p:cNvSpPr>
                <a:spLocks noChangeArrowheads="1"/>
              </p:cNvSpPr>
              <p:nvPr/>
            </p:nvSpPr>
            <p:spPr bwMode="auto">
              <a:xfrm>
                <a:off x="521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2" name="Oval 1058"/>
              <p:cNvSpPr>
                <a:spLocks noChangeArrowheads="1"/>
              </p:cNvSpPr>
              <p:nvPr/>
            </p:nvSpPr>
            <p:spPr bwMode="auto">
              <a:xfrm>
                <a:off x="521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3" name="Oval 1059"/>
              <p:cNvSpPr>
                <a:spLocks noChangeArrowheads="1"/>
              </p:cNvSpPr>
              <p:nvPr/>
            </p:nvSpPr>
            <p:spPr bwMode="auto">
              <a:xfrm>
                <a:off x="522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4" name="Oval 1060"/>
              <p:cNvSpPr>
                <a:spLocks noChangeArrowheads="1"/>
              </p:cNvSpPr>
              <p:nvPr/>
            </p:nvSpPr>
            <p:spPr bwMode="auto">
              <a:xfrm>
                <a:off x="522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5" name="Oval 1061"/>
              <p:cNvSpPr>
                <a:spLocks noChangeArrowheads="1"/>
              </p:cNvSpPr>
              <p:nvPr/>
            </p:nvSpPr>
            <p:spPr bwMode="auto">
              <a:xfrm>
                <a:off x="523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6" name="Oval 1062"/>
              <p:cNvSpPr>
                <a:spLocks noChangeArrowheads="1"/>
              </p:cNvSpPr>
              <p:nvPr/>
            </p:nvSpPr>
            <p:spPr bwMode="auto">
              <a:xfrm>
                <a:off x="523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7" name="Oval 1063"/>
              <p:cNvSpPr>
                <a:spLocks noChangeArrowheads="1"/>
              </p:cNvSpPr>
              <p:nvPr/>
            </p:nvSpPr>
            <p:spPr bwMode="auto">
              <a:xfrm>
                <a:off x="523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8" name="Oval 1064"/>
              <p:cNvSpPr>
                <a:spLocks noChangeArrowheads="1"/>
              </p:cNvSpPr>
              <p:nvPr/>
            </p:nvSpPr>
            <p:spPr bwMode="auto">
              <a:xfrm>
                <a:off x="524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9" name="Oval 1065"/>
              <p:cNvSpPr>
                <a:spLocks noChangeArrowheads="1"/>
              </p:cNvSpPr>
              <p:nvPr/>
            </p:nvSpPr>
            <p:spPr bwMode="auto">
              <a:xfrm>
                <a:off x="524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0" name="Oval 1066"/>
              <p:cNvSpPr>
                <a:spLocks noChangeArrowheads="1"/>
              </p:cNvSpPr>
              <p:nvPr/>
            </p:nvSpPr>
            <p:spPr bwMode="auto">
              <a:xfrm>
                <a:off x="525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1" name="Oval 1067"/>
              <p:cNvSpPr>
                <a:spLocks noChangeArrowheads="1"/>
              </p:cNvSpPr>
              <p:nvPr/>
            </p:nvSpPr>
            <p:spPr bwMode="auto">
              <a:xfrm>
                <a:off x="525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2" name="Oval 1068"/>
              <p:cNvSpPr>
                <a:spLocks noChangeArrowheads="1"/>
              </p:cNvSpPr>
              <p:nvPr/>
            </p:nvSpPr>
            <p:spPr bwMode="auto">
              <a:xfrm>
                <a:off x="525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3" name="Oval 1069"/>
              <p:cNvSpPr>
                <a:spLocks noChangeArrowheads="1"/>
              </p:cNvSpPr>
              <p:nvPr/>
            </p:nvSpPr>
            <p:spPr bwMode="auto">
              <a:xfrm>
                <a:off x="526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4" name="Oval 1070"/>
              <p:cNvSpPr>
                <a:spLocks noChangeArrowheads="1"/>
              </p:cNvSpPr>
              <p:nvPr/>
            </p:nvSpPr>
            <p:spPr bwMode="auto">
              <a:xfrm>
                <a:off x="526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5" name="Oval 1071"/>
              <p:cNvSpPr>
                <a:spLocks noChangeArrowheads="1"/>
              </p:cNvSpPr>
              <p:nvPr/>
            </p:nvSpPr>
            <p:spPr bwMode="auto">
              <a:xfrm>
                <a:off x="527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6" name="Oval 1072"/>
              <p:cNvSpPr>
                <a:spLocks noChangeArrowheads="1"/>
              </p:cNvSpPr>
              <p:nvPr/>
            </p:nvSpPr>
            <p:spPr bwMode="auto">
              <a:xfrm>
                <a:off x="527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7" name="Oval 1073"/>
              <p:cNvSpPr>
                <a:spLocks noChangeArrowheads="1"/>
              </p:cNvSpPr>
              <p:nvPr/>
            </p:nvSpPr>
            <p:spPr bwMode="auto">
              <a:xfrm>
                <a:off x="527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8" name="Oval 1074"/>
              <p:cNvSpPr>
                <a:spLocks noChangeArrowheads="1"/>
              </p:cNvSpPr>
              <p:nvPr/>
            </p:nvSpPr>
            <p:spPr bwMode="auto">
              <a:xfrm>
                <a:off x="527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9" name="Oval 1075"/>
              <p:cNvSpPr>
                <a:spLocks noChangeArrowheads="1"/>
              </p:cNvSpPr>
              <p:nvPr/>
            </p:nvSpPr>
            <p:spPr bwMode="auto">
              <a:xfrm>
                <a:off x="528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0" name="Oval 1076"/>
              <p:cNvSpPr>
                <a:spLocks noChangeArrowheads="1"/>
              </p:cNvSpPr>
              <p:nvPr/>
            </p:nvSpPr>
            <p:spPr bwMode="auto">
              <a:xfrm>
                <a:off x="528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1" name="Oval 1077"/>
              <p:cNvSpPr>
                <a:spLocks noChangeArrowheads="1"/>
              </p:cNvSpPr>
              <p:nvPr/>
            </p:nvSpPr>
            <p:spPr bwMode="auto">
              <a:xfrm>
                <a:off x="529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2" name="Oval 1078"/>
              <p:cNvSpPr>
                <a:spLocks noChangeArrowheads="1"/>
              </p:cNvSpPr>
              <p:nvPr/>
            </p:nvSpPr>
            <p:spPr bwMode="auto">
              <a:xfrm>
                <a:off x="529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3" name="Oval 1079"/>
              <p:cNvSpPr>
                <a:spLocks noChangeArrowheads="1"/>
              </p:cNvSpPr>
              <p:nvPr/>
            </p:nvSpPr>
            <p:spPr bwMode="auto">
              <a:xfrm>
                <a:off x="529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4" name="Oval 1080"/>
              <p:cNvSpPr>
                <a:spLocks noChangeArrowheads="1"/>
              </p:cNvSpPr>
              <p:nvPr/>
            </p:nvSpPr>
            <p:spPr bwMode="auto">
              <a:xfrm>
                <a:off x="530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5" name="Oval 1081"/>
              <p:cNvSpPr>
                <a:spLocks noChangeArrowheads="1"/>
              </p:cNvSpPr>
              <p:nvPr/>
            </p:nvSpPr>
            <p:spPr bwMode="auto">
              <a:xfrm>
                <a:off x="530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6" name="Oval 1082"/>
              <p:cNvSpPr>
                <a:spLocks noChangeArrowheads="1"/>
              </p:cNvSpPr>
              <p:nvPr/>
            </p:nvSpPr>
            <p:spPr bwMode="auto">
              <a:xfrm>
                <a:off x="531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7" name="Oval 1083"/>
              <p:cNvSpPr>
                <a:spLocks noChangeArrowheads="1"/>
              </p:cNvSpPr>
              <p:nvPr/>
            </p:nvSpPr>
            <p:spPr bwMode="auto">
              <a:xfrm>
                <a:off x="531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8" name="Oval 1084"/>
              <p:cNvSpPr>
                <a:spLocks noChangeArrowheads="1"/>
              </p:cNvSpPr>
              <p:nvPr/>
            </p:nvSpPr>
            <p:spPr bwMode="auto">
              <a:xfrm>
                <a:off x="531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9" name="Oval 1085"/>
              <p:cNvSpPr>
                <a:spLocks noChangeArrowheads="1"/>
              </p:cNvSpPr>
              <p:nvPr/>
            </p:nvSpPr>
            <p:spPr bwMode="auto">
              <a:xfrm>
                <a:off x="532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0" name="Oval 1086"/>
              <p:cNvSpPr>
                <a:spLocks noChangeArrowheads="1"/>
              </p:cNvSpPr>
              <p:nvPr/>
            </p:nvSpPr>
            <p:spPr bwMode="auto">
              <a:xfrm>
                <a:off x="532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1" name="Oval 1087"/>
              <p:cNvSpPr>
                <a:spLocks noChangeArrowheads="1"/>
              </p:cNvSpPr>
              <p:nvPr/>
            </p:nvSpPr>
            <p:spPr bwMode="auto">
              <a:xfrm>
                <a:off x="533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2" name="Oval 1088"/>
              <p:cNvSpPr>
                <a:spLocks noChangeArrowheads="1"/>
              </p:cNvSpPr>
              <p:nvPr/>
            </p:nvSpPr>
            <p:spPr bwMode="auto">
              <a:xfrm>
                <a:off x="533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3" name="Oval 1089"/>
              <p:cNvSpPr>
                <a:spLocks noChangeArrowheads="1"/>
              </p:cNvSpPr>
              <p:nvPr/>
            </p:nvSpPr>
            <p:spPr bwMode="auto">
              <a:xfrm>
                <a:off x="533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4" name="Oval 1090"/>
              <p:cNvSpPr>
                <a:spLocks noChangeArrowheads="1"/>
              </p:cNvSpPr>
              <p:nvPr/>
            </p:nvSpPr>
            <p:spPr bwMode="auto">
              <a:xfrm>
                <a:off x="534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5" name="Oval 1091"/>
              <p:cNvSpPr>
                <a:spLocks noChangeArrowheads="1"/>
              </p:cNvSpPr>
              <p:nvPr/>
            </p:nvSpPr>
            <p:spPr bwMode="auto">
              <a:xfrm>
                <a:off x="534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6" name="Oval 1092"/>
              <p:cNvSpPr>
                <a:spLocks noChangeArrowheads="1"/>
              </p:cNvSpPr>
              <p:nvPr/>
            </p:nvSpPr>
            <p:spPr bwMode="auto">
              <a:xfrm>
                <a:off x="535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7" name="Oval 1093"/>
              <p:cNvSpPr>
                <a:spLocks noChangeArrowheads="1"/>
              </p:cNvSpPr>
              <p:nvPr/>
            </p:nvSpPr>
            <p:spPr bwMode="auto">
              <a:xfrm>
                <a:off x="535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8" name="Oval 1094"/>
              <p:cNvSpPr>
                <a:spLocks noChangeArrowheads="1"/>
              </p:cNvSpPr>
              <p:nvPr/>
            </p:nvSpPr>
            <p:spPr bwMode="auto">
              <a:xfrm>
                <a:off x="535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9" name="Oval 1095"/>
              <p:cNvSpPr>
                <a:spLocks noChangeArrowheads="1"/>
              </p:cNvSpPr>
              <p:nvPr/>
            </p:nvSpPr>
            <p:spPr bwMode="auto">
              <a:xfrm>
                <a:off x="536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0" name="Oval 1096"/>
              <p:cNvSpPr>
                <a:spLocks noChangeArrowheads="1"/>
              </p:cNvSpPr>
              <p:nvPr/>
            </p:nvSpPr>
            <p:spPr bwMode="auto">
              <a:xfrm>
                <a:off x="536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1" name="Oval 1097"/>
              <p:cNvSpPr>
                <a:spLocks noChangeArrowheads="1"/>
              </p:cNvSpPr>
              <p:nvPr/>
            </p:nvSpPr>
            <p:spPr bwMode="auto">
              <a:xfrm>
                <a:off x="537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2" name="Oval 1098"/>
              <p:cNvSpPr>
                <a:spLocks noChangeArrowheads="1"/>
              </p:cNvSpPr>
              <p:nvPr/>
            </p:nvSpPr>
            <p:spPr bwMode="auto">
              <a:xfrm>
                <a:off x="537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3" name="Oval 1099"/>
              <p:cNvSpPr>
                <a:spLocks noChangeArrowheads="1"/>
              </p:cNvSpPr>
              <p:nvPr/>
            </p:nvSpPr>
            <p:spPr bwMode="auto">
              <a:xfrm>
                <a:off x="537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4" name="Oval 1100"/>
              <p:cNvSpPr>
                <a:spLocks noChangeArrowheads="1"/>
              </p:cNvSpPr>
              <p:nvPr/>
            </p:nvSpPr>
            <p:spPr bwMode="auto">
              <a:xfrm>
                <a:off x="538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5" name="Oval 1101"/>
              <p:cNvSpPr>
                <a:spLocks noChangeArrowheads="1"/>
              </p:cNvSpPr>
              <p:nvPr/>
            </p:nvSpPr>
            <p:spPr bwMode="auto">
              <a:xfrm>
                <a:off x="538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6" name="Oval 1102"/>
              <p:cNvSpPr>
                <a:spLocks noChangeArrowheads="1"/>
              </p:cNvSpPr>
              <p:nvPr/>
            </p:nvSpPr>
            <p:spPr bwMode="auto">
              <a:xfrm>
                <a:off x="538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7" name="Oval 1103"/>
              <p:cNvSpPr>
                <a:spLocks noChangeArrowheads="1"/>
              </p:cNvSpPr>
              <p:nvPr/>
            </p:nvSpPr>
            <p:spPr bwMode="auto">
              <a:xfrm>
                <a:off x="539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8" name="Oval 1104"/>
              <p:cNvSpPr>
                <a:spLocks noChangeArrowheads="1"/>
              </p:cNvSpPr>
              <p:nvPr/>
            </p:nvSpPr>
            <p:spPr bwMode="auto">
              <a:xfrm>
                <a:off x="539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9" name="Oval 1105"/>
              <p:cNvSpPr>
                <a:spLocks noChangeArrowheads="1"/>
              </p:cNvSpPr>
              <p:nvPr/>
            </p:nvSpPr>
            <p:spPr bwMode="auto">
              <a:xfrm>
                <a:off x="539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0" name="Oval 1106"/>
              <p:cNvSpPr>
                <a:spLocks noChangeArrowheads="1"/>
              </p:cNvSpPr>
              <p:nvPr/>
            </p:nvSpPr>
            <p:spPr bwMode="auto">
              <a:xfrm>
                <a:off x="540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1" name="Oval 1107"/>
              <p:cNvSpPr>
                <a:spLocks noChangeArrowheads="1"/>
              </p:cNvSpPr>
              <p:nvPr/>
            </p:nvSpPr>
            <p:spPr bwMode="auto">
              <a:xfrm>
                <a:off x="540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2" name="Oval 1108"/>
              <p:cNvSpPr>
                <a:spLocks noChangeArrowheads="1"/>
              </p:cNvSpPr>
              <p:nvPr/>
            </p:nvSpPr>
            <p:spPr bwMode="auto">
              <a:xfrm>
                <a:off x="541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3" name="Oval 1109"/>
              <p:cNvSpPr>
                <a:spLocks noChangeArrowheads="1"/>
              </p:cNvSpPr>
              <p:nvPr/>
            </p:nvSpPr>
            <p:spPr bwMode="auto">
              <a:xfrm>
                <a:off x="541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4" name="Oval 1110"/>
              <p:cNvSpPr>
                <a:spLocks noChangeArrowheads="1"/>
              </p:cNvSpPr>
              <p:nvPr/>
            </p:nvSpPr>
            <p:spPr bwMode="auto">
              <a:xfrm>
                <a:off x="541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5" name="Oval 1111"/>
              <p:cNvSpPr>
                <a:spLocks noChangeArrowheads="1"/>
              </p:cNvSpPr>
              <p:nvPr/>
            </p:nvSpPr>
            <p:spPr bwMode="auto">
              <a:xfrm>
                <a:off x="542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6" name="Oval 1112"/>
              <p:cNvSpPr>
                <a:spLocks noChangeArrowheads="1"/>
              </p:cNvSpPr>
              <p:nvPr/>
            </p:nvSpPr>
            <p:spPr bwMode="auto">
              <a:xfrm>
                <a:off x="542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7" name="Oval 1113"/>
              <p:cNvSpPr>
                <a:spLocks noChangeArrowheads="1"/>
              </p:cNvSpPr>
              <p:nvPr/>
            </p:nvSpPr>
            <p:spPr bwMode="auto">
              <a:xfrm>
                <a:off x="543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8" name="Oval 1114"/>
              <p:cNvSpPr>
                <a:spLocks noChangeArrowheads="1"/>
              </p:cNvSpPr>
              <p:nvPr/>
            </p:nvSpPr>
            <p:spPr bwMode="auto">
              <a:xfrm>
                <a:off x="543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9" name="Oval 1115"/>
              <p:cNvSpPr>
                <a:spLocks noChangeArrowheads="1"/>
              </p:cNvSpPr>
              <p:nvPr/>
            </p:nvSpPr>
            <p:spPr bwMode="auto">
              <a:xfrm>
                <a:off x="543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0" name="Oval 1116"/>
              <p:cNvSpPr>
                <a:spLocks noChangeArrowheads="1"/>
              </p:cNvSpPr>
              <p:nvPr/>
            </p:nvSpPr>
            <p:spPr bwMode="auto">
              <a:xfrm>
                <a:off x="544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1" name="Oval 1117"/>
              <p:cNvSpPr>
                <a:spLocks noChangeArrowheads="1"/>
              </p:cNvSpPr>
              <p:nvPr/>
            </p:nvSpPr>
            <p:spPr bwMode="auto">
              <a:xfrm>
                <a:off x="544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2" name="Oval 1118"/>
              <p:cNvSpPr>
                <a:spLocks noChangeArrowheads="1"/>
              </p:cNvSpPr>
              <p:nvPr/>
            </p:nvSpPr>
            <p:spPr bwMode="auto">
              <a:xfrm>
                <a:off x="545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3" name="Oval 1119"/>
              <p:cNvSpPr>
                <a:spLocks noChangeArrowheads="1"/>
              </p:cNvSpPr>
              <p:nvPr/>
            </p:nvSpPr>
            <p:spPr bwMode="auto">
              <a:xfrm>
                <a:off x="545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4" name="Oval 1120"/>
              <p:cNvSpPr>
                <a:spLocks noChangeArrowheads="1"/>
              </p:cNvSpPr>
              <p:nvPr/>
            </p:nvSpPr>
            <p:spPr bwMode="auto">
              <a:xfrm>
                <a:off x="545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5" name="Oval 1121"/>
              <p:cNvSpPr>
                <a:spLocks noChangeArrowheads="1"/>
              </p:cNvSpPr>
              <p:nvPr/>
            </p:nvSpPr>
            <p:spPr bwMode="auto">
              <a:xfrm>
                <a:off x="546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6" name="Oval 1122"/>
              <p:cNvSpPr>
                <a:spLocks noChangeArrowheads="1"/>
              </p:cNvSpPr>
              <p:nvPr/>
            </p:nvSpPr>
            <p:spPr bwMode="auto">
              <a:xfrm>
                <a:off x="546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7" name="Oval 1123"/>
              <p:cNvSpPr>
                <a:spLocks noChangeArrowheads="1"/>
              </p:cNvSpPr>
              <p:nvPr/>
            </p:nvSpPr>
            <p:spPr bwMode="auto">
              <a:xfrm>
                <a:off x="547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8" name="Oval 1124"/>
              <p:cNvSpPr>
                <a:spLocks noChangeArrowheads="1"/>
              </p:cNvSpPr>
              <p:nvPr/>
            </p:nvSpPr>
            <p:spPr bwMode="auto">
              <a:xfrm>
                <a:off x="547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9" name="Oval 1125"/>
              <p:cNvSpPr>
                <a:spLocks noChangeArrowheads="1"/>
              </p:cNvSpPr>
              <p:nvPr/>
            </p:nvSpPr>
            <p:spPr bwMode="auto">
              <a:xfrm>
                <a:off x="547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0" name="Oval 1126"/>
              <p:cNvSpPr>
                <a:spLocks noChangeArrowheads="1"/>
              </p:cNvSpPr>
              <p:nvPr/>
            </p:nvSpPr>
            <p:spPr bwMode="auto">
              <a:xfrm>
                <a:off x="547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1" name="Oval 1127"/>
              <p:cNvSpPr>
                <a:spLocks noChangeArrowheads="1"/>
              </p:cNvSpPr>
              <p:nvPr/>
            </p:nvSpPr>
            <p:spPr bwMode="auto">
              <a:xfrm>
                <a:off x="548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2" name="Oval 1128"/>
              <p:cNvSpPr>
                <a:spLocks noChangeArrowheads="1"/>
              </p:cNvSpPr>
              <p:nvPr/>
            </p:nvSpPr>
            <p:spPr bwMode="auto">
              <a:xfrm>
                <a:off x="548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3" name="Oval 1129"/>
              <p:cNvSpPr>
                <a:spLocks noChangeArrowheads="1"/>
              </p:cNvSpPr>
              <p:nvPr/>
            </p:nvSpPr>
            <p:spPr bwMode="auto">
              <a:xfrm>
                <a:off x="549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4" name="Oval 1130"/>
              <p:cNvSpPr>
                <a:spLocks noChangeArrowheads="1"/>
              </p:cNvSpPr>
              <p:nvPr/>
            </p:nvSpPr>
            <p:spPr bwMode="auto">
              <a:xfrm>
                <a:off x="549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5" name="Oval 1131"/>
              <p:cNvSpPr>
                <a:spLocks noChangeArrowheads="1"/>
              </p:cNvSpPr>
              <p:nvPr/>
            </p:nvSpPr>
            <p:spPr bwMode="auto">
              <a:xfrm>
                <a:off x="549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6" name="Oval 1132"/>
              <p:cNvSpPr>
                <a:spLocks noChangeArrowheads="1"/>
              </p:cNvSpPr>
              <p:nvPr/>
            </p:nvSpPr>
            <p:spPr bwMode="auto">
              <a:xfrm>
                <a:off x="550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7" name="Oval 1133"/>
              <p:cNvSpPr>
                <a:spLocks noChangeArrowheads="1"/>
              </p:cNvSpPr>
              <p:nvPr/>
            </p:nvSpPr>
            <p:spPr bwMode="auto">
              <a:xfrm>
                <a:off x="550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8" name="Oval 1134"/>
              <p:cNvSpPr>
                <a:spLocks noChangeArrowheads="1"/>
              </p:cNvSpPr>
              <p:nvPr/>
            </p:nvSpPr>
            <p:spPr bwMode="auto">
              <a:xfrm>
                <a:off x="551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9" name="Oval 1135"/>
              <p:cNvSpPr>
                <a:spLocks noChangeArrowheads="1"/>
              </p:cNvSpPr>
              <p:nvPr/>
            </p:nvSpPr>
            <p:spPr bwMode="auto">
              <a:xfrm>
                <a:off x="551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0" name="Oval 1136"/>
              <p:cNvSpPr>
                <a:spLocks noChangeArrowheads="1"/>
              </p:cNvSpPr>
              <p:nvPr/>
            </p:nvSpPr>
            <p:spPr bwMode="auto">
              <a:xfrm>
                <a:off x="551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1" name="Oval 1137"/>
              <p:cNvSpPr>
                <a:spLocks noChangeArrowheads="1"/>
              </p:cNvSpPr>
              <p:nvPr/>
            </p:nvSpPr>
            <p:spPr bwMode="auto">
              <a:xfrm>
                <a:off x="552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2" name="Oval 1138"/>
              <p:cNvSpPr>
                <a:spLocks noChangeArrowheads="1"/>
              </p:cNvSpPr>
              <p:nvPr/>
            </p:nvSpPr>
            <p:spPr bwMode="auto">
              <a:xfrm>
                <a:off x="552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3" name="Oval 1139"/>
              <p:cNvSpPr>
                <a:spLocks noChangeArrowheads="1"/>
              </p:cNvSpPr>
              <p:nvPr/>
            </p:nvSpPr>
            <p:spPr bwMode="auto">
              <a:xfrm>
                <a:off x="553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4" name="Oval 1140"/>
              <p:cNvSpPr>
                <a:spLocks noChangeArrowheads="1"/>
              </p:cNvSpPr>
              <p:nvPr/>
            </p:nvSpPr>
            <p:spPr bwMode="auto">
              <a:xfrm>
                <a:off x="553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5" name="Oval 1141"/>
              <p:cNvSpPr>
                <a:spLocks noChangeArrowheads="1"/>
              </p:cNvSpPr>
              <p:nvPr/>
            </p:nvSpPr>
            <p:spPr bwMode="auto">
              <a:xfrm>
                <a:off x="553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6" name="Oval 1142"/>
              <p:cNvSpPr>
                <a:spLocks noChangeArrowheads="1"/>
              </p:cNvSpPr>
              <p:nvPr/>
            </p:nvSpPr>
            <p:spPr bwMode="auto">
              <a:xfrm>
                <a:off x="554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7" name="Oval 1143"/>
              <p:cNvSpPr>
                <a:spLocks noChangeArrowheads="1"/>
              </p:cNvSpPr>
              <p:nvPr/>
            </p:nvSpPr>
            <p:spPr bwMode="auto">
              <a:xfrm>
                <a:off x="554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8" name="Oval 1144"/>
              <p:cNvSpPr>
                <a:spLocks noChangeArrowheads="1"/>
              </p:cNvSpPr>
              <p:nvPr/>
            </p:nvSpPr>
            <p:spPr bwMode="auto">
              <a:xfrm>
                <a:off x="5551"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9" name="Oval 1145"/>
              <p:cNvSpPr>
                <a:spLocks noChangeArrowheads="1"/>
              </p:cNvSpPr>
              <p:nvPr/>
            </p:nvSpPr>
            <p:spPr bwMode="auto">
              <a:xfrm>
                <a:off x="5555"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0" name="Oval 1146"/>
              <p:cNvSpPr>
                <a:spLocks noChangeArrowheads="1"/>
              </p:cNvSpPr>
              <p:nvPr/>
            </p:nvSpPr>
            <p:spPr bwMode="auto">
              <a:xfrm>
                <a:off x="5559"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1" name="Oval 1147"/>
              <p:cNvSpPr>
                <a:spLocks noChangeArrowheads="1"/>
              </p:cNvSpPr>
              <p:nvPr/>
            </p:nvSpPr>
            <p:spPr bwMode="auto">
              <a:xfrm>
                <a:off x="5563"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2" name="Oval 1148"/>
              <p:cNvSpPr>
                <a:spLocks noChangeArrowheads="1"/>
              </p:cNvSpPr>
              <p:nvPr/>
            </p:nvSpPr>
            <p:spPr bwMode="auto">
              <a:xfrm>
                <a:off x="5567" y="817"/>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3" name="Oval 1149"/>
              <p:cNvSpPr>
                <a:spLocks noChangeArrowheads="1"/>
              </p:cNvSpPr>
              <p:nvPr/>
            </p:nvSpPr>
            <p:spPr bwMode="auto">
              <a:xfrm>
                <a:off x="557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4" name="Oval 1150"/>
              <p:cNvSpPr>
                <a:spLocks noChangeArrowheads="1"/>
              </p:cNvSpPr>
              <p:nvPr/>
            </p:nvSpPr>
            <p:spPr bwMode="auto">
              <a:xfrm>
                <a:off x="557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5" name="Oval 1151"/>
              <p:cNvSpPr>
                <a:spLocks noChangeArrowheads="1"/>
              </p:cNvSpPr>
              <p:nvPr/>
            </p:nvSpPr>
            <p:spPr bwMode="auto">
              <a:xfrm>
                <a:off x="557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6" name="Oval 1152"/>
              <p:cNvSpPr>
                <a:spLocks noChangeArrowheads="1"/>
              </p:cNvSpPr>
              <p:nvPr/>
            </p:nvSpPr>
            <p:spPr bwMode="auto">
              <a:xfrm>
                <a:off x="558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7" name="Oval 1153"/>
              <p:cNvSpPr>
                <a:spLocks noChangeArrowheads="1"/>
              </p:cNvSpPr>
              <p:nvPr/>
            </p:nvSpPr>
            <p:spPr bwMode="auto">
              <a:xfrm>
                <a:off x="558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8" name="Oval 1154"/>
              <p:cNvSpPr>
                <a:spLocks noChangeArrowheads="1"/>
              </p:cNvSpPr>
              <p:nvPr/>
            </p:nvSpPr>
            <p:spPr bwMode="auto">
              <a:xfrm>
                <a:off x="559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9" name="Oval 1155"/>
              <p:cNvSpPr>
                <a:spLocks noChangeArrowheads="1"/>
              </p:cNvSpPr>
              <p:nvPr/>
            </p:nvSpPr>
            <p:spPr bwMode="auto">
              <a:xfrm>
                <a:off x="5595"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0" name="Oval 1156"/>
              <p:cNvSpPr>
                <a:spLocks noChangeArrowheads="1"/>
              </p:cNvSpPr>
              <p:nvPr/>
            </p:nvSpPr>
            <p:spPr bwMode="auto">
              <a:xfrm>
                <a:off x="5599"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1" name="Oval 1157"/>
              <p:cNvSpPr>
                <a:spLocks noChangeArrowheads="1"/>
              </p:cNvSpPr>
              <p:nvPr/>
            </p:nvSpPr>
            <p:spPr bwMode="auto">
              <a:xfrm>
                <a:off x="5603"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2" name="Oval 1158"/>
              <p:cNvSpPr>
                <a:spLocks noChangeArrowheads="1"/>
              </p:cNvSpPr>
              <p:nvPr/>
            </p:nvSpPr>
            <p:spPr bwMode="auto">
              <a:xfrm>
                <a:off x="5607"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3" name="Oval 1159"/>
              <p:cNvSpPr>
                <a:spLocks noChangeArrowheads="1"/>
              </p:cNvSpPr>
              <p:nvPr/>
            </p:nvSpPr>
            <p:spPr bwMode="auto">
              <a:xfrm>
                <a:off x="5611" y="10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4" name="Line 1160"/>
              <p:cNvSpPr>
                <a:spLocks noChangeShapeType="1"/>
              </p:cNvSpPr>
              <p:nvPr/>
            </p:nvSpPr>
            <p:spPr bwMode="auto">
              <a:xfrm flipV="1">
                <a:off x="5207" y="729"/>
                <a:ext cx="0" cy="288"/>
              </a:xfrm>
              <a:prstGeom prst="line">
                <a:avLst/>
              </a:prstGeom>
              <a:noFill/>
              <a:ln w="0">
                <a:solidFill>
                  <a:srgbClr val="FF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5" name="Oval 1161"/>
              <p:cNvSpPr>
                <a:spLocks noChangeArrowheads="1"/>
              </p:cNvSpPr>
              <p:nvPr/>
            </p:nvSpPr>
            <p:spPr bwMode="auto">
              <a:xfrm>
                <a:off x="1461"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6" name="Oval 1162"/>
              <p:cNvSpPr>
                <a:spLocks noChangeArrowheads="1"/>
              </p:cNvSpPr>
              <p:nvPr/>
            </p:nvSpPr>
            <p:spPr bwMode="auto">
              <a:xfrm>
                <a:off x="1517"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7" name="Oval 1163"/>
              <p:cNvSpPr>
                <a:spLocks noChangeArrowheads="1"/>
              </p:cNvSpPr>
              <p:nvPr/>
            </p:nvSpPr>
            <p:spPr bwMode="auto">
              <a:xfrm>
                <a:off x="1942"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8" name="Oval 1164"/>
              <p:cNvSpPr>
                <a:spLocks noChangeArrowheads="1"/>
              </p:cNvSpPr>
              <p:nvPr/>
            </p:nvSpPr>
            <p:spPr bwMode="auto">
              <a:xfrm>
                <a:off x="2074"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9" name="Oval 1165"/>
              <p:cNvSpPr>
                <a:spLocks noChangeArrowheads="1"/>
              </p:cNvSpPr>
              <p:nvPr/>
            </p:nvSpPr>
            <p:spPr bwMode="auto">
              <a:xfrm>
                <a:off x="2206"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0" name="Oval 1166"/>
              <p:cNvSpPr>
                <a:spLocks noChangeArrowheads="1"/>
              </p:cNvSpPr>
              <p:nvPr/>
            </p:nvSpPr>
            <p:spPr bwMode="auto">
              <a:xfrm>
                <a:off x="2334"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1" name="Oval 1167"/>
              <p:cNvSpPr>
                <a:spLocks noChangeArrowheads="1"/>
              </p:cNvSpPr>
              <p:nvPr/>
            </p:nvSpPr>
            <p:spPr bwMode="auto">
              <a:xfrm>
                <a:off x="2467"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2" name="Oval 1168"/>
              <p:cNvSpPr>
                <a:spLocks noChangeArrowheads="1"/>
              </p:cNvSpPr>
              <p:nvPr/>
            </p:nvSpPr>
            <p:spPr bwMode="auto">
              <a:xfrm>
                <a:off x="2599"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3" name="Oval 1169"/>
              <p:cNvSpPr>
                <a:spLocks noChangeArrowheads="1"/>
              </p:cNvSpPr>
              <p:nvPr/>
            </p:nvSpPr>
            <p:spPr bwMode="auto">
              <a:xfrm>
                <a:off x="2727"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4" name="Oval 1170"/>
              <p:cNvSpPr>
                <a:spLocks noChangeArrowheads="1"/>
              </p:cNvSpPr>
              <p:nvPr/>
            </p:nvSpPr>
            <p:spPr bwMode="auto">
              <a:xfrm>
                <a:off x="2859"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5" name="Oval 1171"/>
              <p:cNvSpPr>
                <a:spLocks noChangeArrowheads="1"/>
              </p:cNvSpPr>
              <p:nvPr/>
            </p:nvSpPr>
            <p:spPr bwMode="auto">
              <a:xfrm>
                <a:off x="2987"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6" name="Oval 1172"/>
              <p:cNvSpPr>
                <a:spLocks noChangeArrowheads="1"/>
              </p:cNvSpPr>
              <p:nvPr/>
            </p:nvSpPr>
            <p:spPr bwMode="auto">
              <a:xfrm>
                <a:off x="3120"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7" name="Oval 1173"/>
              <p:cNvSpPr>
                <a:spLocks noChangeArrowheads="1"/>
              </p:cNvSpPr>
              <p:nvPr/>
            </p:nvSpPr>
            <p:spPr bwMode="auto">
              <a:xfrm>
                <a:off x="3252"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8" name="Oval 1174"/>
              <p:cNvSpPr>
                <a:spLocks noChangeArrowheads="1"/>
              </p:cNvSpPr>
              <p:nvPr/>
            </p:nvSpPr>
            <p:spPr bwMode="auto">
              <a:xfrm>
                <a:off x="3380"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9" name="Oval 1175"/>
              <p:cNvSpPr>
                <a:spLocks noChangeArrowheads="1"/>
              </p:cNvSpPr>
              <p:nvPr/>
            </p:nvSpPr>
            <p:spPr bwMode="auto">
              <a:xfrm>
                <a:off x="3512"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0" name="Oval 1176"/>
              <p:cNvSpPr>
                <a:spLocks noChangeArrowheads="1"/>
              </p:cNvSpPr>
              <p:nvPr/>
            </p:nvSpPr>
            <p:spPr bwMode="auto">
              <a:xfrm>
                <a:off x="3644"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1" name="Oval 1177"/>
              <p:cNvSpPr>
                <a:spLocks noChangeArrowheads="1"/>
              </p:cNvSpPr>
              <p:nvPr/>
            </p:nvSpPr>
            <p:spPr bwMode="auto">
              <a:xfrm>
                <a:off x="3772" y="809"/>
                <a:ext cx="33"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2" name="Oval 1178"/>
              <p:cNvSpPr>
                <a:spLocks noChangeArrowheads="1"/>
              </p:cNvSpPr>
              <p:nvPr/>
            </p:nvSpPr>
            <p:spPr bwMode="auto">
              <a:xfrm>
                <a:off x="3905"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3" name="Oval 1179"/>
              <p:cNvSpPr>
                <a:spLocks noChangeArrowheads="1"/>
              </p:cNvSpPr>
              <p:nvPr/>
            </p:nvSpPr>
            <p:spPr bwMode="auto">
              <a:xfrm>
                <a:off x="4037"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4" name="Oval 1180"/>
              <p:cNvSpPr>
                <a:spLocks noChangeArrowheads="1"/>
              </p:cNvSpPr>
              <p:nvPr/>
            </p:nvSpPr>
            <p:spPr bwMode="auto">
              <a:xfrm>
                <a:off x="4165"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5" name="Oval 1181"/>
              <p:cNvSpPr>
                <a:spLocks noChangeArrowheads="1"/>
              </p:cNvSpPr>
              <p:nvPr/>
            </p:nvSpPr>
            <p:spPr bwMode="auto">
              <a:xfrm>
                <a:off x="4297"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6" name="Oval 1182"/>
              <p:cNvSpPr>
                <a:spLocks noChangeArrowheads="1"/>
              </p:cNvSpPr>
              <p:nvPr/>
            </p:nvSpPr>
            <p:spPr bwMode="auto">
              <a:xfrm>
                <a:off x="4429"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7" name="Oval 1183"/>
              <p:cNvSpPr>
                <a:spLocks noChangeArrowheads="1"/>
              </p:cNvSpPr>
              <p:nvPr/>
            </p:nvSpPr>
            <p:spPr bwMode="auto">
              <a:xfrm>
                <a:off x="4558"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8" name="Oval 1184"/>
              <p:cNvSpPr>
                <a:spLocks noChangeArrowheads="1"/>
              </p:cNvSpPr>
              <p:nvPr/>
            </p:nvSpPr>
            <p:spPr bwMode="auto">
              <a:xfrm>
                <a:off x="4690"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9" name="Oval 1185"/>
              <p:cNvSpPr>
                <a:spLocks noChangeArrowheads="1"/>
              </p:cNvSpPr>
              <p:nvPr/>
            </p:nvSpPr>
            <p:spPr bwMode="auto">
              <a:xfrm>
                <a:off x="4822"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0" name="Oval 1186"/>
              <p:cNvSpPr>
                <a:spLocks noChangeArrowheads="1"/>
              </p:cNvSpPr>
              <p:nvPr/>
            </p:nvSpPr>
            <p:spPr bwMode="auto">
              <a:xfrm>
                <a:off x="4950"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1" name="Oval 1187"/>
              <p:cNvSpPr>
                <a:spLocks noChangeArrowheads="1"/>
              </p:cNvSpPr>
              <p:nvPr/>
            </p:nvSpPr>
            <p:spPr bwMode="auto">
              <a:xfrm>
                <a:off x="5179" y="809"/>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2" name="Rectangle 1188"/>
              <p:cNvSpPr>
                <a:spLocks noChangeArrowheads="1"/>
              </p:cNvSpPr>
              <p:nvPr/>
            </p:nvSpPr>
            <p:spPr bwMode="auto">
              <a:xfrm>
                <a:off x="2839" y="620"/>
                <a:ext cx="1392" cy="7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rgbClr val="000000"/>
                    </a:solidFill>
                    <a:effectLst/>
                    <a:latin typeface="Arial" pitchFamily="34" charset="0"/>
                    <a:cs typeface="Arial" pitchFamily="34" charset="0"/>
                  </a:rPr>
                  <a:t>N</a:t>
                </a:r>
                <a:r>
                  <a:rPr kumimoji="0" lang="en-US" sz="800" b="1" i="0" u="none" strike="noStrike" cap="none" normalizeH="0" baseline="-25000" dirty="0" err="1" smtClean="0">
                    <a:ln>
                      <a:noFill/>
                    </a:ln>
                    <a:solidFill>
                      <a:srgbClr val="000000"/>
                    </a:solidFill>
                    <a:effectLst/>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2388+1 pilot </a:t>
                </a:r>
                <a:r>
                  <a:rPr kumimoji="0" lang="en-US" sz="800" b="1" i="0" u="none" strike="noStrike" cap="none" normalizeH="0" dirty="0" smtClean="0">
                    <a:ln>
                      <a:noFill/>
                    </a:ln>
                    <a:solidFill>
                      <a:srgbClr val="000000"/>
                    </a:solidFill>
                    <a:effectLst/>
                    <a:latin typeface="Arial" pitchFamily="34" charset="0"/>
                    <a:cs typeface="Arial" pitchFamily="34" charset="0"/>
                  </a:rPr>
                  <a:t> - “</a:t>
                </a:r>
                <a:r>
                  <a:rPr kumimoji="0" lang="en-US" sz="800" b="1" i="0" u="none" strike="noStrike" cap="none" normalizeH="0" baseline="0" dirty="0" smtClean="0">
                    <a:ln>
                      <a:noFill/>
                    </a:ln>
                    <a:solidFill>
                      <a:srgbClr val="000000"/>
                    </a:solidFill>
                    <a:effectLst/>
                    <a:latin typeface="Arial" pitchFamily="34" charset="0"/>
                    <a:cs typeface="Arial" pitchFamily="34" charset="0"/>
                  </a:rPr>
                  <a:t>25ns_2388b_27inj_2012"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683" name="Rectangle 1189"/>
              <p:cNvSpPr>
                <a:spLocks noChangeArrowheads="1"/>
              </p:cNvSpPr>
              <p:nvPr/>
            </p:nvSpPr>
            <p:spPr bwMode="auto">
              <a:xfrm>
                <a:off x="1433" y="1298"/>
                <a:ext cx="4238" cy="293"/>
              </a:xfrm>
              <a:prstGeom prst="rect">
                <a:avLst/>
              </a:prstGeom>
              <a:solidFill>
                <a:srgbClr val="FFFF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84" name="Rectangle 1190"/>
              <p:cNvSpPr>
                <a:spLocks noChangeArrowheads="1"/>
              </p:cNvSpPr>
              <p:nvPr/>
            </p:nvSpPr>
            <p:spPr bwMode="auto">
              <a:xfrm>
                <a:off x="1433" y="1298"/>
                <a:ext cx="4238" cy="293"/>
              </a:xfrm>
              <a:prstGeom prst="rect">
                <a:avLst/>
              </a:prstGeom>
              <a:noFill/>
              <a:ln w="0">
                <a:solidFill>
                  <a:srgbClr val="FFFFFF"/>
                </a:solidFill>
                <a:prstDash val="solid"/>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5" name="Line 1191"/>
              <p:cNvSpPr>
                <a:spLocks noChangeShapeType="1"/>
              </p:cNvSpPr>
              <p:nvPr/>
            </p:nvSpPr>
            <p:spPr bwMode="auto">
              <a:xfrm>
                <a:off x="1433" y="1298"/>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6" name="Line 1192"/>
              <p:cNvSpPr>
                <a:spLocks noChangeShapeType="1"/>
              </p:cNvSpPr>
              <p:nvPr/>
            </p:nvSpPr>
            <p:spPr bwMode="auto">
              <a:xfrm>
                <a:off x="1433" y="1591"/>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7" name="Line 1193"/>
              <p:cNvSpPr>
                <a:spLocks noChangeShapeType="1"/>
              </p:cNvSpPr>
              <p:nvPr/>
            </p:nvSpPr>
            <p:spPr bwMode="auto">
              <a:xfrm flipV="1">
                <a:off x="5671" y="1298"/>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8" name="Line 1194"/>
              <p:cNvSpPr>
                <a:spLocks noChangeShapeType="1"/>
              </p:cNvSpPr>
              <p:nvPr/>
            </p:nvSpPr>
            <p:spPr bwMode="auto">
              <a:xfrm flipV="1">
                <a:off x="1433" y="1298"/>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9" name="Line 1195"/>
              <p:cNvSpPr>
                <a:spLocks noChangeShapeType="1"/>
              </p:cNvSpPr>
              <p:nvPr/>
            </p:nvSpPr>
            <p:spPr bwMode="auto">
              <a:xfrm>
                <a:off x="1433" y="1591"/>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0" name="Line 1196"/>
              <p:cNvSpPr>
                <a:spLocks noChangeShapeType="1"/>
              </p:cNvSpPr>
              <p:nvPr/>
            </p:nvSpPr>
            <p:spPr bwMode="auto">
              <a:xfrm flipV="1">
                <a:off x="1433" y="1298"/>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1" name="Line 1197"/>
              <p:cNvSpPr>
                <a:spLocks noChangeShapeType="1"/>
              </p:cNvSpPr>
              <p:nvPr/>
            </p:nvSpPr>
            <p:spPr bwMode="auto">
              <a:xfrm flipV="1">
                <a:off x="1433" y="1546"/>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2" name="Line 1198"/>
              <p:cNvSpPr>
                <a:spLocks noChangeShapeType="1"/>
              </p:cNvSpPr>
              <p:nvPr/>
            </p:nvSpPr>
            <p:spPr bwMode="auto">
              <a:xfrm>
                <a:off x="1433" y="1298"/>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3" name="Rectangle 1199"/>
              <p:cNvSpPr>
                <a:spLocks noChangeArrowheads="1"/>
              </p:cNvSpPr>
              <p:nvPr/>
            </p:nvSpPr>
            <p:spPr bwMode="auto">
              <a:xfrm>
                <a:off x="1417" y="1603"/>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94" name="Line 1200"/>
              <p:cNvSpPr>
                <a:spLocks noChangeShapeType="1"/>
              </p:cNvSpPr>
              <p:nvPr/>
            </p:nvSpPr>
            <p:spPr bwMode="auto">
              <a:xfrm flipV="1">
                <a:off x="2038" y="1546"/>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5" name="Line 1201"/>
              <p:cNvSpPr>
                <a:spLocks noChangeShapeType="1"/>
              </p:cNvSpPr>
              <p:nvPr/>
            </p:nvSpPr>
            <p:spPr bwMode="auto">
              <a:xfrm>
                <a:off x="2038" y="1298"/>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6" name="Rectangle 1202"/>
              <p:cNvSpPr>
                <a:spLocks noChangeArrowheads="1"/>
              </p:cNvSpPr>
              <p:nvPr/>
            </p:nvSpPr>
            <p:spPr bwMode="auto">
              <a:xfrm>
                <a:off x="1986" y="1603"/>
                <a:ext cx="14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97" name="Line 1203"/>
              <p:cNvSpPr>
                <a:spLocks noChangeShapeType="1"/>
              </p:cNvSpPr>
              <p:nvPr/>
            </p:nvSpPr>
            <p:spPr bwMode="auto">
              <a:xfrm flipV="1">
                <a:off x="2643" y="1546"/>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8" name="Line 1204"/>
              <p:cNvSpPr>
                <a:spLocks noChangeShapeType="1"/>
              </p:cNvSpPr>
              <p:nvPr/>
            </p:nvSpPr>
            <p:spPr bwMode="auto">
              <a:xfrm>
                <a:off x="2643" y="1298"/>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9" name="Rectangle 1205"/>
              <p:cNvSpPr>
                <a:spLocks noChangeArrowheads="1"/>
              </p:cNvSpPr>
              <p:nvPr/>
            </p:nvSpPr>
            <p:spPr bwMode="auto">
              <a:xfrm>
                <a:off x="2571" y="1603"/>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00" name="Line 1206"/>
              <p:cNvSpPr>
                <a:spLocks noChangeShapeType="1"/>
              </p:cNvSpPr>
              <p:nvPr/>
            </p:nvSpPr>
            <p:spPr bwMode="auto">
              <a:xfrm flipV="1">
                <a:off x="3248" y="1546"/>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01" name="Line 1207"/>
              <p:cNvSpPr>
                <a:spLocks noChangeShapeType="1"/>
              </p:cNvSpPr>
              <p:nvPr/>
            </p:nvSpPr>
            <p:spPr bwMode="auto">
              <a:xfrm>
                <a:off x="3248" y="1298"/>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02" name="Rectangle 1208"/>
              <p:cNvSpPr>
                <a:spLocks noChangeArrowheads="1"/>
              </p:cNvSpPr>
              <p:nvPr/>
            </p:nvSpPr>
            <p:spPr bwMode="auto">
              <a:xfrm>
                <a:off x="3176" y="1603"/>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03" name="Line 1209"/>
              <p:cNvSpPr>
                <a:spLocks noChangeShapeType="1"/>
              </p:cNvSpPr>
              <p:nvPr/>
            </p:nvSpPr>
            <p:spPr bwMode="auto">
              <a:xfrm flipV="1">
                <a:off x="3853" y="1546"/>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grpSp>
        <p:grpSp>
          <p:nvGrpSpPr>
            <p:cNvPr id="19" name="Group 1411"/>
            <p:cNvGrpSpPr>
              <a:grpSpLocks/>
            </p:cNvGrpSpPr>
            <p:nvPr/>
          </p:nvGrpSpPr>
          <p:grpSpPr bwMode="auto">
            <a:xfrm>
              <a:off x="2109788" y="2003425"/>
              <a:ext cx="7058025" cy="687388"/>
              <a:chOff x="1329" y="1262"/>
              <a:chExt cx="4446" cy="433"/>
            </a:xfrm>
          </p:grpSpPr>
          <p:sp>
            <p:nvSpPr>
              <p:cNvPr id="3304" name="Line 1211"/>
              <p:cNvSpPr>
                <a:spLocks noChangeShapeType="1"/>
              </p:cNvSpPr>
              <p:nvPr/>
            </p:nvSpPr>
            <p:spPr bwMode="auto">
              <a:xfrm>
                <a:off x="3853" y="1298"/>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05" name="Rectangle 1212"/>
              <p:cNvSpPr>
                <a:spLocks noChangeArrowheads="1"/>
              </p:cNvSpPr>
              <p:nvPr/>
            </p:nvSpPr>
            <p:spPr bwMode="auto">
              <a:xfrm>
                <a:off x="3780" y="1603"/>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06" name="Line 1213"/>
              <p:cNvSpPr>
                <a:spLocks noChangeShapeType="1"/>
              </p:cNvSpPr>
              <p:nvPr/>
            </p:nvSpPr>
            <p:spPr bwMode="auto">
              <a:xfrm flipV="1">
                <a:off x="4457" y="1546"/>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07" name="Line 1214"/>
              <p:cNvSpPr>
                <a:spLocks noChangeShapeType="1"/>
              </p:cNvSpPr>
              <p:nvPr/>
            </p:nvSpPr>
            <p:spPr bwMode="auto">
              <a:xfrm>
                <a:off x="4457" y="1298"/>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08" name="Rectangle 1215"/>
              <p:cNvSpPr>
                <a:spLocks noChangeArrowheads="1"/>
              </p:cNvSpPr>
              <p:nvPr/>
            </p:nvSpPr>
            <p:spPr bwMode="auto">
              <a:xfrm>
                <a:off x="4385" y="1603"/>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09" name="Line 1216"/>
              <p:cNvSpPr>
                <a:spLocks noChangeShapeType="1"/>
              </p:cNvSpPr>
              <p:nvPr/>
            </p:nvSpPr>
            <p:spPr bwMode="auto">
              <a:xfrm flipV="1">
                <a:off x="5062" y="1546"/>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0" name="Line 1217"/>
              <p:cNvSpPr>
                <a:spLocks noChangeShapeType="1"/>
              </p:cNvSpPr>
              <p:nvPr/>
            </p:nvSpPr>
            <p:spPr bwMode="auto">
              <a:xfrm>
                <a:off x="5062" y="1298"/>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1" name="Rectangle 1218"/>
              <p:cNvSpPr>
                <a:spLocks noChangeArrowheads="1"/>
              </p:cNvSpPr>
              <p:nvPr/>
            </p:nvSpPr>
            <p:spPr bwMode="auto">
              <a:xfrm>
                <a:off x="4990" y="1603"/>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12" name="Line 1219"/>
              <p:cNvSpPr>
                <a:spLocks noChangeShapeType="1"/>
              </p:cNvSpPr>
              <p:nvPr/>
            </p:nvSpPr>
            <p:spPr bwMode="auto">
              <a:xfrm flipV="1">
                <a:off x="5671" y="1546"/>
                <a:ext cx="0" cy="45"/>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3" name="Line 1220"/>
              <p:cNvSpPr>
                <a:spLocks noChangeShapeType="1"/>
              </p:cNvSpPr>
              <p:nvPr/>
            </p:nvSpPr>
            <p:spPr bwMode="auto">
              <a:xfrm>
                <a:off x="5671" y="1298"/>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4" name="Rectangle 1221"/>
              <p:cNvSpPr>
                <a:spLocks noChangeArrowheads="1"/>
              </p:cNvSpPr>
              <p:nvPr/>
            </p:nvSpPr>
            <p:spPr bwMode="auto">
              <a:xfrm>
                <a:off x="5599" y="1603"/>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15" name="Line 1222"/>
              <p:cNvSpPr>
                <a:spLocks noChangeShapeType="1"/>
              </p:cNvSpPr>
              <p:nvPr/>
            </p:nvSpPr>
            <p:spPr bwMode="auto">
              <a:xfrm>
                <a:off x="1433" y="1591"/>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6" name="Line 1223"/>
              <p:cNvSpPr>
                <a:spLocks noChangeShapeType="1"/>
              </p:cNvSpPr>
              <p:nvPr/>
            </p:nvSpPr>
            <p:spPr bwMode="auto">
              <a:xfrm flipH="1">
                <a:off x="5627" y="1591"/>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7" name="Rectangle 1224"/>
              <p:cNvSpPr>
                <a:spLocks noChangeArrowheads="1"/>
              </p:cNvSpPr>
              <p:nvPr/>
            </p:nvSpPr>
            <p:spPr bwMode="auto">
              <a:xfrm>
                <a:off x="1381" y="1554"/>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18" name="Line 1225"/>
              <p:cNvSpPr>
                <a:spLocks noChangeShapeType="1"/>
              </p:cNvSpPr>
              <p:nvPr/>
            </p:nvSpPr>
            <p:spPr bwMode="auto">
              <a:xfrm>
                <a:off x="1433" y="1490"/>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9" name="Line 1226"/>
              <p:cNvSpPr>
                <a:spLocks noChangeShapeType="1"/>
              </p:cNvSpPr>
              <p:nvPr/>
            </p:nvSpPr>
            <p:spPr bwMode="auto">
              <a:xfrm flipH="1">
                <a:off x="5627" y="1490"/>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0" name="Rectangle 1227"/>
              <p:cNvSpPr>
                <a:spLocks noChangeArrowheads="1"/>
              </p:cNvSpPr>
              <p:nvPr/>
            </p:nvSpPr>
            <p:spPr bwMode="auto">
              <a:xfrm>
                <a:off x="1329" y="1454"/>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21" name="Line 1228"/>
              <p:cNvSpPr>
                <a:spLocks noChangeShapeType="1"/>
              </p:cNvSpPr>
              <p:nvPr/>
            </p:nvSpPr>
            <p:spPr bwMode="auto">
              <a:xfrm>
                <a:off x="1433" y="1394"/>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2" name="Line 1229"/>
              <p:cNvSpPr>
                <a:spLocks noChangeShapeType="1"/>
              </p:cNvSpPr>
              <p:nvPr/>
            </p:nvSpPr>
            <p:spPr bwMode="auto">
              <a:xfrm flipH="1">
                <a:off x="5627" y="1394"/>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3" name="Rectangle 1230"/>
              <p:cNvSpPr>
                <a:spLocks noChangeArrowheads="1"/>
              </p:cNvSpPr>
              <p:nvPr/>
            </p:nvSpPr>
            <p:spPr bwMode="auto">
              <a:xfrm>
                <a:off x="1381" y="1358"/>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24" name="Line 1231"/>
              <p:cNvSpPr>
                <a:spLocks noChangeShapeType="1"/>
              </p:cNvSpPr>
              <p:nvPr/>
            </p:nvSpPr>
            <p:spPr bwMode="auto">
              <a:xfrm>
                <a:off x="1433" y="1298"/>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5" name="Line 1232"/>
              <p:cNvSpPr>
                <a:spLocks noChangeShapeType="1"/>
              </p:cNvSpPr>
              <p:nvPr/>
            </p:nvSpPr>
            <p:spPr bwMode="auto">
              <a:xfrm flipH="1">
                <a:off x="5627" y="1298"/>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6" name="Rectangle 1233"/>
              <p:cNvSpPr>
                <a:spLocks noChangeArrowheads="1"/>
              </p:cNvSpPr>
              <p:nvPr/>
            </p:nvSpPr>
            <p:spPr bwMode="auto">
              <a:xfrm>
                <a:off x="1329" y="1262"/>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27" name="Line 1234"/>
              <p:cNvSpPr>
                <a:spLocks noChangeShapeType="1"/>
              </p:cNvSpPr>
              <p:nvPr/>
            </p:nvSpPr>
            <p:spPr bwMode="auto">
              <a:xfrm>
                <a:off x="1433" y="1298"/>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8" name="Line 1235"/>
              <p:cNvSpPr>
                <a:spLocks noChangeShapeType="1"/>
              </p:cNvSpPr>
              <p:nvPr/>
            </p:nvSpPr>
            <p:spPr bwMode="auto">
              <a:xfrm>
                <a:off x="1433" y="1591"/>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9" name="Line 1236"/>
              <p:cNvSpPr>
                <a:spLocks noChangeShapeType="1"/>
              </p:cNvSpPr>
              <p:nvPr/>
            </p:nvSpPr>
            <p:spPr bwMode="auto">
              <a:xfrm flipV="1">
                <a:off x="5671" y="1298"/>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0" name="Line 1237"/>
              <p:cNvSpPr>
                <a:spLocks noChangeShapeType="1"/>
              </p:cNvSpPr>
              <p:nvPr/>
            </p:nvSpPr>
            <p:spPr bwMode="auto">
              <a:xfrm flipV="1">
                <a:off x="1433" y="1298"/>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1" name="Freeform 1238"/>
              <p:cNvSpPr>
                <a:spLocks/>
              </p:cNvSpPr>
              <p:nvPr/>
            </p:nvSpPr>
            <p:spPr bwMode="auto">
              <a:xfrm>
                <a:off x="1433" y="1394"/>
                <a:ext cx="481" cy="197"/>
              </a:xfrm>
              <a:custGeom>
                <a:avLst/>
                <a:gdLst>
                  <a:gd name="T0" fmla="*/ 4 w 481"/>
                  <a:gd name="T1" fmla="*/ 197 h 197"/>
                  <a:gd name="T2" fmla="*/ 16 w 481"/>
                  <a:gd name="T3" fmla="*/ 197 h 197"/>
                  <a:gd name="T4" fmla="*/ 28 w 481"/>
                  <a:gd name="T5" fmla="*/ 197 h 197"/>
                  <a:gd name="T6" fmla="*/ 40 w 481"/>
                  <a:gd name="T7" fmla="*/ 197 h 197"/>
                  <a:gd name="T8" fmla="*/ 52 w 481"/>
                  <a:gd name="T9" fmla="*/ 0 h 197"/>
                  <a:gd name="T10" fmla="*/ 60 w 481"/>
                  <a:gd name="T11" fmla="*/ 197 h 197"/>
                  <a:gd name="T12" fmla="*/ 72 w 481"/>
                  <a:gd name="T13" fmla="*/ 197 h 197"/>
                  <a:gd name="T14" fmla="*/ 84 w 481"/>
                  <a:gd name="T15" fmla="*/ 197 h 197"/>
                  <a:gd name="T16" fmla="*/ 96 w 481"/>
                  <a:gd name="T17" fmla="*/ 197 h 197"/>
                  <a:gd name="T18" fmla="*/ 104 w 481"/>
                  <a:gd name="T19" fmla="*/ 0 h 197"/>
                  <a:gd name="T20" fmla="*/ 116 w 481"/>
                  <a:gd name="T21" fmla="*/ 0 h 197"/>
                  <a:gd name="T22" fmla="*/ 128 w 481"/>
                  <a:gd name="T23" fmla="*/ 0 h 197"/>
                  <a:gd name="T24" fmla="*/ 140 w 481"/>
                  <a:gd name="T25" fmla="*/ 0 h 197"/>
                  <a:gd name="T26" fmla="*/ 152 w 481"/>
                  <a:gd name="T27" fmla="*/ 0 h 197"/>
                  <a:gd name="T28" fmla="*/ 164 w 481"/>
                  <a:gd name="T29" fmla="*/ 0 h 197"/>
                  <a:gd name="T30" fmla="*/ 176 w 481"/>
                  <a:gd name="T31" fmla="*/ 0 h 197"/>
                  <a:gd name="T32" fmla="*/ 188 w 481"/>
                  <a:gd name="T33" fmla="*/ 0 h 197"/>
                  <a:gd name="T34" fmla="*/ 196 w 481"/>
                  <a:gd name="T35" fmla="*/ 197 h 197"/>
                  <a:gd name="T36" fmla="*/ 208 w 481"/>
                  <a:gd name="T37" fmla="*/ 0 h 197"/>
                  <a:gd name="T38" fmla="*/ 220 w 481"/>
                  <a:gd name="T39" fmla="*/ 0 h 197"/>
                  <a:gd name="T40" fmla="*/ 232 w 481"/>
                  <a:gd name="T41" fmla="*/ 0 h 197"/>
                  <a:gd name="T42" fmla="*/ 244 w 481"/>
                  <a:gd name="T43" fmla="*/ 0 h 197"/>
                  <a:gd name="T44" fmla="*/ 256 w 481"/>
                  <a:gd name="T45" fmla="*/ 0 h 197"/>
                  <a:gd name="T46" fmla="*/ 268 w 481"/>
                  <a:gd name="T47" fmla="*/ 0 h 197"/>
                  <a:gd name="T48" fmla="*/ 280 w 481"/>
                  <a:gd name="T49" fmla="*/ 0 h 197"/>
                  <a:gd name="T50" fmla="*/ 288 w 481"/>
                  <a:gd name="T51" fmla="*/ 197 h 197"/>
                  <a:gd name="T52" fmla="*/ 296 w 481"/>
                  <a:gd name="T53" fmla="*/ 0 h 197"/>
                  <a:gd name="T54" fmla="*/ 308 w 481"/>
                  <a:gd name="T55" fmla="*/ 0 h 197"/>
                  <a:gd name="T56" fmla="*/ 321 w 481"/>
                  <a:gd name="T57" fmla="*/ 0 h 197"/>
                  <a:gd name="T58" fmla="*/ 333 w 481"/>
                  <a:gd name="T59" fmla="*/ 0 h 197"/>
                  <a:gd name="T60" fmla="*/ 345 w 481"/>
                  <a:gd name="T61" fmla="*/ 0 h 197"/>
                  <a:gd name="T62" fmla="*/ 357 w 481"/>
                  <a:gd name="T63" fmla="*/ 0 h 197"/>
                  <a:gd name="T64" fmla="*/ 369 w 481"/>
                  <a:gd name="T65" fmla="*/ 0 h 197"/>
                  <a:gd name="T66" fmla="*/ 381 w 481"/>
                  <a:gd name="T67" fmla="*/ 0 h 197"/>
                  <a:gd name="T68" fmla="*/ 389 w 481"/>
                  <a:gd name="T69" fmla="*/ 197 h 197"/>
                  <a:gd name="T70" fmla="*/ 401 w 481"/>
                  <a:gd name="T71" fmla="*/ 0 h 197"/>
                  <a:gd name="T72" fmla="*/ 413 w 481"/>
                  <a:gd name="T73" fmla="*/ 0 h 197"/>
                  <a:gd name="T74" fmla="*/ 425 w 481"/>
                  <a:gd name="T75" fmla="*/ 0 h 197"/>
                  <a:gd name="T76" fmla="*/ 437 w 481"/>
                  <a:gd name="T77" fmla="*/ 0 h 197"/>
                  <a:gd name="T78" fmla="*/ 449 w 481"/>
                  <a:gd name="T79" fmla="*/ 0 h 197"/>
                  <a:gd name="T80" fmla="*/ 461 w 481"/>
                  <a:gd name="T81" fmla="*/ 0 h 197"/>
                  <a:gd name="T82" fmla="*/ 473 w 481"/>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176"/>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0"/>
                    </a:lnTo>
                    <a:lnTo>
                      <a:pt x="48" y="0"/>
                    </a:lnTo>
                    <a:lnTo>
                      <a:pt x="52" y="0"/>
                    </a:lnTo>
                    <a:lnTo>
                      <a:pt x="56" y="0"/>
                    </a:lnTo>
                    <a:lnTo>
                      <a:pt x="56" y="197"/>
                    </a:lnTo>
                    <a:lnTo>
                      <a:pt x="60" y="197"/>
                    </a:lnTo>
                    <a:lnTo>
                      <a:pt x="64" y="197"/>
                    </a:lnTo>
                    <a:lnTo>
                      <a:pt x="68" y="197"/>
                    </a:lnTo>
                    <a:lnTo>
                      <a:pt x="72" y="197"/>
                    </a:lnTo>
                    <a:lnTo>
                      <a:pt x="76" y="197"/>
                    </a:lnTo>
                    <a:lnTo>
                      <a:pt x="80" y="197"/>
                    </a:lnTo>
                    <a:lnTo>
                      <a:pt x="84" y="197"/>
                    </a:lnTo>
                    <a:lnTo>
                      <a:pt x="88" y="197"/>
                    </a:lnTo>
                    <a:lnTo>
                      <a:pt x="92" y="197"/>
                    </a:lnTo>
                    <a:lnTo>
                      <a:pt x="96" y="197"/>
                    </a:lnTo>
                    <a:lnTo>
                      <a:pt x="100"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7"/>
                    </a:lnTo>
                    <a:lnTo>
                      <a:pt x="389" y="197"/>
                    </a:lnTo>
                    <a:lnTo>
                      <a:pt x="393" y="197"/>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2" name="Freeform 1239"/>
              <p:cNvSpPr>
                <a:spLocks/>
              </p:cNvSpPr>
              <p:nvPr/>
            </p:nvSpPr>
            <p:spPr bwMode="auto">
              <a:xfrm>
                <a:off x="1914" y="1394"/>
                <a:ext cx="484" cy="197"/>
              </a:xfrm>
              <a:custGeom>
                <a:avLst/>
                <a:gdLst>
                  <a:gd name="T0" fmla="*/ 4 w 484"/>
                  <a:gd name="T1" fmla="*/ 197 h 197"/>
                  <a:gd name="T2" fmla="*/ 16 w 484"/>
                  <a:gd name="T3" fmla="*/ 197 h 197"/>
                  <a:gd name="T4" fmla="*/ 28 w 484"/>
                  <a:gd name="T5" fmla="*/ 197 h 197"/>
                  <a:gd name="T6" fmla="*/ 40 w 484"/>
                  <a:gd name="T7" fmla="*/ 197 h 197"/>
                  <a:gd name="T8" fmla="*/ 48 w 484"/>
                  <a:gd name="T9" fmla="*/ 0 h 197"/>
                  <a:gd name="T10" fmla="*/ 60 w 484"/>
                  <a:gd name="T11" fmla="*/ 0 h 197"/>
                  <a:gd name="T12" fmla="*/ 72 w 484"/>
                  <a:gd name="T13" fmla="*/ 0 h 197"/>
                  <a:gd name="T14" fmla="*/ 84 w 484"/>
                  <a:gd name="T15" fmla="*/ 0 h 197"/>
                  <a:gd name="T16" fmla="*/ 96 w 484"/>
                  <a:gd name="T17" fmla="*/ 0 h 197"/>
                  <a:gd name="T18" fmla="*/ 108 w 484"/>
                  <a:gd name="T19" fmla="*/ 0 h 197"/>
                  <a:gd name="T20" fmla="*/ 120 w 484"/>
                  <a:gd name="T21" fmla="*/ 0 h 197"/>
                  <a:gd name="T22" fmla="*/ 132 w 484"/>
                  <a:gd name="T23" fmla="*/ 0 h 197"/>
                  <a:gd name="T24" fmla="*/ 140 w 484"/>
                  <a:gd name="T25" fmla="*/ 197 h 197"/>
                  <a:gd name="T26" fmla="*/ 152 w 484"/>
                  <a:gd name="T27" fmla="*/ 0 h 197"/>
                  <a:gd name="T28" fmla="*/ 164 w 484"/>
                  <a:gd name="T29" fmla="*/ 0 h 197"/>
                  <a:gd name="T30" fmla="*/ 176 w 484"/>
                  <a:gd name="T31" fmla="*/ 0 h 197"/>
                  <a:gd name="T32" fmla="*/ 188 w 484"/>
                  <a:gd name="T33" fmla="*/ 0 h 197"/>
                  <a:gd name="T34" fmla="*/ 200 w 484"/>
                  <a:gd name="T35" fmla="*/ 0 h 197"/>
                  <a:gd name="T36" fmla="*/ 212 w 484"/>
                  <a:gd name="T37" fmla="*/ 0 h 197"/>
                  <a:gd name="T38" fmla="*/ 224 w 484"/>
                  <a:gd name="T39" fmla="*/ 0 h 197"/>
                  <a:gd name="T40" fmla="*/ 236 w 484"/>
                  <a:gd name="T41" fmla="*/ 197 h 197"/>
                  <a:gd name="T42" fmla="*/ 248 w 484"/>
                  <a:gd name="T43" fmla="*/ 197 h 197"/>
                  <a:gd name="T44" fmla="*/ 260 w 484"/>
                  <a:gd name="T45" fmla="*/ 197 h 197"/>
                  <a:gd name="T46" fmla="*/ 272 w 484"/>
                  <a:gd name="T47" fmla="*/ 197 h 197"/>
                  <a:gd name="T48" fmla="*/ 280 w 484"/>
                  <a:gd name="T49" fmla="*/ 0 h 197"/>
                  <a:gd name="T50" fmla="*/ 292 w 484"/>
                  <a:gd name="T51" fmla="*/ 0 h 197"/>
                  <a:gd name="T52" fmla="*/ 304 w 484"/>
                  <a:gd name="T53" fmla="*/ 0 h 197"/>
                  <a:gd name="T54" fmla="*/ 316 w 484"/>
                  <a:gd name="T55" fmla="*/ 0 h 197"/>
                  <a:gd name="T56" fmla="*/ 328 w 484"/>
                  <a:gd name="T57" fmla="*/ 0 h 197"/>
                  <a:gd name="T58" fmla="*/ 340 w 484"/>
                  <a:gd name="T59" fmla="*/ 0 h 197"/>
                  <a:gd name="T60" fmla="*/ 352 w 484"/>
                  <a:gd name="T61" fmla="*/ 0 h 197"/>
                  <a:gd name="T62" fmla="*/ 360 w 484"/>
                  <a:gd name="T63" fmla="*/ 197 h 197"/>
                  <a:gd name="T64" fmla="*/ 372 w 484"/>
                  <a:gd name="T65" fmla="*/ 197 h 197"/>
                  <a:gd name="T66" fmla="*/ 380 w 484"/>
                  <a:gd name="T67" fmla="*/ 0 h 197"/>
                  <a:gd name="T68" fmla="*/ 392 w 484"/>
                  <a:gd name="T69" fmla="*/ 0 h 197"/>
                  <a:gd name="T70" fmla="*/ 404 w 484"/>
                  <a:gd name="T71" fmla="*/ 0 h 197"/>
                  <a:gd name="T72" fmla="*/ 416 w 484"/>
                  <a:gd name="T73" fmla="*/ 0 h 197"/>
                  <a:gd name="T74" fmla="*/ 428 w 484"/>
                  <a:gd name="T75" fmla="*/ 0 h 197"/>
                  <a:gd name="T76" fmla="*/ 440 w 484"/>
                  <a:gd name="T77" fmla="*/ 0 h 197"/>
                  <a:gd name="T78" fmla="*/ 452 w 484"/>
                  <a:gd name="T79" fmla="*/ 0 h 197"/>
                  <a:gd name="T80" fmla="*/ 464 w 484"/>
                  <a:gd name="T81" fmla="*/ 197 h 197"/>
                  <a:gd name="T82" fmla="*/ 476 w 484"/>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7">
                    <a:moveTo>
                      <a:pt x="0" y="0"/>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197"/>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7"/>
                    </a:lnTo>
                    <a:lnTo>
                      <a:pt x="136" y="197"/>
                    </a:lnTo>
                    <a:lnTo>
                      <a:pt x="140" y="197"/>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7"/>
                    </a:lnTo>
                    <a:lnTo>
                      <a:pt x="236" y="197"/>
                    </a:lnTo>
                    <a:lnTo>
                      <a:pt x="240" y="197"/>
                    </a:lnTo>
                    <a:lnTo>
                      <a:pt x="244" y="197"/>
                    </a:lnTo>
                    <a:lnTo>
                      <a:pt x="248" y="197"/>
                    </a:lnTo>
                    <a:lnTo>
                      <a:pt x="252" y="197"/>
                    </a:lnTo>
                    <a:lnTo>
                      <a:pt x="256" y="197"/>
                    </a:lnTo>
                    <a:lnTo>
                      <a:pt x="260" y="197"/>
                    </a:lnTo>
                    <a:lnTo>
                      <a:pt x="264" y="197"/>
                    </a:lnTo>
                    <a:lnTo>
                      <a:pt x="268" y="197"/>
                    </a:lnTo>
                    <a:lnTo>
                      <a:pt x="272" y="197"/>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0" y="197"/>
                    </a:lnTo>
                    <a:lnTo>
                      <a:pt x="364" y="197"/>
                    </a:lnTo>
                    <a:lnTo>
                      <a:pt x="368" y="197"/>
                    </a:lnTo>
                    <a:lnTo>
                      <a:pt x="372" y="197"/>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197"/>
                    </a:lnTo>
                    <a:lnTo>
                      <a:pt x="464" y="197"/>
                    </a:lnTo>
                    <a:lnTo>
                      <a:pt x="468" y="197"/>
                    </a:lnTo>
                    <a:lnTo>
                      <a:pt x="472" y="197"/>
                    </a:lnTo>
                    <a:lnTo>
                      <a:pt x="476" y="197"/>
                    </a:lnTo>
                    <a:lnTo>
                      <a:pt x="480" y="197"/>
                    </a:lnTo>
                    <a:lnTo>
                      <a:pt x="484"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3" name="Freeform 1240"/>
              <p:cNvSpPr>
                <a:spLocks/>
              </p:cNvSpPr>
              <p:nvPr/>
            </p:nvSpPr>
            <p:spPr bwMode="auto">
              <a:xfrm>
                <a:off x="2398" y="1394"/>
                <a:ext cx="481" cy="197"/>
              </a:xfrm>
              <a:custGeom>
                <a:avLst/>
                <a:gdLst>
                  <a:gd name="T0" fmla="*/ 8 w 481"/>
                  <a:gd name="T1" fmla="*/ 197 h 197"/>
                  <a:gd name="T2" fmla="*/ 20 w 481"/>
                  <a:gd name="T3" fmla="*/ 0 h 197"/>
                  <a:gd name="T4" fmla="*/ 33 w 481"/>
                  <a:gd name="T5" fmla="*/ 0 h 197"/>
                  <a:gd name="T6" fmla="*/ 45 w 481"/>
                  <a:gd name="T7" fmla="*/ 0 h 197"/>
                  <a:gd name="T8" fmla="*/ 57 w 481"/>
                  <a:gd name="T9" fmla="*/ 0 h 197"/>
                  <a:gd name="T10" fmla="*/ 69 w 481"/>
                  <a:gd name="T11" fmla="*/ 0 h 197"/>
                  <a:gd name="T12" fmla="*/ 81 w 481"/>
                  <a:gd name="T13" fmla="*/ 0 h 197"/>
                  <a:gd name="T14" fmla="*/ 93 w 481"/>
                  <a:gd name="T15" fmla="*/ 0 h 197"/>
                  <a:gd name="T16" fmla="*/ 105 w 481"/>
                  <a:gd name="T17" fmla="*/ 0 h 197"/>
                  <a:gd name="T18" fmla="*/ 113 w 481"/>
                  <a:gd name="T19" fmla="*/ 197 h 197"/>
                  <a:gd name="T20" fmla="*/ 121 w 481"/>
                  <a:gd name="T21" fmla="*/ 0 h 197"/>
                  <a:gd name="T22" fmla="*/ 133 w 481"/>
                  <a:gd name="T23" fmla="*/ 0 h 197"/>
                  <a:gd name="T24" fmla="*/ 145 w 481"/>
                  <a:gd name="T25" fmla="*/ 0 h 197"/>
                  <a:gd name="T26" fmla="*/ 157 w 481"/>
                  <a:gd name="T27" fmla="*/ 0 h 197"/>
                  <a:gd name="T28" fmla="*/ 169 w 481"/>
                  <a:gd name="T29" fmla="*/ 0 h 197"/>
                  <a:gd name="T30" fmla="*/ 181 w 481"/>
                  <a:gd name="T31" fmla="*/ 0 h 197"/>
                  <a:gd name="T32" fmla="*/ 193 w 481"/>
                  <a:gd name="T33" fmla="*/ 0 h 197"/>
                  <a:gd name="T34" fmla="*/ 205 w 481"/>
                  <a:gd name="T35" fmla="*/ 0 h 197"/>
                  <a:gd name="T36" fmla="*/ 213 w 481"/>
                  <a:gd name="T37" fmla="*/ 197 h 197"/>
                  <a:gd name="T38" fmla="*/ 225 w 481"/>
                  <a:gd name="T39" fmla="*/ 197 h 197"/>
                  <a:gd name="T40" fmla="*/ 237 w 481"/>
                  <a:gd name="T41" fmla="*/ 197 h 197"/>
                  <a:gd name="T42" fmla="*/ 249 w 481"/>
                  <a:gd name="T43" fmla="*/ 0 h 197"/>
                  <a:gd name="T44" fmla="*/ 261 w 481"/>
                  <a:gd name="T45" fmla="*/ 0 h 197"/>
                  <a:gd name="T46" fmla="*/ 273 w 481"/>
                  <a:gd name="T47" fmla="*/ 0 h 197"/>
                  <a:gd name="T48" fmla="*/ 285 w 481"/>
                  <a:gd name="T49" fmla="*/ 0 h 197"/>
                  <a:gd name="T50" fmla="*/ 297 w 481"/>
                  <a:gd name="T51" fmla="*/ 0 h 197"/>
                  <a:gd name="T52" fmla="*/ 309 w 481"/>
                  <a:gd name="T53" fmla="*/ 0 h 197"/>
                  <a:gd name="T54" fmla="*/ 321 w 481"/>
                  <a:gd name="T55" fmla="*/ 0 h 197"/>
                  <a:gd name="T56" fmla="*/ 333 w 481"/>
                  <a:gd name="T57" fmla="*/ 0 h 197"/>
                  <a:gd name="T58" fmla="*/ 341 w 481"/>
                  <a:gd name="T59" fmla="*/ 197 h 197"/>
                  <a:gd name="T60" fmla="*/ 349 w 481"/>
                  <a:gd name="T61" fmla="*/ 0 h 197"/>
                  <a:gd name="T62" fmla="*/ 361 w 481"/>
                  <a:gd name="T63" fmla="*/ 0 h 197"/>
                  <a:gd name="T64" fmla="*/ 373 w 481"/>
                  <a:gd name="T65" fmla="*/ 0 h 197"/>
                  <a:gd name="T66" fmla="*/ 385 w 481"/>
                  <a:gd name="T67" fmla="*/ 0 h 197"/>
                  <a:gd name="T68" fmla="*/ 397 w 481"/>
                  <a:gd name="T69" fmla="*/ 0 h 197"/>
                  <a:gd name="T70" fmla="*/ 409 w 481"/>
                  <a:gd name="T71" fmla="*/ 0 h 197"/>
                  <a:gd name="T72" fmla="*/ 421 w 481"/>
                  <a:gd name="T73" fmla="*/ 0 h 197"/>
                  <a:gd name="T74" fmla="*/ 433 w 481"/>
                  <a:gd name="T75" fmla="*/ 0 h 197"/>
                  <a:gd name="T76" fmla="*/ 441 w 481"/>
                  <a:gd name="T77" fmla="*/ 197 h 197"/>
                  <a:gd name="T78" fmla="*/ 453 w 481"/>
                  <a:gd name="T79" fmla="*/ 197 h 197"/>
                  <a:gd name="T80" fmla="*/ 465 w 481"/>
                  <a:gd name="T81" fmla="*/ 197 h 197"/>
                  <a:gd name="T82" fmla="*/ 477 w 481"/>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197"/>
                    </a:moveTo>
                    <a:lnTo>
                      <a:pt x="4" y="197"/>
                    </a:lnTo>
                    <a:lnTo>
                      <a:pt x="8" y="197"/>
                    </a:lnTo>
                    <a:lnTo>
                      <a:pt x="12" y="197"/>
                    </a:lnTo>
                    <a:lnTo>
                      <a:pt x="16" y="197"/>
                    </a:lnTo>
                    <a:lnTo>
                      <a:pt x="20" y="0"/>
                    </a:lnTo>
                    <a:lnTo>
                      <a:pt x="24" y="0"/>
                    </a:lnTo>
                    <a:lnTo>
                      <a:pt x="28" y="0"/>
                    </a:lnTo>
                    <a:lnTo>
                      <a:pt x="33" y="0"/>
                    </a:lnTo>
                    <a:lnTo>
                      <a:pt x="37" y="0"/>
                    </a:lnTo>
                    <a:lnTo>
                      <a:pt x="41" y="0"/>
                    </a:lnTo>
                    <a:lnTo>
                      <a:pt x="45" y="0"/>
                    </a:lnTo>
                    <a:lnTo>
                      <a:pt x="49" y="0"/>
                    </a:lnTo>
                    <a:lnTo>
                      <a:pt x="53" y="0"/>
                    </a:lnTo>
                    <a:lnTo>
                      <a:pt x="57" y="0"/>
                    </a:lnTo>
                    <a:lnTo>
                      <a:pt x="61" y="0"/>
                    </a:lnTo>
                    <a:lnTo>
                      <a:pt x="65" y="0"/>
                    </a:lnTo>
                    <a:lnTo>
                      <a:pt x="69" y="0"/>
                    </a:lnTo>
                    <a:lnTo>
                      <a:pt x="73" y="0"/>
                    </a:lnTo>
                    <a:lnTo>
                      <a:pt x="77" y="0"/>
                    </a:lnTo>
                    <a:lnTo>
                      <a:pt x="81" y="0"/>
                    </a:lnTo>
                    <a:lnTo>
                      <a:pt x="85" y="0"/>
                    </a:lnTo>
                    <a:lnTo>
                      <a:pt x="89" y="0"/>
                    </a:lnTo>
                    <a:lnTo>
                      <a:pt x="93" y="0"/>
                    </a:lnTo>
                    <a:lnTo>
                      <a:pt x="97" y="0"/>
                    </a:lnTo>
                    <a:lnTo>
                      <a:pt x="101" y="0"/>
                    </a:lnTo>
                    <a:lnTo>
                      <a:pt x="105" y="0"/>
                    </a:lnTo>
                    <a:lnTo>
                      <a:pt x="105" y="197"/>
                    </a:lnTo>
                    <a:lnTo>
                      <a:pt x="109" y="197"/>
                    </a:lnTo>
                    <a:lnTo>
                      <a:pt x="113" y="197"/>
                    </a:lnTo>
                    <a:lnTo>
                      <a:pt x="117" y="197"/>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5" y="197"/>
                    </a:lnTo>
                    <a:lnTo>
                      <a:pt x="209" y="197"/>
                    </a:lnTo>
                    <a:lnTo>
                      <a:pt x="213" y="197"/>
                    </a:lnTo>
                    <a:lnTo>
                      <a:pt x="217" y="197"/>
                    </a:lnTo>
                    <a:lnTo>
                      <a:pt x="221" y="197"/>
                    </a:lnTo>
                    <a:lnTo>
                      <a:pt x="225" y="197"/>
                    </a:lnTo>
                    <a:lnTo>
                      <a:pt x="229" y="197"/>
                    </a:lnTo>
                    <a:lnTo>
                      <a:pt x="233" y="197"/>
                    </a:lnTo>
                    <a:lnTo>
                      <a:pt x="237" y="197"/>
                    </a:lnTo>
                    <a:lnTo>
                      <a:pt x="241" y="197"/>
                    </a:lnTo>
                    <a:lnTo>
                      <a:pt x="245" y="197"/>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3" y="197"/>
                    </a:lnTo>
                    <a:lnTo>
                      <a:pt x="337" y="197"/>
                    </a:lnTo>
                    <a:lnTo>
                      <a:pt x="341" y="197"/>
                    </a:lnTo>
                    <a:lnTo>
                      <a:pt x="345" y="197"/>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7"/>
                    </a:lnTo>
                    <a:lnTo>
                      <a:pt x="437" y="197"/>
                    </a:lnTo>
                    <a:lnTo>
                      <a:pt x="441" y="197"/>
                    </a:lnTo>
                    <a:lnTo>
                      <a:pt x="445" y="197"/>
                    </a:lnTo>
                    <a:lnTo>
                      <a:pt x="449" y="197"/>
                    </a:lnTo>
                    <a:lnTo>
                      <a:pt x="453" y="197"/>
                    </a:lnTo>
                    <a:lnTo>
                      <a:pt x="457" y="197"/>
                    </a:lnTo>
                    <a:lnTo>
                      <a:pt x="461" y="197"/>
                    </a:lnTo>
                    <a:lnTo>
                      <a:pt x="465" y="197"/>
                    </a:lnTo>
                    <a:lnTo>
                      <a:pt x="469" y="197"/>
                    </a:lnTo>
                    <a:lnTo>
                      <a:pt x="473" y="197"/>
                    </a:lnTo>
                    <a:lnTo>
                      <a:pt x="477" y="197"/>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4" name="Freeform 1241"/>
              <p:cNvSpPr>
                <a:spLocks/>
              </p:cNvSpPr>
              <p:nvPr/>
            </p:nvSpPr>
            <p:spPr bwMode="auto">
              <a:xfrm>
                <a:off x="2879" y="1394"/>
                <a:ext cx="485" cy="197"/>
              </a:xfrm>
              <a:custGeom>
                <a:avLst/>
                <a:gdLst>
                  <a:gd name="T0" fmla="*/ 8 w 485"/>
                  <a:gd name="T1" fmla="*/ 0 h 197"/>
                  <a:gd name="T2" fmla="*/ 20 w 485"/>
                  <a:gd name="T3" fmla="*/ 0 h 197"/>
                  <a:gd name="T4" fmla="*/ 32 w 485"/>
                  <a:gd name="T5" fmla="*/ 0 h 197"/>
                  <a:gd name="T6" fmla="*/ 44 w 485"/>
                  <a:gd name="T7" fmla="*/ 0 h 197"/>
                  <a:gd name="T8" fmla="*/ 56 w 485"/>
                  <a:gd name="T9" fmla="*/ 0 h 197"/>
                  <a:gd name="T10" fmla="*/ 68 w 485"/>
                  <a:gd name="T11" fmla="*/ 0 h 197"/>
                  <a:gd name="T12" fmla="*/ 80 w 485"/>
                  <a:gd name="T13" fmla="*/ 0 h 197"/>
                  <a:gd name="T14" fmla="*/ 92 w 485"/>
                  <a:gd name="T15" fmla="*/ 197 h 197"/>
                  <a:gd name="T16" fmla="*/ 100 w 485"/>
                  <a:gd name="T17" fmla="*/ 0 h 197"/>
                  <a:gd name="T18" fmla="*/ 112 w 485"/>
                  <a:gd name="T19" fmla="*/ 0 h 197"/>
                  <a:gd name="T20" fmla="*/ 124 w 485"/>
                  <a:gd name="T21" fmla="*/ 0 h 197"/>
                  <a:gd name="T22" fmla="*/ 136 w 485"/>
                  <a:gd name="T23" fmla="*/ 0 h 197"/>
                  <a:gd name="T24" fmla="*/ 148 w 485"/>
                  <a:gd name="T25" fmla="*/ 0 h 197"/>
                  <a:gd name="T26" fmla="*/ 160 w 485"/>
                  <a:gd name="T27" fmla="*/ 0 h 197"/>
                  <a:gd name="T28" fmla="*/ 172 w 485"/>
                  <a:gd name="T29" fmla="*/ 0 h 197"/>
                  <a:gd name="T30" fmla="*/ 180 w 485"/>
                  <a:gd name="T31" fmla="*/ 197 h 197"/>
                  <a:gd name="T32" fmla="*/ 192 w 485"/>
                  <a:gd name="T33" fmla="*/ 197 h 197"/>
                  <a:gd name="T34" fmla="*/ 204 w 485"/>
                  <a:gd name="T35" fmla="*/ 197 h 197"/>
                  <a:gd name="T36" fmla="*/ 216 w 485"/>
                  <a:gd name="T37" fmla="*/ 197 h 197"/>
                  <a:gd name="T38" fmla="*/ 224 w 485"/>
                  <a:gd name="T39" fmla="*/ 0 h 197"/>
                  <a:gd name="T40" fmla="*/ 237 w 485"/>
                  <a:gd name="T41" fmla="*/ 0 h 197"/>
                  <a:gd name="T42" fmla="*/ 249 w 485"/>
                  <a:gd name="T43" fmla="*/ 0 h 197"/>
                  <a:gd name="T44" fmla="*/ 261 w 485"/>
                  <a:gd name="T45" fmla="*/ 0 h 197"/>
                  <a:gd name="T46" fmla="*/ 273 w 485"/>
                  <a:gd name="T47" fmla="*/ 0 h 197"/>
                  <a:gd name="T48" fmla="*/ 285 w 485"/>
                  <a:gd name="T49" fmla="*/ 0 h 197"/>
                  <a:gd name="T50" fmla="*/ 297 w 485"/>
                  <a:gd name="T51" fmla="*/ 0 h 197"/>
                  <a:gd name="T52" fmla="*/ 309 w 485"/>
                  <a:gd name="T53" fmla="*/ 0 h 197"/>
                  <a:gd name="T54" fmla="*/ 321 w 485"/>
                  <a:gd name="T55" fmla="*/ 197 h 197"/>
                  <a:gd name="T56" fmla="*/ 329 w 485"/>
                  <a:gd name="T57" fmla="*/ 0 h 197"/>
                  <a:gd name="T58" fmla="*/ 341 w 485"/>
                  <a:gd name="T59" fmla="*/ 0 h 197"/>
                  <a:gd name="T60" fmla="*/ 353 w 485"/>
                  <a:gd name="T61" fmla="*/ 0 h 197"/>
                  <a:gd name="T62" fmla="*/ 365 w 485"/>
                  <a:gd name="T63" fmla="*/ 0 h 197"/>
                  <a:gd name="T64" fmla="*/ 377 w 485"/>
                  <a:gd name="T65" fmla="*/ 0 h 197"/>
                  <a:gd name="T66" fmla="*/ 389 w 485"/>
                  <a:gd name="T67" fmla="*/ 0 h 197"/>
                  <a:gd name="T68" fmla="*/ 401 w 485"/>
                  <a:gd name="T69" fmla="*/ 0 h 197"/>
                  <a:gd name="T70" fmla="*/ 409 w 485"/>
                  <a:gd name="T71" fmla="*/ 197 h 197"/>
                  <a:gd name="T72" fmla="*/ 421 w 485"/>
                  <a:gd name="T73" fmla="*/ 197 h 197"/>
                  <a:gd name="T74" fmla="*/ 433 w 485"/>
                  <a:gd name="T75" fmla="*/ 197 h 197"/>
                  <a:gd name="T76" fmla="*/ 445 w 485"/>
                  <a:gd name="T77" fmla="*/ 197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197"/>
                    </a:lnTo>
                    <a:lnTo>
                      <a:pt x="88" y="197"/>
                    </a:lnTo>
                    <a:lnTo>
                      <a:pt x="92" y="197"/>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0" y="197"/>
                    </a:lnTo>
                    <a:lnTo>
                      <a:pt x="184" y="197"/>
                    </a:lnTo>
                    <a:lnTo>
                      <a:pt x="188" y="197"/>
                    </a:lnTo>
                    <a:lnTo>
                      <a:pt x="192" y="197"/>
                    </a:lnTo>
                    <a:lnTo>
                      <a:pt x="196" y="197"/>
                    </a:lnTo>
                    <a:lnTo>
                      <a:pt x="200" y="197"/>
                    </a:lnTo>
                    <a:lnTo>
                      <a:pt x="204" y="197"/>
                    </a:lnTo>
                    <a:lnTo>
                      <a:pt x="208" y="197"/>
                    </a:lnTo>
                    <a:lnTo>
                      <a:pt x="212" y="197"/>
                    </a:lnTo>
                    <a:lnTo>
                      <a:pt x="216" y="197"/>
                    </a:lnTo>
                    <a:lnTo>
                      <a:pt x="220" y="197"/>
                    </a:lnTo>
                    <a:lnTo>
                      <a:pt x="224" y="197"/>
                    </a:lnTo>
                    <a:lnTo>
                      <a:pt x="224" y="0"/>
                    </a:lnTo>
                    <a:lnTo>
                      <a:pt x="228" y="0"/>
                    </a:lnTo>
                    <a:lnTo>
                      <a:pt x="232"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197"/>
                    </a:lnTo>
                    <a:lnTo>
                      <a:pt x="317" y="197"/>
                    </a:lnTo>
                    <a:lnTo>
                      <a:pt x="321" y="197"/>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09" y="197"/>
                    </a:lnTo>
                    <a:lnTo>
                      <a:pt x="413" y="197"/>
                    </a:lnTo>
                    <a:lnTo>
                      <a:pt x="417" y="197"/>
                    </a:lnTo>
                    <a:lnTo>
                      <a:pt x="421" y="197"/>
                    </a:lnTo>
                    <a:lnTo>
                      <a:pt x="425" y="197"/>
                    </a:lnTo>
                    <a:lnTo>
                      <a:pt x="429" y="197"/>
                    </a:lnTo>
                    <a:lnTo>
                      <a:pt x="433" y="197"/>
                    </a:lnTo>
                    <a:lnTo>
                      <a:pt x="437" y="197"/>
                    </a:lnTo>
                    <a:lnTo>
                      <a:pt x="441" y="197"/>
                    </a:lnTo>
                    <a:lnTo>
                      <a:pt x="445" y="197"/>
                    </a:lnTo>
                    <a:lnTo>
                      <a:pt x="449" y="197"/>
                    </a:lnTo>
                    <a:lnTo>
                      <a:pt x="453" y="197"/>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5" name="Freeform 1242"/>
              <p:cNvSpPr>
                <a:spLocks/>
              </p:cNvSpPr>
              <p:nvPr/>
            </p:nvSpPr>
            <p:spPr bwMode="auto">
              <a:xfrm>
                <a:off x="3364" y="1394"/>
                <a:ext cx="485" cy="197"/>
              </a:xfrm>
              <a:custGeom>
                <a:avLst/>
                <a:gdLst>
                  <a:gd name="T0" fmla="*/ 8 w 485"/>
                  <a:gd name="T1" fmla="*/ 0 h 197"/>
                  <a:gd name="T2" fmla="*/ 20 w 485"/>
                  <a:gd name="T3" fmla="*/ 0 h 197"/>
                  <a:gd name="T4" fmla="*/ 32 w 485"/>
                  <a:gd name="T5" fmla="*/ 0 h 197"/>
                  <a:gd name="T6" fmla="*/ 44 w 485"/>
                  <a:gd name="T7" fmla="*/ 0 h 197"/>
                  <a:gd name="T8" fmla="*/ 56 w 485"/>
                  <a:gd name="T9" fmla="*/ 0 h 197"/>
                  <a:gd name="T10" fmla="*/ 64 w 485"/>
                  <a:gd name="T11" fmla="*/ 197 h 197"/>
                  <a:gd name="T12" fmla="*/ 76 w 485"/>
                  <a:gd name="T13" fmla="*/ 0 h 197"/>
                  <a:gd name="T14" fmla="*/ 88 w 485"/>
                  <a:gd name="T15" fmla="*/ 0 h 197"/>
                  <a:gd name="T16" fmla="*/ 100 w 485"/>
                  <a:gd name="T17" fmla="*/ 0 h 197"/>
                  <a:gd name="T18" fmla="*/ 112 w 485"/>
                  <a:gd name="T19" fmla="*/ 0 h 197"/>
                  <a:gd name="T20" fmla="*/ 124 w 485"/>
                  <a:gd name="T21" fmla="*/ 0 h 197"/>
                  <a:gd name="T22" fmla="*/ 136 w 485"/>
                  <a:gd name="T23" fmla="*/ 0 h 197"/>
                  <a:gd name="T24" fmla="*/ 148 w 485"/>
                  <a:gd name="T25" fmla="*/ 0 h 197"/>
                  <a:gd name="T26" fmla="*/ 156 w 485"/>
                  <a:gd name="T27" fmla="*/ 197 h 197"/>
                  <a:gd name="T28" fmla="*/ 168 w 485"/>
                  <a:gd name="T29" fmla="*/ 197 h 197"/>
                  <a:gd name="T30" fmla="*/ 180 w 485"/>
                  <a:gd name="T31" fmla="*/ 197 h 197"/>
                  <a:gd name="T32" fmla="*/ 192 w 485"/>
                  <a:gd name="T33" fmla="*/ 197 h 197"/>
                  <a:gd name="T34" fmla="*/ 200 w 485"/>
                  <a:gd name="T35" fmla="*/ 0 h 197"/>
                  <a:gd name="T36" fmla="*/ 212 w 485"/>
                  <a:gd name="T37" fmla="*/ 0 h 197"/>
                  <a:gd name="T38" fmla="*/ 224 w 485"/>
                  <a:gd name="T39" fmla="*/ 0 h 197"/>
                  <a:gd name="T40" fmla="*/ 236 w 485"/>
                  <a:gd name="T41" fmla="*/ 0 h 197"/>
                  <a:gd name="T42" fmla="*/ 248 w 485"/>
                  <a:gd name="T43" fmla="*/ 0 h 197"/>
                  <a:gd name="T44" fmla="*/ 260 w 485"/>
                  <a:gd name="T45" fmla="*/ 0 h 197"/>
                  <a:gd name="T46" fmla="*/ 272 w 485"/>
                  <a:gd name="T47" fmla="*/ 0 h 197"/>
                  <a:gd name="T48" fmla="*/ 284 w 485"/>
                  <a:gd name="T49" fmla="*/ 0 h 197"/>
                  <a:gd name="T50" fmla="*/ 292 w 485"/>
                  <a:gd name="T51" fmla="*/ 197 h 197"/>
                  <a:gd name="T52" fmla="*/ 304 w 485"/>
                  <a:gd name="T53" fmla="*/ 0 h 197"/>
                  <a:gd name="T54" fmla="*/ 316 w 485"/>
                  <a:gd name="T55" fmla="*/ 0 h 197"/>
                  <a:gd name="T56" fmla="*/ 328 w 485"/>
                  <a:gd name="T57" fmla="*/ 0 h 197"/>
                  <a:gd name="T58" fmla="*/ 340 w 485"/>
                  <a:gd name="T59" fmla="*/ 0 h 197"/>
                  <a:gd name="T60" fmla="*/ 352 w 485"/>
                  <a:gd name="T61" fmla="*/ 0 h 197"/>
                  <a:gd name="T62" fmla="*/ 364 w 485"/>
                  <a:gd name="T63" fmla="*/ 0 h 197"/>
                  <a:gd name="T64" fmla="*/ 376 w 485"/>
                  <a:gd name="T65" fmla="*/ 0 h 197"/>
                  <a:gd name="T66" fmla="*/ 384 w 485"/>
                  <a:gd name="T67" fmla="*/ 197 h 197"/>
                  <a:gd name="T68" fmla="*/ 396 w 485"/>
                  <a:gd name="T69" fmla="*/ 197 h 197"/>
                  <a:gd name="T70" fmla="*/ 408 w 485"/>
                  <a:gd name="T71" fmla="*/ 197 h 197"/>
                  <a:gd name="T72" fmla="*/ 420 w 485"/>
                  <a:gd name="T73" fmla="*/ 197 h 197"/>
                  <a:gd name="T74" fmla="*/ 428 w 485"/>
                  <a:gd name="T75" fmla="*/ 0 h 197"/>
                  <a:gd name="T76" fmla="*/ 441 w 485"/>
                  <a:gd name="T77" fmla="*/ 0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56" y="197"/>
                    </a:lnTo>
                    <a:lnTo>
                      <a:pt x="60" y="197"/>
                    </a:lnTo>
                    <a:lnTo>
                      <a:pt x="64" y="197"/>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2" y="197"/>
                    </a:lnTo>
                    <a:lnTo>
                      <a:pt x="156" y="197"/>
                    </a:lnTo>
                    <a:lnTo>
                      <a:pt x="160" y="197"/>
                    </a:lnTo>
                    <a:lnTo>
                      <a:pt x="164" y="197"/>
                    </a:lnTo>
                    <a:lnTo>
                      <a:pt x="168" y="197"/>
                    </a:lnTo>
                    <a:lnTo>
                      <a:pt x="172" y="197"/>
                    </a:lnTo>
                    <a:lnTo>
                      <a:pt x="176" y="197"/>
                    </a:lnTo>
                    <a:lnTo>
                      <a:pt x="180" y="197"/>
                    </a:lnTo>
                    <a:lnTo>
                      <a:pt x="184" y="197"/>
                    </a:lnTo>
                    <a:lnTo>
                      <a:pt x="188" y="197"/>
                    </a:lnTo>
                    <a:lnTo>
                      <a:pt x="192" y="197"/>
                    </a:lnTo>
                    <a:lnTo>
                      <a:pt x="196" y="197"/>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0" y="197"/>
                    </a:lnTo>
                    <a:lnTo>
                      <a:pt x="384" y="197"/>
                    </a:lnTo>
                    <a:lnTo>
                      <a:pt x="388" y="197"/>
                    </a:lnTo>
                    <a:lnTo>
                      <a:pt x="392" y="197"/>
                    </a:lnTo>
                    <a:lnTo>
                      <a:pt x="396" y="197"/>
                    </a:lnTo>
                    <a:lnTo>
                      <a:pt x="400" y="197"/>
                    </a:lnTo>
                    <a:lnTo>
                      <a:pt x="404" y="197"/>
                    </a:lnTo>
                    <a:lnTo>
                      <a:pt x="408" y="197"/>
                    </a:lnTo>
                    <a:lnTo>
                      <a:pt x="412" y="197"/>
                    </a:lnTo>
                    <a:lnTo>
                      <a:pt x="416" y="197"/>
                    </a:lnTo>
                    <a:lnTo>
                      <a:pt x="420" y="197"/>
                    </a:lnTo>
                    <a:lnTo>
                      <a:pt x="424" y="197"/>
                    </a:lnTo>
                    <a:lnTo>
                      <a:pt x="424" y="0"/>
                    </a:lnTo>
                    <a:lnTo>
                      <a:pt x="428" y="0"/>
                    </a:lnTo>
                    <a:lnTo>
                      <a:pt x="432"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6" name="Freeform 1243"/>
              <p:cNvSpPr>
                <a:spLocks/>
              </p:cNvSpPr>
              <p:nvPr/>
            </p:nvSpPr>
            <p:spPr bwMode="auto">
              <a:xfrm>
                <a:off x="3849" y="1394"/>
                <a:ext cx="484" cy="197"/>
              </a:xfrm>
              <a:custGeom>
                <a:avLst/>
                <a:gdLst>
                  <a:gd name="T0" fmla="*/ 8 w 484"/>
                  <a:gd name="T1" fmla="*/ 0 h 197"/>
                  <a:gd name="T2" fmla="*/ 20 w 484"/>
                  <a:gd name="T3" fmla="*/ 0 h 197"/>
                  <a:gd name="T4" fmla="*/ 28 w 484"/>
                  <a:gd name="T5" fmla="*/ 197 h 197"/>
                  <a:gd name="T6" fmla="*/ 40 w 484"/>
                  <a:gd name="T7" fmla="*/ 197 h 197"/>
                  <a:gd name="T8" fmla="*/ 48 w 484"/>
                  <a:gd name="T9" fmla="*/ 0 h 197"/>
                  <a:gd name="T10" fmla="*/ 60 w 484"/>
                  <a:gd name="T11" fmla="*/ 0 h 197"/>
                  <a:gd name="T12" fmla="*/ 72 w 484"/>
                  <a:gd name="T13" fmla="*/ 0 h 197"/>
                  <a:gd name="T14" fmla="*/ 84 w 484"/>
                  <a:gd name="T15" fmla="*/ 0 h 197"/>
                  <a:gd name="T16" fmla="*/ 96 w 484"/>
                  <a:gd name="T17" fmla="*/ 0 h 197"/>
                  <a:gd name="T18" fmla="*/ 108 w 484"/>
                  <a:gd name="T19" fmla="*/ 0 h 197"/>
                  <a:gd name="T20" fmla="*/ 120 w 484"/>
                  <a:gd name="T21" fmla="*/ 0 h 197"/>
                  <a:gd name="T22" fmla="*/ 132 w 484"/>
                  <a:gd name="T23" fmla="*/ 197 h 197"/>
                  <a:gd name="T24" fmla="*/ 144 w 484"/>
                  <a:gd name="T25" fmla="*/ 197 h 197"/>
                  <a:gd name="T26" fmla="*/ 156 w 484"/>
                  <a:gd name="T27" fmla="*/ 197 h 197"/>
                  <a:gd name="T28" fmla="*/ 168 w 484"/>
                  <a:gd name="T29" fmla="*/ 197 h 197"/>
                  <a:gd name="T30" fmla="*/ 176 w 484"/>
                  <a:gd name="T31" fmla="*/ 0 h 197"/>
                  <a:gd name="T32" fmla="*/ 188 w 484"/>
                  <a:gd name="T33" fmla="*/ 0 h 197"/>
                  <a:gd name="T34" fmla="*/ 200 w 484"/>
                  <a:gd name="T35" fmla="*/ 0 h 197"/>
                  <a:gd name="T36" fmla="*/ 212 w 484"/>
                  <a:gd name="T37" fmla="*/ 0 h 197"/>
                  <a:gd name="T38" fmla="*/ 224 w 484"/>
                  <a:gd name="T39" fmla="*/ 0 h 197"/>
                  <a:gd name="T40" fmla="*/ 236 w 484"/>
                  <a:gd name="T41" fmla="*/ 0 h 197"/>
                  <a:gd name="T42" fmla="*/ 248 w 484"/>
                  <a:gd name="T43" fmla="*/ 0 h 197"/>
                  <a:gd name="T44" fmla="*/ 256 w 484"/>
                  <a:gd name="T45" fmla="*/ 197 h 197"/>
                  <a:gd name="T46" fmla="*/ 268 w 484"/>
                  <a:gd name="T47" fmla="*/ 197 h 197"/>
                  <a:gd name="T48" fmla="*/ 276 w 484"/>
                  <a:gd name="T49" fmla="*/ 0 h 197"/>
                  <a:gd name="T50" fmla="*/ 288 w 484"/>
                  <a:gd name="T51" fmla="*/ 0 h 197"/>
                  <a:gd name="T52" fmla="*/ 300 w 484"/>
                  <a:gd name="T53" fmla="*/ 0 h 197"/>
                  <a:gd name="T54" fmla="*/ 312 w 484"/>
                  <a:gd name="T55" fmla="*/ 0 h 197"/>
                  <a:gd name="T56" fmla="*/ 324 w 484"/>
                  <a:gd name="T57" fmla="*/ 0 h 197"/>
                  <a:gd name="T58" fmla="*/ 336 w 484"/>
                  <a:gd name="T59" fmla="*/ 0 h 197"/>
                  <a:gd name="T60" fmla="*/ 348 w 484"/>
                  <a:gd name="T61" fmla="*/ 0 h 197"/>
                  <a:gd name="T62" fmla="*/ 360 w 484"/>
                  <a:gd name="T63" fmla="*/ 197 h 197"/>
                  <a:gd name="T64" fmla="*/ 372 w 484"/>
                  <a:gd name="T65" fmla="*/ 197 h 197"/>
                  <a:gd name="T66" fmla="*/ 384 w 484"/>
                  <a:gd name="T67" fmla="*/ 197 h 197"/>
                  <a:gd name="T68" fmla="*/ 396 w 484"/>
                  <a:gd name="T69" fmla="*/ 197 h 197"/>
                  <a:gd name="T70" fmla="*/ 408 w 484"/>
                  <a:gd name="T71" fmla="*/ 0 h 197"/>
                  <a:gd name="T72" fmla="*/ 420 w 484"/>
                  <a:gd name="T73" fmla="*/ 0 h 197"/>
                  <a:gd name="T74" fmla="*/ 432 w 484"/>
                  <a:gd name="T75" fmla="*/ 0 h 197"/>
                  <a:gd name="T76" fmla="*/ 444 w 484"/>
                  <a:gd name="T77" fmla="*/ 0 h 197"/>
                  <a:gd name="T78" fmla="*/ 456 w 484"/>
                  <a:gd name="T79" fmla="*/ 0 h 197"/>
                  <a:gd name="T80" fmla="*/ 468 w 484"/>
                  <a:gd name="T81" fmla="*/ 0 h 197"/>
                  <a:gd name="T82" fmla="*/ 480 w 484"/>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7">
                    <a:moveTo>
                      <a:pt x="0" y="0"/>
                    </a:moveTo>
                    <a:lnTo>
                      <a:pt x="4" y="0"/>
                    </a:lnTo>
                    <a:lnTo>
                      <a:pt x="8" y="0"/>
                    </a:lnTo>
                    <a:lnTo>
                      <a:pt x="12" y="0"/>
                    </a:lnTo>
                    <a:lnTo>
                      <a:pt x="16" y="0"/>
                    </a:lnTo>
                    <a:lnTo>
                      <a:pt x="20" y="0"/>
                    </a:lnTo>
                    <a:lnTo>
                      <a:pt x="24" y="0"/>
                    </a:lnTo>
                    <a:lnTo>
                      <a:pt x="28" y="0"/>
                    </a:lnTo>
                    <a:lnTo>
                      <a:pt x="28" y="197"/>
                    </a:lnTo>
                    <a:lnTo>
                      <a:pt x="32" y="197"/>
                    </a:lnTo>
                    <a:lnTo>
                      <a:pt x="36" y="197"/>
                    </a:lnTo>
                    <a:lnTo>
                      <a:pt x="40" y="197"/>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197"/>
                    </a:lnTo>
                    <a:lnTo>
                      <a:pt x="132" y="197"/>
                    </a:lnTo>
                    <a:lnTo>
                      <a:pt x="136" y="197"/>
                    </a:lnTo>
                    <a:lnTo>
                      <a:pt x="140" y="197"/>
                    </a:lnTo>
                    <a:lnTo>
                      <a:pt x="144" y="197"/>
                    </a:lnTo>
                    <a:lnTo>
                      <a:pt x="148" y="197"/>
                    </a:lnTo>
                    <a:lnTo>
                      <a:pt x="152" y="197"/>
                    </a:lnTo>
                    <a:lnTo>
                      <a:pt x="156" y="197"/>
                    </a:lnTo>
                    <a:lnTo>
                      <a:pt x="160" y="197"/>
                    </a:lnTo>
                    <a:lnTo>
                      <a:pt x="164" y="197"/>
                    </a:lnTo>
                    <a:lnTo>
                      <a:pt x="168" y="197"/>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56" y="197"/>
                    </a:lnTo>
                    <a:lnTo>
                      <a:pt x="260" y="197"/>
                    </a:lnTo>
                    <a:lnTo>
                      <a:pt x="264" y="197"/>
                    </a:lnTo>
                    <a:lnTo>
                      <a:pt x="268" y="197"/>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197"/>
                    </a:lnTo>
                    <a:lnTo>
                      <a:pt x="360" y="197"/>
                    </a:lnTo>
                    <a:lnTo>
                      <a:pt x="364" y="197"/>
                    </a:lnTo>
                    <a:lnTo>
                      <a:pt x="368" y="197"/>
                    </a:lnTo>
                    <a:lnTo>
                      <a:pt x="372" y="197"/>
                    </a:lnTo>
                    <a:lnTo>
                      <a:pt x="376" y="197"/>
                    </a:lnTo>
                    <a:lnTo>
                      <a:pt x="380" y="197"/>
                    </a:lnTo>
                    <a:lnTo>
                      <a:pt x="384" y="197"/>
                    </a:lnTo>
                    <a:lnTo>
                      <a:pt x="388" y="197"/>
                    </a:lnTo>
                    <a:lnTo>
                      <a:pt x="392" y="197"/>
                    </a:lnTo>
                    <a:lnTo>
                      <a:pt x="396" y="197"/>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lnTo>
                      <a:pt x="484"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7" name="Freeform 1244"/>
              <p:cNvSpPr>
                <a:spLocks/>
              </p:cNvSpPr>
              <p:nvPr/>
            </p:nvSpPr>
            <p:spPr bwMode="auto">
              <a:xfrm>
                <a:off x="4333" y="1394"/>
                <a:ext cx="485" cy="197"/>
              </a:xfrm>
              <a:custGeom>
                <a:avLst/>
                <a:gdLst>
                  <a:gd name="T0" fmla="*/ 8 w 485"/>
                  <a:gd name="T1" fmla="*/ 197 h 197"/>
                  <a:gd name="T2" fmla="*/ 16 w 485"/>
                  <a:gd name="T3" fmla="*/ 0 h 197"/>
                  <a:gd name="T4" fmla="*/ 28 w 485"/>
                  <a:gd name="T5" fmla="*/ 0 h 197"/>
                  <a:gd name="T6" fmla="*/ 40 w 485"/>
                  <a:gd name="T7" fmla="*/ 0 h 197"/>
                  <a:gd name="T8" fmla="*/ 52 w 485"/>
                  <a:gd name="T9" fmla="*/ 0 h 197"/>
                  <a:gd name="T10" fmla="*/ 64 w 485"/>
                  <a:gd name="T11" fmla="*/ 0 h 197"/>
                  <a:gd name="T12" fmla="*/ 76 w 485"/>
                  <a:gd name="T13" fmla="*/ 0 h 197"/>
                  <a:gd name="T14" fmla="*/ 88 w 485"/>
                  <a:gd name="T15" fmla="*/ 0 h 197"/>
                  <a:gd name="T16" fmla="*/ 100 w 485"/>
                  <a:gd name="T17" fmla="*/ 0 h 197"/>
                  <a:gd name="T18" fmla="*/ 108 w 485"/>
                  <a:gd name="T19" fmla="*/ 197 h 197"/>
                  <a:gd name="T20" fmla="*/ 120 w 485"/>
                  <a:gd name="T21" fmla="*/ 197 h 197"/>
                  <a:gd name="T22" fmla="*/ 132 w 485"/>
                  <a:gd name="T23" fmla="*/ 197 h 197"/>
                  <a:gd name="T24" fmla="*/ 144 w 485"/>
                  <a:gd name="T25" fmla="*/ 0 h 197"/>
                  <a:gd name="T26" fmla="*/ 157 w 485"/>
                  <a:gd name="T27" fmla="*/ 0 h 197"/>
                  <a:gd name="T28" fmla="*/ 169 w 485"/>
                  <a:gd name="T29" fmla="*/ 0 h 197"/>
                  <a:gd name="T30" fmla="*/ 181 w 485"/>
                  <a:gd name="T31" fmla="*/ 0 h 197"/>
                  <a:gd name="T32" fmla="*/ 193 w 485"/>
                  <a:gd name="T33" fmla="*/ 0 h 197"/>
                  <a:gd name="T34" fmla="*/ 205 w 485"/>
                  <a:gd name="T35" fmla="*/ 0 h 197"/>
                  <a:gd name="T36" fmla="*/ 217 w 485"/>
                  <a:gd name="T37" fmla="*/ 0 h 197"/>
                  <a:gd name="T38" fmla="*/ 229 w 485"/>
                  <a:gd name="T39" fmla="*/ 0 h 197"/>
                  <a:gd name="T40" fmla="*/ 241 w 485"/>
                  <a:gd name="T41" fmla="*/ 197 h 197"/>
                  <a:gd name="T42" fmla="*/ 249 w 485"/>
                  <a:gd name="T43" fmla="*/ 0 h 197"/>
                  <a:gd name="T44" fmla="*/ 261 w 485"/>
                  <a:gd name="T45" fmla="*/ 0 h 197"/>
                  <a:gd name="T46" fmla="*/ 273 w 485"/>
                  <a:gd name="T47" fmla="*/ 0 h 197"/>
                  <a:gd name="T48" fmla="*/ 285 w 485"/>
                  <a:gd name="T49" fmla="*/ 0 h 197"/>
                  <a:gd name="T50" fmla="*/ 297 w 485"/>
                  <a:gd name="T51" fmla="*/ 0 h 197"/>
                  <a:gd name="T52" fmla="*/ 309 w 485"/>
                  <a:gd name="T53" fmla="*/ 0 h 197"/>
                  <a:gd name="T54" fmla="*/ 321 w 485"/>
                  <a:gd name="T55" fmla="*/ 0 h 197"/>
                  <a:gd name="T56" fmla="*/ 329 w 485"/>
                  <a:gd name="T57" fmla="*/ 197 h 197"/>
                  <a:gd name="T58" fmla="*/ 341 w 485"/>
                  <a:gd name="T59" fmla="*/ 197 h 197"/>
                  <a:gd name="T60" fmla="*/ 353 w 485"/>
                  <a:gd name="T61" fmla="*/ 197 h 197"/>
                  <a:gd name="T62" fmla="*/ 365 w 485"/>
                  <a:gd name="T63" fmla="*/ 197 h 197"/>
                  <a:gd name="T64" fmla="*/ 373 w 485"/>
                  <a:gd name="T65" fmla="*/ 0 h 197"/>
                  <a:gd name="T66" fmla="*/ 385 w 485"/>
                  <a:gd name="T67" fmla="*/ 0 h 197"/>
                  <a:gd name="T68" fmla="*/ 397 w 485"/>
                  <a:gd name="T69" fmla="*/ 0 h 197"/>
                  <a:gd name="T70" fmla="*/ 409 w 485"/>
                  <a:gd name="T71" fmla="*/ 0 h 197"/>
                  <a:gd name="T72" fmla="*/ 421 w 485"/>
                  <a:gd name="T73" fmla="*/ 0 h 197"/>
                  <a:gd name="T74" fmla="*/ 433 w 485"/>
                  <a:gd name="T75" fmla="*/ 0 h 197"/>
                  <a:gd name="T76" fmla="*/ 445 w 485"/>
                  <a:gd name="T77" fmla="*/ 0 h 197"/>
                  <a:gd name="T78" fmla="*/ 457 w 485"/>
                  <a:gd name="T79" fmla="*/ 0 h 197"/>
                  <a:gd name="T80" fmla="*/ 469 w 485"/>
                  <a:gd name="T81" fmla="*/ 197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197"/>
                    </a:moveTo>
                    <a:lnTo>
                      <a:pt x="4" y="197"/>
                    </a:lnTo>
                    <a:lnTo>
                      <a:pt x="8" y="197"/>
                    </a:lnTo>
                    <a:lnTo>
                      <a:pt x="12" y="197"/>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0" y="197"/>
                    </a:lnTo>
                    <a:lnTo>
                      <a:pt x="104" y="197"/>
                    </a:lnTo>
                    <a:lnTo>
                      <a:pt x="108" y="197"/>
                    </a:lnTo>
                    <a:lnTo>
                      <a:pt x="112" y="197"/>
                    </a:lnTo>
                    <a:lnTo>
                      <a:pt x="116" y="197"/>
                    </a:lnTo>
                    <a:lnTo>
                      <a:pt x="120" y="197"/>
                    </a:lnTo>
                    <a:lnTo>
                      <a:pt x="124" y="197"/>
                    </a:lnTo>
                    <a:lnTo>
                      <a:pt x="128" y="197"/>
                    </a:lnTo>
                    <a:lnTo>
                      <a:pt x="132" y="197"/>
                    </a:lnTo>
                    <a:lnTo>
                      <a:pt x="136" y="197"/>
                    </a:lnTo>
                    <a:lnTo>
                      <a:pt x="140" y="197"/>
                    </a:lnTo>
                    <a:lnTo>
                      <a:pt x="144" y="0"/>
                    </a:lnTo>
                    <a:lnTo>
                      <a:pt x="148" y="0"/>
                    </a:lnTo>
                    <a:lnTo>
                      <a:pt x="153" y="0"/>
                    </a:lnTo>
                    <a:lnTo>
                      <a:pt x="157" y="0"/>
                    </a:lnTo>
                    <a:lnTo>
                      <a:pt x="161" y="0"/>
                    </a:lnTo>
                    <a:lnTo>
                      <a:pt x="165" y="0"/>
                    </a:lnTo>
                    <a:lnTo>
                      <a:pt x="169" y="0"/>
                    </a:lnTo>
                    <a:lnTo>
                      <a:pt x="173" y="0"/>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197"/>
                    </a:lnTo>
                    <a:lnTo>
                      <a:pt x="237" y="197"/>
                    </a:lnTo>
                    <a:lnTo>
                      <a:pt x="241" y="197"/>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29" y="197"/>
                    </a:lnTo>
                    <a:lnTo>
                      <a:pt x="333" y="197"/>
                    </a:lnTo>
                    <a:lnTo>
                      <a:pt x="337" y="197"/>
                    </a:lnTo>
                    <a:lnTo>
                      <a:pt x="341" y="197"/>
                    </a:lnTo>
                    <a:lnTo>
                      <a:pt x="345" y="197"/>
                    </a:lnTo>
                    <a:lnTo>
                      <a:pt x="349" y="197"/>
                    </a:lnTo>
                    <a:lnTo>
                      <a:pt x="353" y="197"/>
                    </a:lnTo>
                    <a:lnTo>
                      <a:pt x="357" y="197"/>
                    </a:lnTo>
                    <a:lnTo>
                      <a:pt x="361" y="197"/>
                    </a:lnTo>
                    <a:lnTo>
                      <a:pt x="365" y="197"/>
                    </a:lnTo>
                    <a:lnTo>
                      <a:pt x="369" y="197"/>
                    </a:lnTo>
                    <a:lnTo>
                      <a:pt x="373" y="197"/>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197"/>
                    </a:lnTo>
                    <a:lnTo>
                      <a:pt x="465" y="197"/>
                    </a:lnTo>
                    <a:lnTo>
                      <a:pt x="469" y="197"/>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8" name="Freeform 1245"/>
              <p:cNvSpPr>
                <a:spLocks/>
              </p:cNvSpPr>
              <p:nvPr/>
            </p:nvSpPr>
            <p:spPr bwMode="auto">
              <a:xfrm>
                <a:off x="4818" y="1394"/>
                <a:ext cx="485" cy="197"/>
              </a:xfrm>
              <a:custGeom>
                <a:avLst/>
                <a:gdLst>
                  <a:gd name="T0" fmla="*/ 8 w 485"/>
                  <a:gd name="T1" fmla="*/ 0 h 197"/>
                  <a:gd name="T2" fmla="*/ 20 w 485"/>
                  <a:gd name="T3" fmla="*/ 0 h 197"/>
                  <a:gd name="T4" fmla="*/ 32 w 485"/>
                  <a:gd name="T5" fmla="*/ 0 h 197"/>
                  <a:gd name="T6" fmla="*/ 44 w 485"/>
                  <a:gd name="T7" fmla="*/ 0 h 197"/>
                  <a:gd name="T8" fmla="*/ 56 w 485"/>
                  <a:gd name="T9" fmla="*/ 0 h 197"/>
                  <a:gd name="T10" fmla="*/ 68 w 485"/>
                  <a:gd name="T11" fmla="*/ 0 h 197"/>
                  <a:gd name="T12" fmla="*/ 76 w 485"/>
                  <a:gd name="T13" fmla="*/ 197 h 197"/>
                  <a:gd name="T14" fmla="*/ 88 w 485"/>
                  <a:gd name="T15" fmla="*/ 197 h 197"/>
                  <a:gd name="T16" fmla="*/ 100 w 485"/>
                  <a:gd name="T17" fmla="*/ 197 h 197"/>
                  <a:gd name="T18" fmla="*/ 112 w 485"/>
                  <a:gd name="T19" fmla="*/ 197 h 197"/>
                  <a:gd name="T20" fmla="*/ 120 w 485"/>
                  <a:gd name="T21" fmla="*/ 0 h 197"/>
                  <a:gd name="T22" fmla="*/ 132 w 485"/>
                  <a:gd name="T23" fmla="*/ 0 h 197"/>
                  <a:gd name="T24" fmla="*/ 144 w 485"/>
                  <a:gd name="T25" fmla="*/ 0 h 197"/>
                  <a:gd name="T26" fmla="*/ 156 w 485"/>
                  <a:gd name="T27" fmla="*/ 0 h 197"/>
                  <a:gd name="T28" fmla="*/ 168 w 485"/>
                  <a:gd name="T29" fmla="*/ 0 h 197"/>
                  <a:gd name="T30" fmla="*/ 180 w 485"/>
                  <a:gd name="T31" fmla="*/ 0 h 197"/>
                  <a:gd name="T32" fmla="*/ 192 w 485"/>
                  <a:gd name="T33" fmla="*/ 0 h 197"/>
                  <a:gd name="T34" fmla="*/ 204 w 485"/>
                  <a:gd name="T35" fmla="*/ 197 h 197"/>
                  <a:gd name="T36" fmla="*/ 212 w 485"/>
                  <a:gd name="T37" fmla="*/ 0 h 197"/>
                  <a:gd name="T38" fmla="*/ 224 w 485"/>
                  <a:gd name="T39" fmla="*/ 0 h 197"/>
                  <a:gd name="T40" fmla="*/ 236 w 485"/>
                  <a:gd name="T41" fmla="*/ 0 h 197"/>
                  <a:gd name="T42" fmla="*/ 248 w 485"/>
                  <a:gd name="T43" fmla="*/ 0 h 197"/>
                  <a:gd name="T44" fmla="*/ 260 w 485"/>
                  <a:gd name="T45" fmla="*/ 0 h 197"/>
                  <a:gd name="T46" fmla="*/ 272 w 485"/>
                  <a:gd name="T47" fmla="*/ 0 h 197"/>
                  <a:gd name="T48" fmla="*/ 284 w 485"/>
                  <a:gd name="T49" fmla="*/ 0 h 197"/>
                  <a:gd name="T50" fmla="*/ 296 w 485"/>
                  <a:gd name="T51" fmla="*/ 0 h 197"/>
                  <a:gd name="T52" fmla="*/ 304 w 485"/>
                  <a:gd name="T53" fmla="*/ 197 h 197"/>
                  <a:gd name="T54" fmla="*/ 316 w 485"/>
                  <a:gd name="T55" fmla="*/ 197 h 197"/>
                  <a:gd name="T56" fmla="*/ 328 w 485"/>
                  <a:gd name="T57" fmla="*/ 197 h 197"/>
                  <a:gd name="T58" fmla="*/ 340 w 485"/>
                  <a:gd name="T59" fmla="*/ 197 h 197"/>
                  <a:gd name="T60" fmla="*/ 349 w 485"/>
                  <a:gd name="T61" fmla="*/ 0 h 197"/>
                  <a:gd name="T62" fmla="*/ 361 w 485"/>
                  <a:gd name="T63" fmla="*/ 0 h 197"/>
                  <a:gd name="T64" fmla="*/ 373 w 485"/>
                  <a:gd name="T65" fmla="*/ 0 h 197"/>
                  <a:gd name="T66" fmla="*/ 385 w 485"/>
                  <a:gd name="T67" fmla="*/ 0 h 197"/>
                  <a:gd name="T68" fmla="*/ 397 w 485"/>
                  <a:gd name="T69" fmla="*/ 0 h 197"/>
                  <a:gd name="T70" fmla="*/ 409 w 485"/>
                  <a:gd name="T71" fmla="*/ 0 h 197"/>
                  <a:gd name="T72" fmla="*/ 421 w 485"/>
                  <a:gd name="T73" fmla="*/ 0 h 197"/>
                  <a:gd name="T74" fmla="*/ 433 w 485"/>
                  <a:gd name="T75" fmla="*/ 0 h 197"/>
                  <a:gd name="T76" fmla="*/ 441 w 485"/>
                  <a:gd name="T77" fmla="*/ 197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2" y="197"/>
                    </a:lnTo>
                    <a:lnTo>
                      <a:pt x="76" y="197"/>
                    </a:lnTo>
                    <a:lnTo>
                      <a:pt x="80" y="197"/>
                    </a:lnTo>
                    <a:lnTo>
                      <a:pt x="84" y="197"/>
                    </a:lnTo>
                    <a:lnTo>
                      <a:pt x="88" y="197"/>
                    </a:lnTo>
                    <a:lnTo>
                      <a:pt x="92" y="197"/>
                    </a:lnTo>
                    <a:lnTo>
                      <a:pt x="96" y="197"/>
                    </a:lnTo>
                    <a:lnTo>
                      <a:pt x="100" y="197"/>
                    </a:lnTo>
                    <a:lnTo>
                      <a:pt x="104" y="197"/>
                    </a:lnTo>
                    <a:lnTo>
                      <a:pt x="108" y="197"/>
                    </a:lnTo>
                    <a:lnTo>
                      <a:pt x="112" y="197"/>
                    </a:lnTo>
                    <a:lnTo>
                      <a:pt x="116" y="197"/>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197"/>
                    </a:lnTo>
                    <a:lnTo>
                      <a:pt x="208" y="197"/>
                    </a:lnTo>
                    <a:lnTo>
                      <a:pt x="212" y="197"/>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0" y="197"/>
                    </a:lnTo>
                    <a:lnTo>
                      <a:pt x="304" y="197"/>
                    </a:lnTo>
                    <a:lnTo>
                      <a:pt x="308" y="197"/>
                    </a:lnTo>
                    <a:lnTo>
                      <a:pt x="312" y="197"/>
                    </a:lnTo>
                    <a:lnTo>
                      <a:pt x="316" y="197"/>
                    </a:lnTo>
                    <a:lnTo>
                      <a:pt x="320" y="197"/>
                    </a:lnTo>
                    <a:lnTo>
                      <a:pt x="324" y="197"/>
                    </a:lnTo>
                    <a:lnTo>
                      <a:pt x="328" y="197"/>
                    </a:lnTo>
                    <a:lnTo>
                      <a:pt x="332" y="197"/>
                    </a:lnTo>
                    <a:lnTo>
                      <a:pt x="336" y="197"/>
                    </a:lnTo>
                    <a:lnTo>
                      <a:pt x="340" y="197"/>
                    </a:lnTo>
                    <a:lnTo>
                      <a:pt x="344" y="197"/>
                    </a:lnTo>
                    <a:lnTo>
                      <a:pt x="344"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7"/>
                    </a:lnTo>
                    <a:lnTo>
                      <a:pt x="437" y="197"/>
                    </a:lnTo>
                    <a:lnTo>
                      <a:pt x="441" y="197"/>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9" name="Freeform 1246"/>
              <p:cNvSpPr>
                <a:spLocks/>
              </p:cNvSpPr>
              <p:nvPr/>
            </p:nvSpPr>
            <p:spPr bwMode="auto">
              <a:xfrm>
                <a:off x="5303" y="1394"/>
                <a:ext cx="284" cy="197"/>
              </a:xfrm>
              <a:custGeom>
                <a:avLst/>
                <a:gdLst>
                  <a:gd name="T0" fmla="*/ 4 w 284"/>
                  <a:gd name="T1" fmla="*/ 0 h 197"/>
                  <a:gd name="T2" fmla="*/ 12 w 284"/>
                  <a:gd name="T3" fmla="*/ 0 h 197"/>
                  <a:gd name="T4" fmla="*/ 20 w 284"/>
                  <a:gd name="T5" fmla="*/ 0 h 197"/>
                  <a:gd name="T6" fmla="*/ 28 w 284"/>
                  <a:gd name="T7" fmla="*/ 0 h 197"/>
                  <a:gd name="T8" fmla="*/ 36 w 284"/>
                  <a:gd name="T9" fmla="*/ 0 h 197"/>
                  <a:gd name="T10" fmla="*/ 44 w 284"/>
                  <a:gd name="T11" fmla="*/ 0 h 197"/>
                  <a:gd name="T12" fmla="*/ 48 w 284"/>
                  <a:gd name="T13" fmla="*/ 197 h 197"/>
                  <a:gd name="T14" fmla="*/ 56 w 284"/>
                  <a:gd name="T15" fmla="*/ 197 h 197"/>
                  <a:gd name="T16" fmla="*/ 60 w 284"/>
                  <a:gd name="T17" fmla="*/ 0 h 197"/>
                  <a:gd name="T18" fmla="*/ 68 w 284"/>
                  <a:gd name="T19" fmla="*/ 0 h 197"/>
                  <a:gd name="T20" fmla="*/ 76 w 284"/>
                  <a:gd name="T21" fmla="*/ 0 h 197"/>
                  <a:gd name="T22" fmla="*/ 84 w 284"/>
                  <a:gd name="T23" fmla="*/ 0 h 197"/>
                  <a:gd name="T24" fmla="*/ 92 w 284"/>
                  <a:gd name="T25" fmla="*/ 0 h 197"/>
                  <a:gd name="T26" fmla="*/ 100 w 284"/>
                  <a:gd name="T27" fmla="*/ 0 h 197"/>
                  <a:gd name="T28" fmla="*/ 108 w 284"/>
                  <a:gd name="T29" fmla="*/ 0 h 197"/>
                  <a:gd name="T30" fmla="*/ 116 w 284"/>
                  <a:gd name="T31" fmla="*/ 0 h 197"/>
                  <a:gd name="T32" fmla="*/ 124 w 284"/>
                  <a:gd name="T33" fmla="*/ 0 h 197"/>
                  <a:gd name="T34" fmla="*/ 132 w 284"/>
                  <a:gd name="T35" fmla="*/ 0 h 197"/>
                  <a:gd name="T36" fmla="*/ 140 w 284"/>
                  <a:gd name="T37" fmla="*/ 0 h 197"/>
                  <a:gd name="T38" fmla="*/ 144 w 284"/>
                  <a:gd name="T39" fmla="*/ 197 h 197"/>
                  <a:gd name="T40" fmla="*/ 152 w 284"/>
                  <a:gd name="T41" fmla="*/ 197 h 197"/>
                  <a:gd name="T42" fmla="*/ 160 w 284"/>
                  <a:gd name="T43" fmla="*/ 0 h 197"/>
                  <a:gd name="T44" fmla="*/ 168 w 284"/>
                  <a:gd name="T45" fmla="*/ 0 h 197"/>
                  <a:gd name="T46" fmla="*/ 176 w 284"/>
                  <a:gd name="T47" fmla="*/ 0 h 197"/>
                  <a:gd name="T48" fmla="*/ 184 w 284"/>
                  <a:gd name="T49" fmla="*/ 0 h 197"/>
                  <a:gd name="T50" fmla="*/ 192 w 284"/>
                  <a:gd name="T51" fmla="*/ 0 h 197"/>
                  <a:gd name="T52" fmla="*/ 200 w 284"/>
                  <a:gd name="T53" fmla="*/ 0 h 197"/>
                  <a:gd name="T54" fmla="*/ 208 w 284"/>
                  <a:gd name="T55" fmla="*/ 0 h 197"/>
                  <a:gd name="T56" fmla="*/ 216 w 284"/>
                  <a:gd name="T57" fmla="*/ 0 h 197"/>
                  <a:gd name="T58" fmla="*/ 224 w 284"/>
                  <a:gd name="T59" fmla="*/ 0 h 197"/>
                  <a:gd name="T60" fmla="*/ 232 w 284"/>
                  <a:gd name="T61" fmla="*/ 0 h 197"/>
                  <a:gd name="T62" fmla="*/ 240 w 284"/>
                  <a:gd name="T63" fmla="*/ 0 h 197"/>
                  <a:gd name="T64" fmla="*/ 244 w 284"/>
                  <a:gd name="T65" fmla="*/ 197 h 197"/>
                  <a:gd name="T66" fmla="*/ 252 w 284"/>
                  <a:gd name="T67" fmla="*/ 197 h 197"/>
                  <a:gd name="T68" fmla="*/ 260 w 284"/>
                  <a:gd name="T69" fmla="*/ 197 h 197"/>
                  <a:gd name="T70" fmla="*/ 268 w 284"/>
                  <a:gd name="T71" fmla="*/ 197 h 197"/>
                  <a:gd name="T72" fmla="*/ 276 w 284"/>
                  <a:gd name="T73" fmla="*/ 197 h 197"/>
                  <a:gd name="T74" fmla="*/ 284 w 284"/>
                  <a:gd name="T75"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4"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4" y="197"/>
                    </a:lnTo>
                    <a:lnTo>
                      <a:pt x="48" y="197"/>
                    </a:lnTo>
                    <a:lnTo>
                      <a:pt x="52" y="197"/>
                    </a:lnTo>
                    <a:lnTo>
                      <a:pt x="56" y="197"/>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4" y="197"/>
                    </a:lnTo>
                    <a:lnTo>
                      <a:pt x="148" y="197"/>
                    </a:lnTo>
                    <a:lnTo>
                      <a:pt x="152" y="197"/>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0" y="197"/>
                    </a:lnTo>
                    <a:lnTo>
                      <a:pt x="244" y="197"/>
                    </a:lnTo>
                    <a:lnTo>
                      <a:pt x="248" y="197"/>
                    </a:lnTo>
                    <a:lnTo>
                      <a:pt x="252" y="197"/>
                    </a:lnTo>
                    <a:lnTo>
                      <a:pt x="256" y="197"/>
                    </a:lnTo>
                    <a:lnTo>
                      <a:pt x="260" y="197"/>
                    </a:lnTo>
                    <a:lnTo>
                      <a:pt x="264" y="197"/>
                    </a:lnTo>
                    <a:lnTo>
                      <a:pt x="268" y="197"/>
                    </a:lnTo>
                    <a:lnTo>
                      <a:pt x="272" y="197"/>
                    </a:lnTo>
                    <a:lnTo>
                      <a:pt x="276" y="197"/>
                    </a:lnTo>
                    <a:lnTo>
                      <a:pt x="280" y="197"/>
                    </a:lnTo>
                    <a:lnTo>
                      <a:pt x="284"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40" name="Oval 1247"/>
              <p:cNvSpPr>
                <a:spLocks noChangeArrowheads="1"/>
              </p:cNvSpPr>
              <p:nvPr/>
            </p:nvSpPr>
            <p:spPr bwMode="auto">
              <a:xfrm>
                <a:off x="1425" y="1562"/>
                <a:ext cx="20" cy="21"/>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1" name="Oval 1248"/>
              <p:cNvSpPr>
                <a:spLocks noChangeArrowheads="1"/>
              </p:cNvSpPr>
              <p:nvPr/>
            </p:nvSpPr>
            <p:spPr bwMode="auto">
              <a:xfrm>
                <a:off x="142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2" name="Oval 1249"/>
              <p:cNvSpPr>
                <a:spLocks noChangeArrowheads="1"/>
              </p:cNvSpPr>
              <p:nvPr/>
            </p:nvSpPr>
            <p:spPr bwMode="auto">
              <a:xfrm>
                <a:off x="142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3" name="Oval 1250"/>
              <p:cNvSpPr>
                <a:spLocks noChangeArrowheads="1"/>
              </p:cNvSpPr>
              <p:nvPr/>
            </p:nvSpPr>
            <p:spPr bwMode="auto">
              <a:xfrm>
                <a:off x="143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4" name="Oval 1251"/>
              <p:cNvSpPr>
                <a:spLocks noChangeArrowheads="1"/>
              </p:cNvSpPr>
              <p:nvPr/>
            </p:nvSpPr>
            <p:spPr bwMode="auto">
              <a:xfrm>
                <a:off x="143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5" name="Oval 1252"/>
              <p:cNvSpPr>
                <a:spLocks noChangeArrowheads="1"/>
              </p:cNvSpPr>
              <p:nvPr/>
            </p:nvSpPr>
            <p:spPr bwMode="auto">
              <a:xfrm>
                <a:off x="144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6" name="Oval 1253"/>
              <p:cNvSpPr>
                <a:spLocks noChangeArrowheads="1"/>
              </p:cNvSpPr>
              <p:nvPr/>
            </p:nvSpPr>
            <p:spPr bwMode="auto">
              <a:xfrm>
                <a:off x="144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7" name="Oval 1254"/>
              <p:cNvSpPr>
                <a:spLocks noChangeArrowheads="1"/>
              </p:cNvSpPr>
              <p:nvPr/>
            </p:nvSpPr>
            <p:spPr bwMode="auto">
              <a:xfrm>
                <a:off x="144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8" name="Oval 1255"/>
              <p:cNvSpPr>
                <a:spLocks noChangeArrowheads="1"/>
              </p:cNvSpPr>
              <p:nvPr/>
            </p:nvSpPr>
            <p:spPr bwMode="auto">
              <a:xfrm>
                <a:off x="145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9" name="Oval 1256"/>
              <p:cNvSpPr>
                <a:spLocks noChangeArrowheads="1"/>
              </p:cNvSpPr>
              <p:nvPr/>
            </p:nvSpPr>
            <p:spPr bwMode="auto">
              <a:xfrm>
                <a:off x="145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0" name="Oval 1257"/>
              <p:cNvSpPr>
                <a:spLocks noChangeArrowheads="1"/>
              </p:cNvSpPr>
              <p:nvPr/>
            </p:nvSpPr>
            <p:spPr bwMode="auto">
              <a:xfrm>
                <a:off x="146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1" name="Oval 1258"/>
              <p:cNvSpPr>
                <a:spLocks noChangeArrowheads="1"/>
              </p:cNvSpPr>
              <p:nvPr/>
            </p:nvSpPr>
            <p:spPr bwMode="auto">
              <a:xfrm>
                <a:off x="146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2" name="Oval 1259"/>
              <p:cNvSpPr>
                <a:spLocks noChangeArrowheads="1"/>
              </p:cNvSpPr>
              <p:nvPr/>
            </p:nvSpPr>
            <p:spPr bwMode="auto">
              <a:xfrm>
                <a:off x="146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3" name="Oval 1260"/>
              <p:cNvSpPr>
                <a:spLocks noChangeArrowheads="1"/>
              </p:cNvSpPr>
              <p:nvPr/>
            </p:nvSpPr>
            <p:spPr bwMode="auto">
              <a:xfrm>
                <a:off x="147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4" name="Oval 1261"/>
              <p:cNvSpPr>
                <a:spLocks noChangeArrowheads="1"/>
              </p:cNvSpPr>
              <p:nvPr/>
            </p:nvSpPr>
            <p:spPr bwMode="auto">
              <a:xfrm>
                <a:off x="147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5" name="Oval 1262"/>
              <p:cNvSpPr>
                <a:spLocks noChangeArrowheads="1"/>
              </p:cNvSpPr>
              <p:nvPr/>
            </p:nvSpPr>
            <p:spPr bwMode="auto">
              <a:xfrm>
                <a:off x="148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6" name="Oval 1263"/>
              <p:cNvSpPr>
                <a:spLocks noChangeArrowheads="1"/>
              </p:cNvSpPr>
              <p:nvPr/>
            </p:nvSpPr>
            <p:spPr bwMode="auto">
              <a:xfrm>
                <a:off x="148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7" name="Oval 1264"/>
              <p:cNvSpPr>
                <a:spLocks noChangeArrowheads="1"/>
              </p:cNvSpPr>
              <p:nvPr/>
            </p:nvSpPr>
            <p:spPr bwMode="auto">
              <a:xfrm>
                <a:off x="148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8" name="Oval 1265"/>
              <p:cNvSpPr>
                <a:spLocks noChangeArrowheads="1"/>
              </p:cNvSpPr>
              <p:nvPr/>
            </p:nvSpPr>
            <p:spPr bwMode="auto">
              <a:xfrm>
                <a:off x="148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9" name="Oval 1266"/>
              <p:cNvSpPr>
                <a:spLocks noChangeArrowheads="1"/>
              </p:cNvSpPr>
              <p:nvPr/>
            </p:nvSpPr>
            <p:spPr bwMode="auto">
              <a:xfrm>
                <a:off x="149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0" name="Oval 1267"/>
              <p:cNvSpPr>
                <a:spLocks noChangeArrowheads="1"/>
              </p:cNvSpPr>
              <p:nvPr/>
            </p:nvSpPr>
            <p:spPr bwMode="auto">
              <a:xfrm>
                <a:off x="149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1" name="Oval 1268"/>
              <p:cNvSpPr>
                <a:spLocks noChangeArrowheads="1"/>
              </p:cNvSpPr>
              <p:nvPr/>
            </p:nvSpPr>
            <p:spPr bwMode="auto">
              <a:xfrm>
                <a:off x="150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2" name="Oval 1269"/>
              <p:cNvSpPr>
                <a:spLocks noChangeArrowheads="1"/>
              </p:cNvSpPr>
              <p:nvPr/>
            </p:nvSpPr>
            <p:spPr bwMode="auto">
              <a:xfrm>
                <a:off x="150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3" name="Oval 1270"/>
              <p:cNvSpPr>
                <a:spLocks noChangeArrowheads="1"/>
              </p:cNvSpPr>
              <p:nvPr/>
            </p:nvSpPr>
            <p:spPr bwMode="auto">
              <a:xfrm>
                <a:off x="150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4" name="Oval 1271"/>
              <p:cNvSpPr>
                <a:spLocks noChangeArrowheads="1"/>
              </p:cNvSpPr>
              <p:nvPr/>
            </p:nvSpPr>
            <p:spPr bwMode="auto">
              <a:xfrm>
                <a:off x="151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5" name="Oval 1272"/>
              <p:cNvSpPr>
                <a:spLocks noChangeArrowheads="1"/>
              </p:cNvSpPr>
              <p:nvPr/>
            </p:nvSpPr>
            <p:spPr bwMode="auto">
              <a:xfrm>
                <a:off x="151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6" name="Oval 1273"/>
              <p:cNvSpPr>
                <a:spLocks noChangeArrowheads="1"/>
              </p:cNvSpPr>
              <p:nvPr/>
            </p:nvSpPr>
            <p:spPr bwMode="auto">
              <a:xfrm>
                <a:off x="152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7" name="Oval 1274"/>
              <p:cNvSpPr>
                <a:spLocks noChangeArrowheads="1"/>
              </p:cNvSpPr>
              <p:nvPr/>
            </p:nvSpPr>
            <p:spPr bwMode="auto">
              <a:xfrm>
                <a:off x="152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8" name="Oval 1275"/>
              <p:cNvSpPr>
                <a:spLocks noChangeArrowheads="1"/>
              </p:cNvSpPr>
              <p:nvPr/>
            </p:nvSpPr>
            <p:spPr bwMode="auto">
              <a:xfrm>
                <a:off x="152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9" name="Oval 1276"/>
              <p:cNvSpPr>
                <a:spLocks noChangeArrowheads="1"/>
              </p:cNvSpPr>
              <p:nvPr/>
            </p:nvSpPr>
            <p:spPr bwMode="auto">
              <a:xfrm>
                <a:off x="152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0" name="Oval 1277"/>
              <p:cNvSpPr>
                <a:spLocks noChangeArrowheads="1"/>
              </p:cNvSpPr>
              <p:nvPr/>
            </p:nvSpPr>
            <p:spPr bwMode="auto">
              <a:xfrm>
                <a:off x="153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1" name="Oval 1278"/>
              <p:cNvSpPr>
                <a:spLocks noChangeArrowheads="1"/>
              </p:cNvSpPr>
              <p:nvPr/>
            </p:nvSpPr>
            <p:spPr bwMode="auto">
              <a:xfrm>
                <a:off x="153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2" name="Oval 1279"/>
              <p:cNvSpPr>
                <a:spLocks noChangeArrowheads="1"/>
              </p:cNvSpPr>
              <p:nvPr/>
            </p:nvSpPr>
            <p:spPr bwMode="auto">
              <a:xfrm>
                <a:off x="154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3" name="Oval 1280"/>
              <p:cNvSpPr>
                <a:spLocks noChangeArrowheads="1"/>
              </p:cNvSpPr>
              <p:nvPr/>
            </p:nvSpPr>
            <p:spPr bwMode="auto">
              <a:xfrm>
                <a:off x="154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4" name="Oval 1281"/>
              <p:cNvSpPr>
                <a:spLocks noChangeArrowheads="1"/>
              </p:cNvSpPr>
              <p:nvPr/>
            </p:nvSpPr>
            <p:spPr bwMode="auto">
              <a:xfrm>
                <a:off x="154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5" name="Oval 1282"/>
              <p:cNvSpPr>
                <a:spLocks noChangeArrowheads="1"/>
              </p:cNvSpPr>
              <p:nvPr/>
            </p:nvSpPr>
            <p:spPr bwMode="auto">
              <a:xfrm>
                <a:off x="155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6" name="Oval 1283"/>
              <p:cNvSpPr>
                <a:spLocks noChangeArrowheads="1"/>
              </p:cNvSpPr>
              <p:nvPr/>
            </p:nvSpPr>
            <p:spPr bwMode="auto">
              <a:xfrm>
                <a:off x="155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7" name="Oval 1284"/>
              <p:cNvSpPr>
                <a:spLocks noChangeArrowheads="1"/>
              </p:cNvSpPr>
              <p:nvPr/>
            </p:nvSpPr>
            <p:spPr bwMode="auto">
              <a:xfrm>
                <a:off x="156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8" name="Oval 1285"/>
              <p:cNvSpPr>
                <a:spLocks noChangeArrowheads="1"/>
              </p:cNvSpPr>
              <p:nvPr/>
            </p:nvSpPr>
            <p:spPr bwMode="auto">
              <a:xfrm>
                <a:off x="156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9" name="Oval 1286"/>
              <p:cNvSpPr>
                <a:spLocks noChangeArrowheads="1"/>
              </p:cNvSpPr>
              <p:nvPr/>
            </p:nvSpPr>
            <p:spPr bwMode="auto">
              <a:xfrm>
                <a:off x="156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0" name="Oval 1287"/>
              <p:cNvSpPr>
                <a:spLocks noChangeArrowheads="1"/>
              </p:cNvSpPr>
              <p:nvPr/>
            </p:nvSpPr>
            <p:spPr bwMode="auto">
              <a:xfrm>
                <a:off x="157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1" name="Oval 1288"/>
              <p:cNvSpPr>
                <a:spLocks noChangeArrowheads="1"/>
              </p:cNvSpPr>
              <p:nvPr/>
            </p:nvSpPr>
            <p:spPr bwMode="auto">
              <a:xfrm>
                <a:off x="157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2" name="Oval 1289"/>
              <p:cNvSpPr>
                <a:spLocks noChangeArrowheads="1"/>
              </p:cNvSpPr>
              <p:nvPr/>
            </p:nvSpPr>
            <p:spPr bwMode="auto">
              <a:xfrm>
                <a:off x="158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3" name="Oval 1290"/>
              <p:cNvSpPr>
                <a:spLocks noChangeArrowheads="1"/>
              </p:cNvSpPr>
              <p:nvPr/>
            </p:nvSpPr>
            <p:spPr bwMode="auto">
              <a:xfrm>
                <a:off x="158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4" name="Oval 1291"/>
              <p:cNvSpPr>
                <a:spLocks noChangeArrowheads="1"/>
              </p:cNvSpPr>
              <p:nvPr/>
            </p:nvSpPr>
            <p:spPr bwMode="auto">
              <a:xfrm>
                <a:off x="158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5" name="Oval 1292"/>
              <p:cNvSpPr>
                <a:spLocks noChangeArrowheads="1"/>
              </p:cNvSpPr>
              <p:nvPr/>
            </p:nvSpPr>
            <p:spPr bwMode="auto">
              <a:xfrm>
                <a:off x="159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6" name="Oval 1293"/>
              <p:cNvSpPr>
                <a:spLocks noChangeArrowheads="1"/>
              </p:cNvSpPr>
              <p:nvPr/>
            </p:nvSpPr>
            <p:spPr bwMode="auto">
              <a:xfrm>
                <a:off x="159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7" name="Oval 1294"/>
              <p:cNvSpPr>
                <a:spLocks noChangeArrowheads="1"/>
              </p:cNvSpPr>
              <p:nvPr/>
            </p:nvSpPr>
            <p:spPr bwMode="auto">
              <a:xfrm>
                <a:off x="160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8" name="Oval 1295"/>
              <p:cNvSpPr>
                <a:spLocks noChangeArrowheads="1"/>
              </p:cNvSpPr>
              <p:nvPr/>
            </p:nvSpPr>
            <p:spPr bwMode="auto">
              <a:xfrm>
                <a:off x="160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9" name="Oval 1296"/>
              <p:cNvSpPr>
                <a:spLocks noChangeArrowheads="1"/>
              </p:cNvSpPr>
              <p:nvPr/>
            </p:nvSpPr>
            <p:spPr bwMode="auto">
              <a:xfrm>
                <a:off x="160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0" name="Oval 1297"/>
              <p:cNvSpPr>
                <a:spLocks noChangeArrowheads="1"/>
              </p:cNvSpPr>
              <p:nvPr/>
            </p:nvSpPr>
            <p:spPr bwMode="auto">
              <a:xfrm>
                <a:off x="161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1" name="Oval 1298"/>
              <p:cNvSpPr>
                <a:spLocks noChangeArrowheads="1"/>
              </p:cNvSpPr>
              <p:nvPr/>
            </p:nvSpPr>
            <p:spPr bwMode="auto">
              <a:xfrm>
                <a:off x="161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2" name="Oval 1299"/>
              <p:cNvSpPr>
                <a:spLocks noChangeArrowheads="1"/>
              </p:cNvSpPr>
              <p:nvPr/>
            </p:nvSpPr>
            <p:spPr bwMode="auto">
              <a:xfrm>
                <a:off x="161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3" name="Oval 1300"/>
              <p:cNvSpPr>
                <a:spLocks noChangeArrowheads="1"/>
              </p:cNvSpPr>
              <p:nvPr/>
            </p:nvSpPr>
            <p:spPr bwMode="auto">
              <a:xfrm>
                <a:off x="162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4" name="Oval 1301"/>
              <p:cNvSpPr>
                <a:spLocks noChangeArrowheads="1"/>
              </p:cNvSpPr>
              <p:nvPr/>
            </p:nvSpPr>
            <p:spPr bwMode="auto">
              <a:xfrm>
                <a:off x="162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5" name="Oval 1302"/>
              <p:cNvSpPr>
                <a:spLocks noChangeArrowheads="1"/>
              </p:cNvSpPr>
              <p:nvPr/>
            </p:nvSpPr>
            <p:spPr bwMode="auto">
              <a:xfrm>
                <a:off x="162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6" name="Oval 1303"/>
              <p:cNvSpPr>
                <a:spLocks noChangeArrowheads="1"/>
              </p:cNvSpPr>
              <p:nvPr/>
            </p:nvSpPr>
            <p:spPr bwMode="auto">
              <a:xfrm>
                <a:off x="163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7" name="Oval 1304"/>
              <p:cNvSpPr>
                <a:spLocks noChangeArrowheads="1"/>
              </p:cNvSpPr>
              <p:nvPr/>
            </p:nvSpPr>
            <p:spPr bwMode="auto">
              <a:xfrm>
                <a:off x="163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8" name="Oval 1305"/>
              <p:cNvSpPr>
                <a:spLocks noChangeArrowheads="1"/>
              </p:cNvSpPr>
              <p:nvPr/>
            </p:nvSpPr>
            <p:spPr bwMode="auto">
              <a:xfrm>
                <a:off x="164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9" name="Oval 1306"/>
              <p:cNvSpPr>
                <a:spLocks noChangeArrowheads="1"/>
              </p:cNvSpPr>
              <p:nvPr/>
            </p:nvSpPr>
            <p:spPr bwMode="auto">
              <a:xfrm>
                <a:off x="164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0" name="Oval 1307"/>
              <p:cNvSpPr>
                <a:spLocks noChangeArrowheads="1"/>
              </p:cNvSpPr>
              <p:nvPr/>
            </p:nvSpPr>
            <p:spPr bwMode="auto">
              <a:xfrm>
                <a:off x="164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1" name="Oval 1308"/>
              <p:cNvSpPr>
                <a:spLocks noChangeArrowheads="1"/>
              </p:cNvSpPr>
              <p:nvPr/>
            </p:nvSpPr>
            <p:spPr bwMode="auto">
              <a:xfrm>
                <a:off x="165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2" name="Oval 1309"/>
              <p:cNvSpPr>
                <a:spLocks noChangeArrowheads="1"/>
              </p:cNvSpPr>
              <p:nvPr/>
            </p:nvSpPr>
            <p:spPr bwMode="auto">
              <a:xfrm>
                <a:off x="165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3" name="Oval 1310"/>
              <p:cNvSpPr>
                <a:spLocks noChangeArrowheads="1"/>
              </p:cNvSpPr>
              <p:nvPr/>
            </p:nvSpPr>
            <p:spPr bwMode="auto">
              <a:xfrm>
                <a:off x="166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4" name="Oval 1311"/>
              <p:cNvSpPr>
                <a:spLocks noChangeArrowheads="1"/>
              </p:cNvSpPr>
              <p:nvPr/>
            </p:nvSpPr>
            <p:spPr bwMode="auto">
              <a:xfrm>
                <a:off x="166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5" name="Oval 1312"/>
              <p:cNvSpPr>
                <a:spLocks noChangeArrowheads="1"/>
              </p:cNvSpPr>
              <p:nvPr/>
            </p:nvSpPr>
            <p:spPr bwMode="auto">
              <a:xfrm>
                <a:off x="166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6" name="Oval 1313"/>
              <p:cNvSpPr>
                <a:spLocks noChangeArrowheads="1"/>
              </p:cNvSpPr>
              <p:nvPr/>
            </p:nvSpPr>
            <p:spPr bwMode="auto">
              <a:xfrm>
                <a:off x="167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7" name="Oval 1314"/>
              <p:cNvSpPr>
                <a:spLocks noChangeArrowheads="1"/>
              </p:cNvSpPr>
              <p:nvPr/>
            </p:nvSpPr>
            <p:spPr bwMode="auto">
              <a:xfrm>
                <a:off x="167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8" name="Oval 1315"/>
              <p:cNvSpPr>
                <a:spLocks noChangeArrowheads="1"/>
              </p:cNvSpPr>
              <p:nvPr/>
            </p:nvSpPr>
            <p:spPr bwMode="auto">
              <a:xfrm>
                <a:off x="168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9" name="Oval 1316"/>
              <p:cNvSpPr>
                <a:spLocks noChangeArrowheads="1"/>
              </p:cNvSpPr>
              <p:nvPr/>
            </p:nvSpPr>
            <p:spPr bwMode="auto">
              <a:xfrm>
                <a:off x="168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0" name="Oval 1317"/>
              <p:cNvSpPr>
                <a:spLocks noChangeArrowheads="1"/>
              </p:cNvSpPr>
              <p:nvPr/>
            </p:nvSpPr>
            <p:spPr bwMode="auto">
              <a:xfrm>
                <a:off x="168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1" name="Oval 1318"/>
              <p:cNvSpPr>
                <a:spLocks noChangeArrowheads="1"/>
              </p:cNvSpPr>
              <p:nvPr/>
            </p:nvSpPr>
            <p:spPr bwMode="auto">
              <a:xfrm>
                <a:off x="169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2" name="Oval 1319"/>
              <p:cNvSpPr>
                <a:spLocks noChangeArrowheads="1"/>
              </p:cNvSpPr>
              <p:nvPr/>
            </p:nvSpPr>
            <p:spPr bwMode="auto">
              <a:xfrm>
                <a:off x="169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3" name="Oval 1320"/>
              <p:cNvSpPr>
                <a:spLocks noChangeArrowheads="1"/>
              </p:cNvSpPr>
              <p:nvPr/>
            </p:nvSpPr>
            <p:spPr bwMode="auto">
              <a:xfrm>
                <a:off x="170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4" name="Oval 1321"/>
              <p:cNvSpPr>
                <a:spLocks noChangeArrowheads="1"/>
              </p:cNvSpPr>
              <p:nvPr/>
            </p:nvSpPr>
            <p:spPr bwMode="auto">
              <a:xfrm>
                <a:off x="170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5" name="Oval 1322"/>
              <p:cNvSpPr>
                <a:spLocks noChangeArrowheads="1"/>
              </p:cNvSpPr>
              <p:nvPr/>
            </p:nvSpPr>
            <p:spPr bwMode="auto">
              <a:xfrm>
                <a:off x="170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6" name="Oval 1323"/>
              <p:cNvSpPr>
                <a:spLocks noChangeArrowheads="1"/>
              </p:cNvSpPr>
              <p:nvPr/>
            </p:nvSpPr>
            <p:spPr bwMode="auto">
              <a:xfrm>
                <a:off x="170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7" name="Oval 1324"/>
              <p:cNvSpPr>
                <a:spLocks noChangeArrowheads="1"/>
              </p:cNvSpPr>
              <p:nvPr/>
            </p:nvSpPr>
            <p:spPr bwMode="auto">
              <a:xfrm>
                <a:off x="171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8" name="Oval 1325"/>
              <p:cNvSpPr>
                <a:spLocks noChangeArrowheads="1"/>
              </p:cNvSpPr>
              <p:nvPr/>
            </p:nvSpPr>
            <p:spPr bwMode="auto">
              <a:xfrm>
                <a:off x="171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9" name="Oval 1326"/>
              <p:cNvSpPr>
                <a:spLocks noChangeArrowheads="1"/>
              </p:cNvSpPr>
              <p:nvPr/>
            </p:nvSpPr>
            <p:spPr bwMode="auto">
              <a:xfrm>
                <a:off x="172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0" name="Oval 1327"/>
              <p:cNvSpPr>
                <a:spLocks noChangeArrowheads="1"/>
              </p:cNvSpPr>
              <p:nvPr/>
            </p:nvSpPr>
            <p:spPr bwMode="auto">
              <a:xfrm>
                <a:off x="172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1" name="Oval 1328"/>
              <p:cNvSpPr>
                <a:spLocks noChangeArrowheads="1"/>
              </p:cNvSpPr>
              <p:nvPr/>
            </p:nvSpPr>
            <p:spPr bwMode="auto">
              <a:xfrm>
                <a:off x="172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2" name="Oval 1329"/>
              <p:cNvSpPr>
                <a:spLocks noChangeArrowheads="1"/>
              </p:cNvSpPr>
              <p:nvPr/>
            </p:nvSpPr>
            <p:spPr bwMode="auto">
              <a:xfrm>
                <a:off x="1729"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3" name="Oval 1330"/>
              <p:cNvSpPr>
                <a:spLocks noChangeArrowheads="1"/>
              </p:cNvSpPr>
              <p:nvPr/>
            </p:nvSpPr>
            <p:spPr bwMode="auto">
              <a:xfrm>
                <a:off x="1733"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4" name="Oval 1331"/>
              <p:cNvSpPr>
                <a:spLocks noChangeArrowheads="1"/>
              </p:cNvSpPr>
              <p:nvPr/>
            </p:nvSpPr>
            <p:spPr bwMode="auto">
              <a:xfrm>
                <a:off x="1737"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5" name="Oval 1332"/>
              <p:cNvSpPr>
                <a:spLocks noChangeArrowheads="1"/>
              </p:cNvSpPr>
              <p:nvPr/>
            </p:nvSpPr>
            <p:spPr bwMode="auto">
              <a:xfrm>
                <a:off x="1741"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6" name="Oval 1333"/>
              <p:cNvSpPr>
                <a:spLocks noChangeArrowheads="1"/>
              </p:cNvSpPr>
              <p:nvPr/>
            </p:nvSpPr>
            <p:spPr bwMode="auto">
              <a:xfrm>
                <a:off x="1745"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7" name="Oval 1334"/>
              <p:cNvSpPr>
                <a:spLocks noChangeArrowheads="1"/>
              </p:cNvSpPr>
              <p:nvPr/>
            </p:nvSpPr>
            <p:spPr bwMode="auto">
              <a:xfrm>
                <a:off x="17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8" name="Oval 1335"/>
              <p:cNvSpPr>
                <a:spLocks noChangeArrowheads="1"/>
              </p:cNvSpPr>
              <p:nvPr/>
            </p:nvSpPr>
            <p:spPr bwMode="auto">
              <a:xfrm>
                <a:off x="17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9" name="Oval 1336"/>
              <p:cNvSpPr>
                <a:spLocks noChangeArrowheads="1"/>
              </p:cNvSpPr>
              <p:nvPr/>
            </p:nvSpPr>
            <p:spPr bwMode="auto">
              <a:xfrm>
                <a:off x="17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0" name="Oval 1337"/>
              <p:cNvSpPr>
                <a:spLocks noChangeArrowheads="1"/>
              </p:cNvSpPr>
              <p:nvPr/>
            </p:nvSpPr>
            <p:spPr bwMode="auto">
              <a:xfrm>
                <a:off x="17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1" name="Oval 1338"/>
              <p:cNvSpPr>
                <a:spLocks noChangeArrowheads="1"/>
              </p:cNvSpPr>
              <p:nvPr/>
            </p:nvSpPr>
            <p:spPr bwMode="auto">
              <a:xfrm>
                <a:off x="17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2" name="Oval 1339"/>
              <p:cNvSpPr>
                <a:spLocks noChangeArrowheads="1"/>
              </p:cNvSpPr>
              <p:nvPr/>
            </p:nvSpPr>
            <p:spPr bwMode="auto">
              <a:xfrm>
                <a:off x="177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3" name="Oval 1340"/>
              <p:cNvSpPr>
                <a:spLocks noChangeArrowheads="1"/>
              </p:cNvSpPr>
              <p:nvPr/>
            </p:nvSpPr>
            <p:spPr bwMode="auto">
              <a:xfrm>
                <a:off x="177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4" name="Oval 1341"/>
              <p:cNvSpPr>
                <a:spLocks noChangeArrowheads="1"/>
              </p:cNvSpPr>
              <p:nvPr/>
            </p:nvSpPr>
            <p:spPr bwMode="auto">
              <a:xfrm>
                <a:off x="17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5" name="Oval 1342"/>
              <p:cNvSpPr>
                <a:spLocks noChangeArrowheads="1"/>
              </p:cNvSpPr>
              <p:nvPr/>
            </p:nvSpPr>
            <p:spPr bwMode="auto">
              <a:xfrm>
                <a:off x="17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6" name="Oval 1343"/>
              <p:cNvSpPr>
                <a:spLocks noChangeArrowheads="1"/>
              </p:cNvSpPr>
              <p:nvPr/>
            </p:nvSpPr>
            <p:spPr bwMode="auto">
              <a:xfrm>
                <a:off x="17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7" name="Oval 1344"/>
              <p:cNvSpPr>
                <a:spLocks noChangeArrowheads="1"/>
              </p:cNvSpPr>
              <p:nvPr/>
            </p:nvSpPr>
            <p:spPr bwMode="auto">
              <a:xfrm>
                <a:off x="17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8" name="Oval 1345"/>
              <p:cNvSpPr>
                <a:spLocks noChangeArrowheads="1"/>
              </p:cNvSpPr>
              <p:nvPr/>
            </p:nvSpPr>
            <p:spPr bwMode="auto">
              <a:xfrm>
                <a:off x="17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9" name="Oval 1346"/>
              <p:cNvSpPr>
                <a:spLocks noChangeArrowheads="1"/>
              </p:cNvSpPr>
              <p:nvPr/>
            </p:nvSpPr>
            <p:spPr bwMode="auto">
              <a:xfrm>
                <a:off x="17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0" name="Oval 1347"/>
              <p:cNvSpPr>
                <a:spLocks noChangeArrowheads="1"/>
              </p:cNvSpPr>
              <p:nvPr/>
            </p:nvSpPr>
            <p:spPr bwMode="auto">
              <a:xfrm>
                <a:off x="18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1" name="Oval 1348"/>
              <p:cNvSpPr>
                <a:spLocks noChangeArrowheads="1"/>
              </p:cNvSpPr>
              <p:nvPr/>
            </p:nvSpPr>
            <p:spPr bwMode="auto">
              <a:xfrm>
                <a:off x="18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2" name="Oval 1349"/>
              <p:cNvSpPr>
                <a:spLocks noChangeArrowheads="1"/>
              </p:cNvSpPr>
              <p:nvPr/>
            </p:nvSpPr>
            <p:spPr bwMode="auto">
              <a:xfrm>
                <a:off x="18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3" name="Oval 1350"/>
              <p:cNvSpPr>
                <a:spLocks noChangeArrowheads="1"/>
              </p:cNvSpPr>
              <p:nvPr/>
            </p:nvSpPr>
            <p:spPr bwMode="auto">
              <a:xfrm>
                <a:off x="181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4" name="Oval 1351"/>
              <p:cNvSpPr>
                <a:spLocks noChangeArrowheads="1"/>
              </p:cNvSpPr>
              <p:nvPr/>
            </p:nvSpPr>
            <p:spPr bwMode="auto">
              <a:xfrm>
                <a:off x="181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5" name="Oval 1352"/>
              <p:cNvSpPr>
                <a:spLocks noChangeArrowheads="1"/>
              </p:cNvSpPr>
              <p:nvPr/>
            </p:nvSpPr>
            <p:spPr bwMode="auto">
              <a:xfrm>
                <a:off x="181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6" name="Oval 1353"/>
              <p:cNvSpPr>
                <a:spLocks noChangeArrowheads="1"/>
              </p:cNvSpPr>
              <p:nvPr/>
            </p:nvSpPr>
            <p:spPr bwMode="auto">
              <a:xfrm>
                <a:off x="18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7" name="Oval 1354"/>
              <p:cNvSpPr>
                <a:spLocks noChangeArrowheads="1"/>
              </p:cNvSpPr>
              <p:nvPr/>
            </p:nvSpPr>
            <p:spPr bwMode="auto">
              <a:xfrm>
                <a:off x="18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8" name="Oval 1355"/>
              <p:cNvSpPr>
                <a:spLocks noChangeArrowheads="1"/>
              </p:cNvSpPr>
              <p:nvPr/>
            </p:nvSpPr>
            <p:spPr bwMode="auto">
              <a:xfrm>
                <a:off x="18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9" name="Oval 1356"/>
              <p:cNvSpPr>
                <a:spLocks noChangeArrowheads="1"/>
              </p:cNvSpPr>
              <p:nvPr/>
            </p:nvSpPr>
            <p:spPr bwMode="auto">
              <a:xfrm>
                <a:off x="18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0" name="Oval 1357"/>
              <p:cNvSpPr>
                <a:spLocks noChangeArrowheads="1"/>
              </p:cNvSpPr>
              <p:nvPr/>
            </p:nvSpPr>
            <p:spPr bwMode="auto">
              <a:xfrm>
                <a:off x="18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1" name="Oval 1358"/>
              <p:cNvSpPr>
                <a:spLocks noChangeArrowheads="1"/>
              </p:cNvSpPr>
              <p:nvPr/>
            </p:nvSpPr>
            <p:spPr bwMode="auto">
              <a:xfrm>
                <a:off x="184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2" name="Oval 1359"/>
              <p:cNvSpPr>
                <a:spLocks noChangeArrowheads="1"/>
              </p:cNvSpPr>
              <p:nvPr/>
            </p:nvSpPr>
            <p:spPr bwMode="auto">
              <a:xfrm>
                <a:off x="184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3" name="Oval 1360"/>
              <p:cNvSpPr>
                <a:spLocks noChangeArrowheads="1"/>
              </p:cNvSpPr>
              <p:nvPr/>
            </p:nvSpPr>
            <p:spPr bwMode="auto">
              <a:xfrm>
                <a:off x="18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4" name="Oval 1361"/>
              <p:cNvSpPr>
                <a:spLocks noChangeArrowheads="1"/>
              </p:cNvSpPr>
              <p:nvPr/>
            </p:nvSpPr>
            <p:spPr bwMode="auto">
              <a:xfrm>
                <a:off x="18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5" name="Oval 1362"/>
              <p:cNvSpPr>
                <a:spLocks noChangeArrowheads="1"/>
              </p:cNvSpPr>
              <p:nvPr/>
            </p:nvSpPr>
            <p:spPr bwMode="auto">
              <a:xfrm>
                <a:off x="18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6" name="Oval 1363"/>
              <p:cNvSpPr>
                <a:spLocks noChangeArrowheads="1"/>
              </p:cNvSpPr>
              <p:nvPr/>
            </p:nvSpPr>
            <p:spPr bwMode="auto">
              <a:xfrm>
                <a:off x="18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7" name="Oval 1364"/>
              <p:cNvSpPr>
                <a:spLocks noChangeArrowheads="1"/>
              </p:cNvSpPr>
              <p:nvPr/>
            </p:nvSpPr>
            <p:spPr bwMode="auto">
              <a:xfrm>
                <a:off x="18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8" name="Oval 1365"/>
              <p:cNvSpPr>
                <a:spLocks noChangeArrowheads="1"/>
              </p:cNvSpPr>
              <p:nvPr/>
            </p:nvSpPr>
            <p:spPr bwMode="auto">
              <a:xfrm>
                <a:off x="187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9" name="Oval 1366"/>
              <p:cNvSpPr>
                <a:spLocks noChangeArrowheads="1"/>
              </p:cNvSpPr>
              <p:nvPr/>
            </p:nvSpPr>
            <p:spPr bwMode="auto">
              <a:xfrm>
                <a:off x="187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0" name="Oval 1367"/>
              <p:cNvSpPr>
                <a:spLocks noChangeArrowheads="1"/>
              </p:cNvSpPr>
              <p:nvPr/>
            </p:nvSpPr>
            <p:spPr bwMode="auto">
              <a:xfrm>
                <a:off x="18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1" name="Oval 1368"/>
              <p:cNvSpPr>
                <a:spLocks noChangeArrowheads="1"/>
              </p:cNvSpPr>
              <p:nvPr/>
            </p:nvSpPr>
            <p:spPr bwMode="auto">
              <a:xfrm>
                <a:off x="18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2" name="Oval 1369"/>
              <p:cNvSpPr>
                <a:spLocks noChangeArrowheads="1"/>
              </p:cNvSpPr>
              <p:nvPr/>
            </p:nvSpPr>
            <p:spPr bwMode="auto">
              <a:xfrm>
                <a:off x="18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3" name="Oval 1370"/>
              <p:cNvSpPr>
                <a:spLocks noChangeArrowheads="1"/>
              </p:cNvSpPr>
              <p:nvPr/>
            </p:nvSpPr>
            <p:spPr bwMode="auto">
              <a:xfrm>
                <a:off x="18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4" name="Oval 1371"/>
              <p:cNvSpPr>
                <a:spLocks noChangeArrowheads="1"/>
              </p:cNvSpPr>
              <p:nvPr/>
            </p:nvSpPr>
            <p:spPr bwMode="auto">
              <a:xfrm>
                <a:off x="18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5" name="Oval 1372"/>
              <p:cNvSpPr>
                <a:spLocks noChangeArrowheads="1"/>
              </p:cNvSpPr>
              <p:nvPr/>
            </p:nvSpPr>
            <p:spPr bwMode="auto">
              <a:xfrm>
                <a:off x="18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6" name="Oval 1373"/>
              <p:cNvSpPr>
                <a:spLocks noChangeArrowheads="1"/>
              </p:cNvSpPr>
              <p:nvPr/>
            </p:nvSpPr>
            <p:spPr bwMode="auto">
              <a:xfrm>
                <a:off x="19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7" name="Oval 1374"/>
              <p:cNvSpPr>
                <a:spLocks noChangeArrowheads="1"/>
              </p:cNvSpPr>
              <p:nvPr/>
            </p:nvSpPr>
            <p:spPr bwMode="auto">
              <a:xfrm>
                <a:off x="19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8" name="Oval 1375"/>
              <p:cNvSpPr>
                <a:spLocks noChangeArrowheads="1"/>
              </p:cNvSpPr>
              <p:nvPr/>
            </p:nvSpPr>
            <p:spPr bwMode="auto">
              <a:xfrm>
                <a:off x="190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9" name="Oval 1376"/>
              <p:cNvSpPr>
                <a:spLocks noChangeArrowheads="1"/>
              </p:cNvSpPr>
              <p:nvPr/>
            </p:nvSpPr>
            <p:spPr bwMode="auto">
              <a:xfrm>
                <a:off x="191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0" name="Oval 1377"/>
              <p:cNvSpPr>
                <a:spLocks noChangeArrowheads="1"/>
              </p:cNvSpPr>
              <p:nvPr/>
            </p:nvSpPr>
            <p:spPr bwMode="auto">
              <a:xfrm>
                <a:off x="191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1" name="Oval 1378"/>
              <p:cNvSpPr>
                <a:spLocks noChangeArrowheads="1"/>
              </p:cNvSpPr>
              <p:nvPr/>
            </p:nvSpPr>
            <p:spPr bwMode="auto">
              <a:xfrm>
                <a:off x="191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2" name="Oval 1379"/>
              <p:cNvSpPr>
                <a:spLocks noChangeArrowheads="1"/>
              </p:cNvSpPr>
              <p:nvPr/>
            </p:nvSpPr>
            <p:spPr bwMode="auto">
              <a:xfrm>
                <a:off x="192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3" name="Oval 1380"/>
              <p:cNvSpPr>
                <a:spLocks noChangeArrowheads="1"/>
              </p:cNvSpPr>
              <p:nvPr/>
            </p:nvSpPr>
            <p:spPr bwMode="auto">
              <a:xfrm>
                <a:off x="192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4" name="Oval 1381"/>
              <p:cNvSpPr>
                <a:spLocks noChangeArrowheads="1"/>
              </p:cNvSpPr>
              <p:nvPr/>
            </p:nvSpPr>
            <p:spPr bwMode="auto">
              <a:xfrm>
                <a:off x="193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5" name="Oval 1382"/>
              <p:cNvSpPr>
                <a:spLocks noChangeArrowheads="1"/>
              </p:cNvSpPr>
              <p:nvPr/>
            </p:nvSpPr>
            <p:spPr bwMode="auto">
              <a:xfrm>
                <a:off x="193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6" name="Oval 1383"/>
              <p:cNvSpPr>
                <a:spLocks noChangeArrowheads="1"/>
              </p:cNvSpPr>
              <p:nvPr/>
            </p:nvSpPr>
            <p:spPr bwMode="auto">
              <a:xfrm>
                <a:off x="193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7" name="Oval 1384"/>
              <p:cNvSpPr>
                <a:spLocks noChangeArrowheads="1"/>
              </p:cNvSpPr>
              <p:nvPr/>
            </p:nvSpPr>
            <p:spPr bwMode="auto">
              <a:xfrm>
                <a:off x="194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8" name="Oval 1385"/>
              <p:cNvSpPr>
                <a:spLocks noChangeArrowheads="1"/>
              </p:cNvSpPr>
              <p:nvPr/>
            </p:nvSpPr>
            <p:spPr bwMode="auto">
              <a:xfrm>
                <a:off x="194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9" name="Oval 1386"/>
              <p:cNvSpPr>
                <a:spLocks noChangeArrowheads="1"/>
              </p:cNvSpPr>
              <p:nvPr/>
            </p:nvSpPr>
            <p:spPr bwMode="auto">
              <a:xfrm>
                <a:off x="195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0" name="Oval 1387"/>
              <p:cNvSpPr>
                <a:spLocks noChangeArrowheads="1"/>
              </p:cNvSpPr>
              <p:nvPr/>
            </p:nvSpPr>
            <p:spPr bwMode="auto">
              <a:xfrm>
                <a:off x="19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1" name="Oval 1388"/>
              <p:cNvSpPr>
                <a:spLocks noChangeArrowheads="1"/>
              </p:cNvSpPr>
              <p:nvPr/>
            </p:nvSpPr>
            <p:spPr bwMode="auto">
              <a:xfrm>
                <a:off x="19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2" name="Oval 1389"/>
              <p:cNvSpPr>
                <a:spLocks noChangeArrowheads="1"/>
              </p:cNvSpPr>
              <p:nvPr/>
            </p:nvSpPr>
            <p:spPr bwMode="auto">
              <a:xfrm>
                <a:off x="19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3" name="Oval 1390"/>
              <p:cNvSpPr>
                <a:spLocks noChangeArrowheads="1"/>
              </p:cNvSpPr>
              <p:nvPr/>
            </p:nvSpPr>
            <p:spPr bwMode="auto">
              <a:xfrm>
                <a:off x="19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4" name="Oval 1391"/>
              <p:cNvSpPr>
                <a:spLocks noChangeArrowheads="1"/>
              </p:cNvSpPr>
              <p:nvPr/>
            </p:nvSpPr>
            <p:spPr bwMode="auto">
              <a:xfrm>
                <a:off x="19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5" name="Oval 1392"/>
              <p:cNvSpPr>
                <a:spLocks noChangeArrowheads="1"/>
              </p:cNvSpPr>
              <p:nvPr/>
            </p:nvSpPr>
            <p:spPr bwMode="auto">
              <a:xfrm>
                <a:off x="197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6" name="Oval 1393"/>
              <p:cNvSpPr>
                <a:spLocks noChangeArrowheads="1"/>
              </p:cNvSpPr>
              <p:nvPr/>
            </p:nvSpPr>
            <p:spPr bwMode="auto">
              <a:xfrm>
                <a:off x="197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7" name="Oval 1394"/>
              <p:cNvSpPr>
                <a:spLocks noChangeArrowheads="1"/>
              </p:cNvSpPr>
              <p:nvPr/>
            </p:nvSpPr>
            <p:spPr bwMode="auto">
              <a:xfrm>
                <a:off x="19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8" name="Oval 1395"/>
              <p:cNvSpPr>
                <a:spLocks noChangeArrowheads="1"/>
              </p:cNvSpPr>
              <p:nvPr/>
            </p:nvSpPr>
            <p:spPr bwMode="auto">
              <a:xfrm>
                <a:off x="19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9" name="Oval 1396"/>
              <p:cNvSpPr>
                <a:spLocks noChangeArrowheads="1"/>
              </p:cNvSpPr>
              <p:nvPr/>
            </p:nvSpPr>
            <p:spPr bwMode="auto">
              <a:xfrm>
                <a:off x="19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0" name="Oval 1397"/>
              <p:cNvSpPr>
                <a:spLocks noChangeArrowheads="1"/>
              </p:cNvSpPr>
              <p:nvPr/>
            </p:nvSpPr>
            <p:spPr bwMode="auto">
              <a:xfrm>
                <a:off x="19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1" name="Oval 1398"/>
              <p:cNvSpPr>
                <a:spLocks noChangeArrowheads="1"/>
              </p:cNvSpPr>
              <p:nvPr/>
            </p:nvSpPr>
            <p:spPr bwMode="auto">
              <a:xfrm>
                <a:off x="19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2" name="Oval 1399"/>
              <p:cNvSpPr>
                <a:spLocks noChangeArrowheads="1"/>
              </p:cNvSpPr>
              <p:nvPr/>
            </p:nvSpPr>
            <p:spPr bwMode="auto">
              <a:xfrm>
                <a:off x="19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3" name="Oval 1400"/>
              <p:cNvSpPr>
                <a:spLocks noChangeArrowheads="1"/>
              </p:cNvSpPr>
              <p:nvPr/>
            </p:nvSpPr>
            <p:spPr bwMode="auto">
              <a:xfrm>
                <a:off x="20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4" name="Oval 1401"/>
              <p:cNvSpPr>
                <a:spLocks noChangeArrowheads="1"/>
              </p:cNvSpPr>
              <p:nvPr/>
            </p:nvSpPr>
            <p:spPr bwMode="auto">
              <a:xfrm>
                <a:off x="20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5" name="Oval 1402"/>
              <p:cNvSpPr>
                <a:spLocks noChangeArrowheads="1"/>
              </p:cNvSpPr>
              <p:nvPr/>
            </p:nvSpPr>
            <p:spPr bwMode="auto">
              <a:xfrm>
                <a:off x="20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6" name="Oval 1403"/>
              <p:cNvSpPr>
                <a:spLocks noChangeArrowheads="1"/>
              </p:cNvSpPr>
              <p:nvPr/>
            </p:nvSpPr>
            <p:spPr bwMode="auto">
              <a:xfrm>
                <a:off x="201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7" name="Oval 1404"/>
              <p:cNvSpPr>
                <a:spLocks noChangeArrowheads="1"/>
              </p:cNvSpPr>
              <p:nvPr/>
            </p:nvSpPr>
            <p:spPr bwMode="auto">
              <a:xfrm>
                <a:off x="201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8" name="Oval 1405"/>
              <p:cNvSpPr>
                <a:spLocks noChangeArrowheads="1"/>
              </p:cNvSpPr>
              <p:nvPr/>
            </p:nvSpPr>
            <p:spPr bwMode="auto">
              <a:xfrm>
                <a:off x="20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9" name="Oval 1406"/>
              <p:cNvSpPr>
                <a:spLocks noChangeArrowheads="1"/>
              </p:cNvSpPr>
              <p:nvPr/>
            </p:nvSpPr>
            <p:spPr bwMode="auto">
              <a:xfrm>
                <a:off x="20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0" name="Oval 1407"/>
              <p:cNvSpPr>
                <a:spLocks noChangeArrowheads="1"/>
              </p:cNvSpPr>
              <p:nvPr/>
            </p:nvSpPr>
            <p:spPr bwMode="auto">
              <a:xfrm>
                <a:off x="20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1" name="Oval 1408"/>
              <p:cNvSpPr>
                <a:spLocks noChangeArrowheads="1"/>
              </p:cNvSpPr>
              <p:nvPr/>
            </p:nvSpPr>
            <p:spPr bwMode="auto">
              <a:xfrm>
                <a:off x="20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2" name="Oval 1409"/>
              <p:cNvSpPr>
                <a:spLocks noChangeArrowheads="1"/>
              </p:cNvSpPr>
              <p:nvPr/>
            </p:nvSpPr>
            <p:spPr bwMode="auto">
              <a:xfrm>
                <a:off x="20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3" name="Oval 1410"/>
              <p:cNvSpPr>
                <a:spLocks noChangeArrowheads="1"/>
              </p:cNvSpPr>
              <p:nvPr/>
            </p:nvSpPr>
            <p:spPr bwMode="auto">
              <a:xfrm>
                <a:off x="203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0" name="Group 1612"/>
            <p:cNvGrpSpPr>
              <a:grpSpLocks/>
            </p:cNvGrpSpPr>
            <p:nvPr/>
          </p:nvGrpSpPr>
          <p:grpSpPr bwMode="auto">
            <a:xfrm>
              <a:off x="3241675" y="2200275"/>
              <a:ext cx="1246188" cy="344488"/>
              <a:chOff x="2042" y="1386"/>
              <a:chExt cx="785" cy="217"/>
            </a:xfrm>
          </p:grpSpPr>
          <p:sp>
            <p:nvSpPr>
              <p:cNvPr id="3104" name="Oval 1412"/>
              <p:cNvSpPr>
                <a:spLocks noChangeArrowheads="1"/>
              </p:cNvSpPr>
              <p:nvPr/>
            </p:nvSpPr>
            <p:spPr bwMode="auto">
              <a:xfrm>
                <a:off x="204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5" name="Oval 1413"/>
              <p:cNvSpPr>
                <a:spLocks noChangeArrowheads="1"/>
              </p:cNvSpPr>
              <p:nvPr/>
            </p:nvSpPr>
            <p:spPr bwMode="auto">
              <a:xfrm>
                <a:off x="204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6" name="Oval 1414"/>
              <p:cNvSpPr>
                <a:spLocks noChangeArrowheads="1"/>
              </p:cNvSpPr>
              <p:nvPr/>
            </p:nvSpPr>
            <p:spPr bwMode="auto">
              <a:xfrm>
                <a:off x="20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7" name="Oval 1415"/>
              <p:cNvSpPr>
                <a:spLocks noChangeArrowheads="1"/>
              </p:cNvSpPr>
              <p:nvPr/>
            </p:nvSpPr>
            <p:spPr bwMode="auto">
              <a:xfrm>
                <a:off x="20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8" name="Oval 1416"/>
              <p:cNvSpPr>
                <a:spLocks noChangeArrowheads="1"/>
              </p:cNvSpPr>
              <p:nvPr/>
            </p:nvSpPr>
            <p:spPr bwMode="auto">
              <a:xfrm>
                <a:off x="20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9" name="Oval 1417"/>
              <p:cNvSpPr>
                <a:spLocks noChangeArrowheads="1"/>
              </p:cNvSpPr>
              <p:nvPr/>
            </p:nvSpPr>
            <p:spPr bwMode="auto">
              <a:xfrm>
                <a:off x="20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0" name="Oval 1418"/>
              <p:cNvSpPr>
                <a:spLocks noChangeArrowheads="1"/>
              </p:cNvSpPr>
              <p:nvPr/>
            </p:nvSpPr>
            <p:spPr bwMode="auto">
              <a:xfrm>
                <a:off x="20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1" name="Oval 1419"/>
              <p:cNvSpPr>
                <a:spLocks noChangeArrowheads="1"/>
              </p:cNvSpPr>
              <p:nvPr/>
            </p:nvSpPr>
            <p:spPr bwMode="auto">
              <a:xfrm>
                <a:off x="207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2" name="Oval 1420"/>
              <p:cNvSpPr>
                <a:spLocks noChangeArrowheads="1"/>
              </p:cNvSpPr>
              <p:nvPr/>
            </p:nvSpPr>
            <p:spPr bwMode="auto">
              <a:xfrm>
                <a:off x="207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3" name="Oval 1421"/>
              <p:cNvSpPr>
                <a:spLocks noChangeArrowheads="1"/>
              </p:cNvSpPr>
              <p:nvPr/>
            </p:nvSpPr>
            <p:spPr bwMode="auto">
              <a:xfrm>
                <a:off x="20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4" name="Oval 1422"/>
              <p:cNvSpPr>
                <a:spLocks noChangeArrowheads="1"/>
              </p:cNvSpPr>
              <p:nvPr/>
            </p:nvSpPr>
            <p:spPr bwMode="auto">
              <a:xfrm>
                <a:off x="20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5" name="Oval 1423"/>
              <p:cNvSpPr>
                <a:spLocks noChangeArrowheads="1"/>
              </p:cNvSpPr>
              <p:nvPr/>
            </p:nvSpPr>
            <p:spPr bwMode="auto">
              <a:xfrm>
                <a:off x="20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6" name="Oval 1424"/>
              <p:cNvSpPr>
                <a:spLocks noChangeArrowheads="1"/>
              </p:cNvSpPr>
              <p:nvPr/>
            </p:nvSpPr>
            <p:spPr bwMode="auto">
              <a:xfrm>
                <a:off x="20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7" name="Oval 1425"/>
              <p:cNvSpPr>
                <a:spLocks noChangeArrowheads="1"/>
              </p:cNvSpPr>
              <p:nvPr/>
            </p:nvSpPr>
            <p:spPr bwMode="auto">
              <a:xfrm>
                <a:off x="20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8" name="Oval 1426"/>
              <p:cNvSpPr>
                <a:spLocks noChangeArrowheads="1"/>
              </p:cNvSpPr>
              <p:nvPr/>
            </p:nvSpPr>
            <p:spPr bwMode="auto">
              <a:xfrm>
                <a:off x="20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9" name="Oval 1427"/>
              <p:cNvSpPr>
                <a:spLocks noChangeArrowheads="1"/>
              </p:cNvSpPr>
              <p:nvPr/>
            </p:nvSpPr>
            <p:spPr bwMode="auto">
              <a:xfrm>
                <a:off x="21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0" name="Oval 1428"/>
              <p:cNvSpPr>
                <a:spLocks noChangeArrowheads="1"/>
              </p:cNvSpPr>
              <p:nvPr/>
            </p:nvSpPr>
            <p:spPr bwMode="auto">
              <a:xfrm>
                <a:off x="21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1" name="Oval 1429"/>
              <p:cNvSpPr>
                <a:spLocks noChangeArrowheads="1"/>
              </p:cNvSpPr>
              <p:nvPr/>
            </p:nvSpPr>
            <p:spPr bwMode="auto">
              <a:xfrm>
                <a:off x="21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2" name="Oval 1430"/>
              <p:cNvSpPr>
                <a:spLocks noChangeArrowheads="1"/>
              </p:cNvSpPr>
              <p:nvPr/>
            </p:nvSpPr>
            <p:spPr bwMode="auto">
              <a:xfrm>
                <a:off x="211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3" name="Oval 1431"/>
              <p:cNvSpPr>
                <a:spLocks noChangeArrowheads="1"/>
              </p:cNvSpPr>
              <p:nvPr/>
            </p:nvSpPr>
            <p:spPr bwMode="auto">
              <a:xfrm>
                <a:off x="211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4" name="Oval 1432"/>
              <p:cNvSpPr>
                <a:spLocks noChangeArrowheads="1"/>
              </p:cNvSpPr>
              <p:nvPr/>
            </p:nvSpPr>
            <p:spPr bwMode="auto">
              <a:xfrm>
                <a:off x="21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5" name="Oval 1433"/>
              <p:cNvSpPr>
                <a:spLocks noChangeArrowheads="1"/>
              </p:cNvSpPr>
              <p:nvPr/>
            </p:nvSpPr>
            <p:spPr bwMode="auto">
              <a:xfrm>
                <a:off x="21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6" name="Oval 1434"/>
              <p:cNvSpPr>
                <a:spLocks noChangeArrowheads="1"/>
              </p:cNvSpPr>
              <p:nvPr/>
            </p:nvSpPr>
            <p:spPr bwMode="auto">
              <a:xfrm>
                <a:off x="21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7" name="Oval 1435"/>
              <p:cNvSpPr>
                <a:spLocks noChangeArrowheads="1"/>
              </p:cNvSpPr>
              <p:nvPr/>
            </p:nvSpPr>
            <p:spPr bwMode="auto">
              <a:xfrm>
                <a:off x="21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8" name="Oval 1436"/>
              <p:cNvSpPr>
                <a:spLocks noChangeArrowheads="1"/>
              </p:cNvSpPr>
              <p:nvPr/>
            </p:nvSpPr>
            <p:spPr bwMode="auto">
              <a:xfrm>
                <a:off x="213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9" name="Oval 1437"/>
              <p:cNvSpPr>
                <a:spLocks noChangeArrowheads="1"/>
              </p:cNvSpPr>
              <p:nvPr/>
            </p:nvSpPr>
            <p:spPr bwMode="auto">
              <a:xfrm>
                <a:off x="214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0" name="Oval 1438"/>
              <p:cNvSpPr>
                <a:spLocks noChangeArrowheads="1"/>
              </p:cNvSpPr>
              <p:nvPr/>
            </p:nvSpPr>
            <p:spPr bwMode="auto">
              <a:xfrm>
                <a:off x="214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1" name="Oval 1439"/>
              <p:cNvSpPr>
                <a:spLocks noChangeArrowheads="1"/>
              </p:cNvSpPr>
              <p:nvPr/>
            </p:nvSpPr>
            <p:spPr bwMode="auto">
              <a:xfrm>
                <a:off x="215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2" name="Oval 1440"/>
              <p:cNvSpPr>
                <a:spLocks noChangeArrowheads="1"/>
              </p:cNvSpPr>
              <p:nvPr/>
            </p:nvSpPr>
            <p:spPr bwMode="auto">
              <a:xfrm>
                <a:off x="215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3" name="Oval 1441"/>
              <p:cNvSpPr>
                <a:spLocks noChangeArrowheads="1"/>
              </p:cNvSpPr>
              <p:nvPr/>
            </p:nvSpPr>
            <p:spPr bwMode="auto">
              <a:xfrm>
                <a:off x="215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4" name="Oval 1442"/>
              <p:cNvSpPr>
                <a:spLocks noChangeArrowheads="1"/>
              </p:cNvSpPr>
              <p:nvPr/>
            </p:nvSpPr>
            <p:spPr bwMode="auto">
              <a:xfrm>
                <a:off x="216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5" name="Oval 1443"/>
              <p:cNvSpPr>
                <a:spLocks noChangeArrowheads="1"/>
              </p:cNvSpPr>
              <p:nvPr/>
            </p:nvSpPr>
            <p:spPr bwMode="auto">
              <a:xfrm>
                <a:off x="216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6" name="Oval 1444"/>
              <p:cNvSpPr>
                <a:spLocks noChangeArrowheads="1"/>
              </p:cNvSpPr>
              <p:nvPr/>
            </p:nvSpPr>
            <p:spPr bwMode="auto">
              <a:xfrm>
                <a:off x="217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7" name="Oval 1445"/>
              <p:cNvSpPr>
                <a:spLocks noChangeArrowheads="1"/>
              </p:cNvSpPr>
              <p:nvPr/>
            </p:nvSpPr>
            <p:spPr bwMode="auto">
              <a:xfrm>
                <a:off x="217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8" name="Oval 1446"/>
              <p:cNvSpPr>
                <a:spLocks noChangeArrowheads="1"/>
              </p:cNvSpPr>
              <p:nvPr/>
            </p:nvSpPr>
            <p:spPr bwMode="auto">
              <a:xfrm>
                <a:off x="217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9" name="Oval 1447"/>
              <p:cNvSpPr>
                <a:spLocks noChangeArrowheads="1"/>
              </p:cNvSpPr>
              <p:nvPr/>
            </p:nvSpPr>
            <p:spPr bwMode="auto">
              <a:xfrm>
                <a:off x="21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0" name="Oval 1448"/>
              <p:cNvSpPr>
                <a:spLocks noChangeArrowheads="1"/>
              </p:cNvSpPr>
              <p:nvPr/>
            </p:nvSpPr>
            <p:spPr bwMode="auto">
              <a:xfrm>
                <a:off x="21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1" name="Oval 1449"/>
              <p:cNvSpPr>
                <a:spLocks noChangeArrowheads="1"/>
              </p:cNvSpPr>
              <p:nvPr/>
            </p:nvSpPr>
            <p:spPr bwMode="auto">
              <a:xfrm>
                <a:off x="21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2" name="Oval 1450"/>
              <p:cNvSpPr>
                <a:spLocks noChangeArrowheads="1"/>
              </p:cNvSpPr>
              <p:nvPr/>
            </p:nvSpPr>
            <p:spPr bwMode="auto">
              <a:xfrm>
                <a:off x="21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3" name="Oval 1451"/>
              <p:cNvSpPr>
                <a:spLocks noChangeArrowheads="1"/>
              </p:cNvSpPr>
              <p:nvPr/>
            </p:nvSpPr>
            <p:spPr bwMode="auto">
              <a:xfrm>
                <a:off x="21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4" name="Oval 1452"/>
              <p:cNvSpPr>
                <a:spLocks noChangeArrowheads="1"/>
              </p:cNvSpPr>
              <p:nvPr/>
            </p:nvSpPr>
            <p:spPr bwMode="auto">
              <a:xfrm>
                <a:off x="21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5" name="Oval 1453"/>
              <p:cNvSpPr>
                <a:spLocks noChangeArrowheads="1"/>
              </p:cNvSpPr>
              <p:nvPr/>
            </p:nvSpPr>
            <p:spPr bwMode="auto">
              <a:xfrm>
                <a:off x="22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6" name="Oval 1454"/>
              <p:cNvSpPr>
                <a:spLocks noChangeArrowheads="1"/>
              </p:cNvSpPr>
              <p:nvPr/>
            </p:nvSpPr>
            <p:spPr bwMode="auto">
              <a:xfrm>
                <a:off x="22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7" name="Oval 1455"/>
              <p:cNvSpPr>
                <a:spLocks noChangeArrowheads="1"/>
              </p:cNvSpPr>
              <p:nvPr/>
            </p:nvSpPr>
            <p:spPr bwMode="auto">
              <a:xfrm>
                <a:off x="22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8" name="Oval 1456"/>
              <p:cNvSpPr>
                <a:spLocks noChangeArrowheads="1"/>
              </p:cNvSpPr>
              <p:nvPr/>
            </p:nvSpPr>
            <p:spPr bwMode="auto">
              <a:xfrm>
                <a:off x="221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9" name="Oval 1457"/>
              <p:cNvSpPr>
                <a:spLocks noChangeArrowheads="1"/>
              </p:cNvSpPr>
              <p:nvPr/>
            </p:nvSpPr>
            <p:spPr bwMode="auto">
              <a:xfrm>
                <a:off x="221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0" name="Oval 1458"/>
              <p:cNvSpPr>
                <a:spLocks noChangeArrowheads="1"/>
              </p:cNvSpPr>
              <p:nvPr/>
            </p:nvSpPr>
            <p:spPr bwMode="auto">
              <a:xfrm>
                <a:off x="22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1" name="Oval 1459"/>
              <p:cNvSpPr>
                <a:spLocks noChangeArrowheads="1"/>
              </p:cNvSpPr>
              <p:nvPr/>
            </p:nvSpPr>
            <p:spPr bwMode="auto">
              <a:xfrm>
                <a:off x="22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2" name="Oval 1460"/>
              <p:cNvSpPr>
                <a:spLocks noChangeArrowheads="1"/>
              </p:cNvSpPr>
              <p:nvPr/>
            </p:nvSpPr>
            <p:spPr bwMode="auto">
              <a:xfrm>
                <a:off x="22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3" name="Oval 1461"/>
              <p:cNvSpPr>
                <a:spLocks noChangeArrowheads="1"/>
              </p:cNvSpPr>
              <p:nvPr/>
            </p:nvSpPr>
            <p:spPr bwMode="auto">
              <a:xfrm>
                <a:off x="22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4" name="Oval 1462"/>
              <p:cNvSpPr>
                <a:spLocks noChangeArrowheads="1"/>
              </p:cNvSpPr>
              <p:nvPr/>
            </p:nvSpPr>
            <p:spPr bwMode="auto">
              <a:xfrm>
                <a:off x="22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5" name="Oval 1463"/>
              <p:cNvSpPr>
                <a:spLocks noChangeArrowheads="1"/>
              </p:cNvSpPr>
              <p:nvPr/>
            </p:nvSpPr>
            <p:spPr bwMode="auto">
              <a:xfrm>
                <a:off x="224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6" name="Oval 1464"/>
              <p:cNvSpPr>
                <a:spLocks noChangeArrowheads="1"/>
              </p:cNvSpPr>
              <p:nvPr/>
            </p:nvSpPr>
            <p:spPr bwMode="auto">
              <a:xfrm>
                <a:off x="224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7" name="Oval 1465"/>
              <p:cNvSpPr>
                <a:spLocks noChangeArrowheads="1"/>
              </p:cNvSpPr>
              <p:nvPr/>
            </p:nvSpPr>
            <p:spPr bwMode="auto">
              <a:xfrm>
                <a:off x="22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8" name="Oval 1466"/>
              <p:cNvSpPr>
                <a:spLocks noChangeArrowheads="1"/>
              </p:cNvSpPr>
              <p:nvPr/>
            </p:nvSpPr>
            <p:spPr bwMode="auto">
              <a:xfrm>
                <a:off x="22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9" name="Oval 1467"/>
              <p:cNvSpPr>
                <a:spLocks noChangeArrowheads="1"/>
              </p:cNvSpPr>
              <p:nvPr/>
            </p:nvSpPr>
            <p:spPr bwMode="auto">
              <a:xfrm>
                <a:off x="22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0" name="Oval 1468"/>
              <p:cNvSpPr>
                <a:spLocks noChangeArrowheads="1"/>
              </p:cNvSpPr>
              <p:nvPr/>
            </p:nvSpPr>
            <p:spPr bwMode="auto">
              <a:xfrm>
                <a:off x="22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1" name="Oval 1469"/>
              <p:cNvSpPr>
                <a:spLocks noChangeArrowheads="1"/>
              </p:cNvSpPr>
              <p:nvPr/>
            </p:nvSpPr>
            <p:spPr bwMode="auto">
              <a:xfrm>
                <a:off x="22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2" name="Oval 1470"/>
              <p:cNvSpPr>
                <a:spLocks noChangeArrowheads="1"/>
              </p:cNvSpPr>
              <p:nvPr/>
            </p:nvSpPr>
            <p:spPr bwMode="auto">
              <a:xfrm>
                <a:off x="226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3" name="Oval 1471"/>
              <p:cNvSpPr>
                <a:spLocks noChangeArrowheads="1"/>
              </p:cNvSpPr>
              <p:nvPr/>
            </p:nvSpPr>
            <p:spPr bwMode="auto">
              <a:xfrm>
                <a:off x="227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4" name="Oval 1472"/>
              <p:cNvSpPr>
                <a:spLocks noChangeArrowheads="1"/>
              </p:cNvSpPr>
              <p:nvPr/>
            </p:nvSpPr>
            <p:spPr bwMode="auto">
              <a:xfrm>
                <a:off x="227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5" name="Oval 1473"/>
              <p:cNvSpPr>
                <a:spLocks noChangeArrowheads="1"/>
              </p:cNvSpPr>
              <p:nvPr/>
            </p:nvSpPr>
            <p:spPr bwMode="auto">
              <a:xfrm>
                <a:off x="227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6" name="Oval 1474"/>
              <p:cNvSpPr>
                <a:spLocks noChangeArrowheads="1"/>
              </p:cNvSpPr>
              <p:nvPr/>
            </p:nvSpPr>
            <p:spPr bwMode="auto">
              <a:xfrm>
                <a:off x="22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7" name="Oval 1475"/>
              <p:cNvSpPr>
                <a:spLocks noChangeArrowheads="1"/>
              </p:cNvSpPr>
              <p:nvPr/>
            </p:nvSpPr>
            <p:spPr bwMode="auto">
              <a:xfrm>
                <a:off x="22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8" name="Oval 1476"/>
              <p:cNvSpPr>
                <a:spLocks noChangeArrowheads="1"/>
              </p:cNvSpPr>
              <p:nvPr/>
            </p:nvSpPr>
            <p:spPr bwMode="auto">
              <a:xfrm>
                <a:off x="22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9" name="Oval 1477"/>
              <p:cNvSpPr>
                <a:spLocks noChangeArrowheads="1"/>
              </p:cNvSpPr>
              <p:nvPr/>
            </p:nvSpPr>
            <p:spPr bwMode="auto">
              <a:xfrm>
                <a:off x="22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0" name="Oval 1478"/>
              <p:cNvSpPr>
                <a:spLocks noChangeArrowheads="1"/>
              </p:cNvSpPr>
              <p:nvPr/>
            </p:nvSpPr>
            <p:spPr bwMode="auto">
              <a:xfrm>
                <a:off x="22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1" name="Oval 1479"/>
              <p:cNvSpPr>
                <a:spLocks noChangeArrowheads="1"/>
              </p:cNvSpPr>
              <p:nvPr/>
            </p:nvSpPr>
            <p:spPr bwMode="auto">
              <a:xfrm>
                <a:off x="22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2" name="Oval 1480"/>
              <p:cNvSpPr>
                <a:spLocks noChangeArrowheads="1"/>
              </p:cNvSpPr>
              <p:nvPr/>
            </p:nvSpPr>
            <p:spPr bwMode="auto">
              <a:xfrm>
                <a:off x="23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3" name="Oval 1481"/>
              <p:cNvSpPr>
                <a:spLocks noChangeArrowheads="1"/>
              </p:cNvSpPr>
              <p:nvPr/>
            </p:nvSpPr>
            <p:spPr bwMode="auto">
              <a:xfrm>
                <a:off x="23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4" name="Oval 1482"/>
              <p:cNvSpPr>
                <a:spLocks noChangeArrowheads="1"/>
              </p:cNvSpPr>
              <p:nvPr/>
            </p:nvSpPr>
            <p:spPr bwMode="auto">
              <a:xfrm>
                <a:off x="23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5" name="Oval 1483"/>
              <p:cNvSpPr>
                <a:spLocks noChangeArrowheads="1"/>
              </p:cNvSpPr>
              <p:nvPr/>
            </p:nvSpPr>
            <p:spPr bwMode="auto">
              <a:xfrm>
                <a:off x="231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6" name="Oval 1484"/>
              <p:cNvSpPr>
                <a:spLocks noChangeArrowheads="1"/>
              </p:cNvSpPr>
              <p:nvPr/>
            </p:nvSpPr>
            <p:spPr bwMode="auto">
              <a:xfrm>
                <a:off x="231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7" name="Oval 1485"/>
              <p:cNvSpPr>
                <a:spLocks noChangeArrowheads="1"/>
              </p:cNvSpPr>
              <p:nvPr/>
            </p:nvSpPr>
            <p:spPr bwMode="auto">
              <a:xfrm>
                <a:off x="23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8" name="Oval 1486"/>
              <p:cNvSpPr>
                <a:spLocks noChangeArrowheads="1"/>
              </p:cNvSpPr>
              <p:nvPr/>
            </p:nvSpPr>
            <p:spPr bwMode="auto">
              <a:xfrm>
                <a:off x="23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9" name="Oval 1487"/>
              <p:cNvSpPr>
                <a:spLocks noChangeArrowheads="1"/>
              </p:cNvSpPr>
              <p:nvPr/>
            </p:nvSpPr>
            <p:spPr bwMode="auto">
              <a:xfrm>
                <a:off x="23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0" name="Oval 1488"/>
              <p:cNvSpPr>
                <a:spLocks noChangeArrowheads="1"/>
              </p:cNvSpPr>
              <p:nvPr/>
            </p:nvSpPr>
            <p:spPr bwMode="auto">
              <a:xfrm>
                <a:off x="23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1" name="Oval 1489"/>
              <p:cNvSpPr>
                <a:spLocks noChangeArrowheads="1"/>
              </p:cNvSpPr>
              <p:nvPr/>
            </p:nvSpPr>
            <p:spPr bwMode="auto">
              <a:xfrm>
                <a:off x="23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2" name="Oval 1490"/>
              <p:cNvSpPr>
                <a:spLocks noChangeArrowheads="1"/>
              </p:cNvSpPr>
              <p:nvPr/>
            </p:nvSpPr>
            <p:spPr bwMode="auto">
              <a:xfrm>
                <a:off x="234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3" name="Oval 1491"/>
              <p:cNvSpPr>
                <a:spLocks noChangeArrowheads="1"/>
              </p:cNvSpPr>
              <p:nvPr/>
            </p:nvSpPr>
            <p:spPr bwMode="auto">
              <a:xfrm>
                <a:off x="234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4" name="Oval 1492"/>
              <p:cNvSpPr>
                <a:spLocks noChangeArrowheads="1"/>
              </p:cNvSpPr>
              <p:nvPr/>
            </p:nvSpPr>
            <p:spPr bwMode="auto">
              <a:xfrm>
                <a:off x="23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5" name="Oval 1493"/>
              <p:cNvSpPr>
                <a:spLocks noChangeArrowheads="1"/>
              </p:cNvSpPr>
              <p:nvPr/>
            </p:nvSpPr>
            <p:spPr bwMode="auto">
              <a:xfrm>
                <a:off x="23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6" name="Oval 1494"/>
              <p:cNvSpPr>
                <a:spLocks noChangeArrowheads="1"/>
              </p:cNvSpPr>
              <p:nvPr/>
            </p:nvSpPr>
            <p:spPr bwMode="auto">
              <a:xfrm>
                <a:off x="23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7" name="Oval 1495"/>
              <p:cNvSpPr>
                <a:spLocks noChangeArrowheads="1"/>
              </p:cNvSpPr>
              <p:nvPr/>
            </p:nvSpPr>
            <p:spPr bwMode="auto">
              <a:xfrm>
                <a:off x="23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8" name="Oval 1496"/>
              <p:cNvSpPr>
                <a:spLocks noChangeArrowheads="1"/>
              </p:cNvSpPr>
              <p:nvPr/>
            </p:nvSpPr>
            <p:spPr bwMode="auto">
              <a:xfrm>
                <a:off x="236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9" name="Oval 1497"/>
              <p:cNvSpPr>
                <a:spLocks noChangeArrowheads="1"/>
              </p:cNvSpPr>
              <p:nvPr/>
            </p:nvSpPr>
            <p:spPr bwMode="auto">
              <a:xfrm>
                <a:off x="237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0" name="Oval 1498"/>
              <p:cNvSpPr>
                <a:spLocks noChangeArrowheads="1"/>
              </p:cNvSpPr>
              <p:nvPr/>
            </p:nvSpPr>
            <p:spPr bwMode="auto">
              <a:xfrm>
                <a:off x="237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1" name="Oval 1499"/>
              <p:cNvSpPr>
                <a:spLocks noChangeArrowheads="1"/>
              </p:cNvSpPr>
              <p:nvPr/>
            </p:nvSpPr>
            <p:spPr bwMode="auto">
              <a:xfrm>
                <a:off x="237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2" name="Oval 1500"/>
              <p:cNvSpPr>
                <a:spLocks noChangeArrowheads="1"/>
              </p:cNvSpPr>
              <p:nvPr/>
            </p:nvSpPr>
            <p:spPr bwMode="auto">
              <a:xfrm>
                <a:off x="238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3" name="Oval 1501"/>
              <p:cNvSpPr>
                <a:spLocks noChangeArrowheads="1"/>
              </p:cNvSpPr>
              <p:nvPr/>
            </p:nvSpPr>
            <p:spPr bwMode="auto">
              <a:xfrm>
                <a:off x="238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4" name="Oval 1502"/>
              <p:cNvSpPr>
                <a:spLocks noChangeArrowheads="1"/>
              </p:cNvSpPr>
              <p:nvPr/>
            </p:nvSpPr>
            <p:spPr bwMode="auto">
              <a:xfrm>
                <a:off x="239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5" name="Oval 1503"/>
              <p:cNvSpPr>
                <a:spLocks noChangeArrowheads="1"/>
              </p:cNvSpPr>
              <p:nvPr/>
            </p:nvSpPr>
            <p:spPr bwMode="auto">
              <a:xfrm>
                <a:off x="239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6" name="Oval 1504"/>
              <p:cNvSpPr>
                <a:spLocks noChangeArrowheads="1"/>
              </p:cNvSpPr>
              <p:nvPr/>
            </p:nvSpPr>
            <p:spPr bwMode="auto">
              <a:xfrm>
                <a:off x="239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7" name="Oval 1505"/>
              <p:cNvSpPr>
                <a:spLocks noChangeArrowheads="1"/>
              </p:cNvSpPr>
              <p:nvPr/>
            </p:nvSpPr>
            <p:spPr bwMode="auto">
              <a:xfrm>
                <a:off x="240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8" name="Oval 1506"/>
              <p:cNvSpPr>
                <a:spLocks noChangeArrowheads="1"/>
              </p:cNvSpPr>
              <p:nvPr/>
            </p:nvSpPr>
            <p:spPr bwMode="auto">
              <a:xfrm>
                <a:off x="240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9" name="Oval 1507"/>
              <p:cNvSpPr>
                <a:spLocks noChangeArrowheads="1"/>
              </p:cNvSpPr>
              <p:nvPr/>
            </p:nvSpPr>
            <p:spPr bwMode="auto">
              <a:xfrm>
                <a:off x="2410"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0" name="Oval 1508"/>
              <p:cNvSpPr>
                <a:spLocks noChangeArrowheads="1"/>
              </p:cNvSpPr>
              <p:nvPr/>
            </p:nvSpPr>
            <p:spPr bwMode="auto">
              <a:xfrm>
                <a:off x="2414"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1" name="Oval 1509"/>
              <p:cNvSpPr>
                <a:spLocks noChangeArrowheads="1"/>
              </p:cNvSpPr>
              <p:nvPr/>
            </p:nvSpPr>
            <p:spPr bwMode="auto">
              <a:xfrm>
                <a:off x="2418"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2" name="Oval 1510"/>
              <p:cNvSpPr>
                <a:spLocks noChangeArrowheads="1"/>
              </p:cNvSpPr>
              <p:nvPr/>
            </p:nvSpPr>
            <p:spPr bwMode="auto">
              <a:xfrm>
                <a:off x="2422"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3" name="Oval 1511"/>
              <p:cNvSpPr>
                <a:spLocks noChangeArrowheads="1"/>
              </p:cNvSpPr>
              <p:nvPr/>
            </p:nvSpPr>
            <p:spPr bwMode="auto">
              <a:xfrm>
                <a:off x="2426"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4" name="Oval 1512"/>
              <p:cNvSpPr>
                <a:spLocks noChangeArrowheads="1"/>
              </p:cNvSpPr>
              <p:nvPr/>
            </p:nvSpPr>
            <p:spPr bwMode="auto">
              <a:xfrm>
                <a:off x="243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5" name="Oval 1513"/>
              <p:cNvSpPr>
                <a:spLocks noChangeArrowheads="1"/>
              </p:cNvSpPr>
              <p:nvPr/>
            </p:nvSpPr>
            <p:spPr bwMode="auto">
              <a:xfrm>
                <a:off x="243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6" name="Oval 1514"/>
              <p:cNvSpPr>
                <a:spLocks noChangeArrowheads="1"/>
              </p:cNvSpPr>
              <p:nvPr/>
            </p:nvSpPr>
            <p:spPr bwMode="auto">
              <a:xfrm>
                <a:off x="243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7" name="Oval 1515"/>
              <p:cNvSpPr>
                <a:spLocks noChangeArrowheads="1"/>
              </p:cNvSpPr>
              <p:nvPr/>
            </p:nvSpPr>
            <p:spPr bwMode="auto">
              <a:xfrm>
                <a:off x="244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8" name="Oval 1516"/>
              <p:cNvSpPr>
                <a:spLocks noChangeArrowheads="1"/>
              </p:cNvSpPr>
              <p:nvPr/>
            </p:nvSpPr>
            <p:spPr bwMode="auto">
              <a:xfrm>
                <a:off x="244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9" name="Oval 1517"/>
              <p:cNvSpPr>
                <a:spLocks noChangeArrowheads="1"/>
              </p:cNvSpPr>
              <p:nvPr/>
            </p:nvSpPr>
            <p:spPr bwMode="auto">
              <a:xfrm>
                <a:off x="245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0" name="Oval 1518"/>
              <p:cNvSpPr>
                <a:spLocks noChangeArrowheads="1"/>
              </p:cNvSpPr>
              <p:nvPr/>
            </p:nvSpPr>
            <p:spPr bwMode="auto">
              <a:xfrm>
                <a:off x="245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1" name="Oval 1519"/>
              <p:cNvSpPr>
                <a:spLocks noChangeArrowheads="1"/>
              </p:cNvSpPr>
              <p:nvPr/>
            </p:nvSpPr>
            <p:spPr bwMode="auto">
              <a:xfrm>
                <a:off x="245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2" name="Oval 1520"/>
              <p:cNvSpPr>
                <a:spLocks noChangeArrowheads="1"/>
              </p:cNvSpPr>
              <p:nvPr/>
            </p:nvSpPr>
            <p:spPr bwMode="auto">
              <a:xfrm>
                <a:off x="246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3" name="Oval 1521"/>
              <p:cNvSpPr>
                <a:spLocks noChangeArrowheads="1"/>
              </p:cNvSpPr>
              <p:nvPr/>
            </p:nvSpPr>
            <p:spPr bwMode="auto">
              <a:xfrm>
                <a:off x="24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4" name="Oval 1522"/>
              <p:cNvSpPr>
                <a:spLocks noChangeArrowheads="1"/>
              </p:cNvSpPr>
              <p:nvPr/>
            </p:nvSpPr>
            <p:spPr bwMode="auto">
              <a:xfrm>
                <a:off x="24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5" name="Oval 1523"/>
              <p:cNvSpPr>
                <a:spLocks noChangeArrowheads="1"/>
              </p:cNvSpPr>
              <p:nvPr/>
            </p:nvSpPr>
            <p:spPr bwMode="auto">
              <a:xfrm>
                <a:off x="24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6" name="Oval 1524"/>
              <p:cNvSpPr>
                <a:spLocks noChangeArrowheads="1"/>
              </p:cNvSpPr>
              <p:nvPr/>
            </p:nvSpPr>
            <p:spPr bwMode="auto">
              <a:xfrm>
                <a:off x="24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7" name="Oval 1525"/>
              <p:cNvSpPr>
                <a:spLocks noChangeArrowheads="1"/>
              </p:cNvSpPr>
              <p:nvPr/>
            </p:nvSpPr>
            <p:spPr bwMode="auto">
              <a:xfrm>
                <a:off x="24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8" name="Oval 1526"/>
              <p:cNvSpPr>
                <a:spLocks noChangeArrowheads="1"/>
              </p:cNvSpPr>
              <p:nvPr/>
            </p:nvSpPr>
            <p:spPr bwMode="auto">
              <a:xfrm>
                <a:off x="24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9" name="Oval 1527"/>
              <p:cNvSpPr>
                <a:spLocks noChangeArrowheads="1"/>
              </p:cNvSpPr>
              <p:nvPr/>
            </p:nvSpPr>
            <p:spPr bwMode="auto">
              <a:xfrm>
                <a:off x="24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0" name="Oval 1528"/>
              <p:cNvSpPr>
                <a:spLocks noChangeArrowheads="1"/>
              </p:cNvSpPr>
              <p:nvPr/>
            </p:nvSpPr>
            <p:spPr bwMode="auto">
              <a:xfrm>
                <a:off x="24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1" name="Oval 1529"/>
              <p:cNvSpPr>
                <a:spLocks noChangeArrowheads="1"/>
              </p:cNvSpPr>
              <p:nvPr/>
            </p:nvSpPr>
            <p:spPr bwMode="auto">
              <a:xfrm>
                <a:off x="249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2" name="Oval 1530"/>
              <p:cNvSpPr>
                <a:spLocks noChangeArrowheads="1"/>
              </p:cNvSpPr>
              <p:nvPr/>
            </p:nvSpPr>
            <p:spPr bwMode="auto">
              <a:xfrm>
                <a:off x="249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3" name="Oval 1531"/>
              <p:cNvSpPr>
                <a:spLocks noChangeArrowheads="1"/>
              </p:cNvSpPr>
              <p:nvPr/>
            </p:nvSpPr>
            <p:spPr bwMode="auto">
              <a:xfrm>
                <a:off x="250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4" name="Oval 1532"/>
              <p:cNvSpPr>
                <a:spLocks noChangeArrowheads="1"/>
              </p:cNvSpPr>
              <p:nvPr/>
            </p:nvSpPr>
            <p:spPr bwMode="auto">
              <a:xfrm>
                <a:off x="250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5" name="Oval 1533"/>
              <p:cNvSpPr>
                <a:spLocks noChangeArrowheads="1"/>
              </p:cNvSpPr>
              <p:nvPr/>
            </p:nvSpPr>
            <p:spPr bwMode="auto">
              <a:xfrm>
                <a:off x="250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6" name="Oval 1534"/>
              <p:cNvSpPr>
                <a:spLocks noChangeArrowheads="1"/>
              </p:cNvSpPr>
              <p:nvPr/>
            </p:nvSpPr>
            <p:spPr bwMode="auto">
              <a:xfrm>
                <a:off x="251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7" name="Oval 1535"/>
              <p:cNvSpPr>
                <a:spLocks noChangeArrowheads="1"/>
              </p:cNvSpPr>
              <p:nvPr/>
            </p:nvSpPr>
            <p:spPr bwMode="auto">
              <a:xfrm>
                <a:off x="251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8" name="Oval 1536"/>
              <p:cNvSpPr>
                <a:spLocks noChangeArrowheads="1"/>
              </p:cNvSpPr>
              <p:nvPr/>
            </p:nvSpPr>
            <p:spPr bwMode="auto">
              <a:xfrm>
                <a:off x="251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9" name="Oval 1537"/>
              <p:cNvSpPr>
                <a:spLocks noChangeArrowheads="1"/>
              </p:cNvSpPr>
              <p:nvPr/>
            </p:nvSpPr>
            <p:spPr bwMode="auto">
              <a:xfrm>
                <a:off x="252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0" name="Oval 1538"/>
              <p:cNvSpPr>
                <a:spLocks noChangeArrowheads="1"/>
              </p:cNvSpPr>
              <p:nvPr/>
            </p:nvSpPr>
            <p:spPr bwMode="auto">
              <a:xfrm>
                <a:off x="252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1" name="Oval 1539"/>
              <p:cNvSpPr>
                <a:spLocks noChangeArrowheads="1"/>
              </p:cNvSpPr>
              <p:nvPr/>
            </p:nvSpPr>
            <p:spPr bwMode="auto">
              <a:xfrm>
                <a:off x="253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2" name="Oval 1540"/>
              <p:cNvSpPr>
                <a:spLocks noChangeArrowheads="1"/>
              </p:cNvSpPr>
              <p:nvPr/>
            </p:nvSpPr>
            <p:spPr bwMode="auto">
              <a:xfrm>
                <a:off x="253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3" name="Oval 1541"/>
              <p:cNvSpPr>
                <a:spLocks noChangeArrowheads="1"/>
              </p:cNvSpPr>
              <p:nvPr/>
            </p:nvSpPr>
            <p:spPr bwMode="auto">
              <a:xfrm>
                <a:off x="253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4" name="Oval 1542"/>
              <p:cNvSpPr>
                <a:spLocks noChangeArrowheads="1"/>
              </p:cNvSpPr>
              <p:nvPr/>
            </p:nvSpPr>
            <p:spPr bwMode="auto">
              <a:xfrm>
                <a:off x="254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5" name="Oval 1543"/>
              <p:cNvSpPr>
                <a:spLocks noChangeArrowheads="1"/>
              </p:cNvSpPr>
              <p:nvPr/>
            </p:nvSpPr>
            <p:spPr bwMode="auto">
              <a:xfrm>
                <a:off x="254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6" name="Oval 1544"/>
              <p:cNvSpPr>
                <a:spLocks noChangeArrowheads="1"/>
              </p:cNvSpPr>
              <p:nvPr/>
            </p:nvSpPr>
            <p:spPr bwMode="auto">
              <a:xfrm>
                <a:off x="255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7" name="Oval 1545"/>
              <p:cNvSpPr>
                <a:spLocks noChangeArrowheads="1"/>
              </p:cNvSpPr>
              <p:nvPr/>
            </p:nvSpPr>
            <p:spPr bwMode="auto">
              <a:xfrm>
                <a:off x="255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8" name="Oval 1546"/>
              <p:cNvSpPr>
                <a:spLocks noChangeArrowheads="1"/>
              </p:cNvSpPr>
              <p:nvPr/>
            </p:nvSpPr>
            <p:spPr bwMode="auto">
              <a:xfrm>
                <a:off x="255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9" name="Oval 1547"/>
              <p:cNvSpPr>
                <a:spLocks noChangeArrowheads="1"/>
              </p:cNvSpPr>
              <p:nvPr/>
            </p:nvSpPr>
            <p:spPr bwMode="auto">
              <a:xfrm>
                <a:off x="256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0" name="Oval 1548"/>
              <p:cNvSpPr>
                <a:spLocks noChangeArrowheads="1"/>
              </p:cNvSpPr>
              <p:nvPr/>
            </p:nvSpPr>
            <p:spPr bwMode="auto">
              <a:xfrm>
                <a:off x="25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1" name="Oval 1549"/>
              <p:cNvSpPr>
                <a:spLocks noChangeArrowheads="1"/>
              </p:cNvSpPr>
              <p:nvPr/>
            </p:nvSpPr>
            <p:spPr bwMode="auto">
              <a:xfrm>
                <a:off x="25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2" name="Oval 1550"/>
              <p:cNvSpPr>
                <a:spLocks noChangeArrowheads="1"/>
              </p:cNvSpPr>
              <p:nvPr/>
            </p:nvSpPr>
            <p:spPr bwMode="auto">
              <a:xfrm>
                <a:off x="25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3" name="Oval 1551"/>
              <p:cNvSpPr>
                <a:spLocks noChangeArrowheads="1"/>
              </p:cNvSpPr>
              <p:nvPr/>
            </p:nvSpPr>
            <p:spPr bwMode="auto">
              <a:xfrm>
                <a:off x="25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4" name="Oval 1552"/>
              <p:cNvSpPr>
                <a:spLocks noChangeArrowheads="1"/>
              </p:cNvSpPr>
              <p:nvPr/>
            </p:nvSpPr>
            <p:spPr bwMode="auto">
              <a:xfrm>
                <a:off x="25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5" name="Oval 1553"/>
              <p:cNvSpPr>
                <a:spLocks noChangeArrowheads="1"/>
              </p:cNvSpPr>
              <p:nvPr/>
            </p:nvSpPr>
            <p:spPr bwMode="auto">
              <a:xfrm>
                <a:off x="25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6" name="Oval 1554"/>
              <p:cNvSpPr>
                <a:spLocks noChangeArrowheads="1"/>
              </p:cNvSpPr>
              <p:nvPr/>
            </p:nvSpPr>
            <p:spPr bwMode="auto">
              <a:xfrm>
                <a:off x="25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7" name="Oval 1555"/>
              <p:cNvSpPr>
                <a:spLocks noChangeArrowheads="1"/>
              </p:cNvSpPr>
              <p:nvPr/>
            </p:nvSpPr>
            <p:spPr bwMode="auto">
              <a:xfrm>
                <a:off x="25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8" name="Oval 1556"/>
              <p:cNvSpPr>
                <a:spLocks noChangeArrowheads="1"/>
              </p:cNvSpPr>
              <p:nvPr/>
            </p:nvSpPr>
            <p:spPr bwMode="auto">
              <a:xfrm>
                <a:off x="259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9" name="Oval 1557"/>
              <p:cNvSpPr>
                <a:spLocks noChangeArrowheads="1"/>
              </p:cNvSpPr>
              <p:nvPr/>
            </p:nvSpPr>
            <p:spPr bwMode="auto">
              <a:xfrm>
                <a:off x="259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0" name="Oval 1558"/>
              <p:cNvSpPr>
                <a:spLocks noChangeArrowheads="1"/>
              </p:cNvSpPr>
              <p:nvPr/>
            </p:nvSpPr>
            <p:spPr bwMode="auto">
              <a:xfrm>
                <a:off x="260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1" name="Oval 1559"/>
              <p:cNvSpPr>
                <a:spLocks noChangeArrowheads="1"/>
              </p:cNvSpPr>
              <p:nvPr/>
            </p:nvSpPr>
            <p:spPr bwMode="auto">
              <a:xfrm>
                <a:off x="260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2" name="Oval 1560"/>
              <p:cNvSpPr>
                <a:spLocks noChangeArrowheads="1"/>
              </p:cNvSpPr>
              <p:nvPr/>
            </p:nvSpPr>
            <p:spPr bwMode="auto">
              <a:xfrm>
                <a:off x="261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3" name="Oval 1561"/>
              <p:cNvSpPr>
                <a:spLocks noChangeArrowheads="1"/>
              </p:cNvSpPr>
              <p:nvPr/>
            </p:nvSpPr>
            <p:spPr bwMode="auto">
              <a:xfrm>
                <a:off x="261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4" name="Oval 1562"/>
              <p:cNvSpPr>
                <a:spLocks noChangeArrowheads="1"/>
              </p:cNvSpPr>
              <p:nvPr/>
            </p:nvSpPr>
            <p:spPr bwMode="auto">
              <a:xfrm>
                <a:off x="261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5" name="Oval 1563"/>
              <p:cNvSpPr>
                <a:spLocks noChangeArrowheads="1"/>
              </p:cNvSpPr>
              <p:nvPr/>
            </p:nvSpPr>
            <p:spPr bwMode="auto">
              <a:xfrm>
                <a:off x="262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6" name="Oval 1564"/>
              <p:cNvSpPr>
                <a:spLocks noChangeArrowheads="1"/>
              </p:cNvSpPr>
              <p:nvPr/>
            </p:nvSpPr>
            <p:spPr bwMode="auto">
              <a:xfrm>
                <a:off x="262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7" name="Oval 1565"/>
              <p:cNvSpPr>
                <a:spLocks noChangeArrowheads="1"/>
              </p:cNvSpPr>
              <p:nvPr/>
            </p:nvSpPr>
            <p:spPr bwMode="auto">
              <a:xfrm>
                <a:off x="263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8" name="Oval 1566"/>
              <p:cNvSpPr>
                <a:spLocks noChangeArrowheads="1"/>
              </p:cNvSpPr>
              <p:nvPr/>
            </p:nvSpPr>
            <p:spPr bwMode="auto">
              <a:xfrm>
                <a:off x="263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9" name="Oval 1567"/>
              <p:cNvSpPr>
                <a:spLocks noChangeArrowheads="1"/>
              </p:cNvSpPr>
              <p:nvPr/>
            </p:nvSpPr>
            <p:spPr bwMode="auto">
              <a:xfrm>
                <a:off x="263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0" name="Oval 1568"/>
              <p:cNvSpPr>
                <a:spLocks noChangeArrowheads="1"/>
              </p:cNvSpPr>
              <p:nvPr/>
            </p:nvSpPr>
            <p:spPr bwMode="auto">
              <a:xfrm>
                <a:off x="264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1" name="Oval 1569"/>
              <p:cNvSpPr>
                <a:spLocks noChangeArrowheads="1"/>
              </p:cNvSpPr>
              <p:nvPr/>
            </p:nvSpPr>
            <p:spPr bwMode="auto">
              <a:xfrm>
                <a:off x="264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2" name="Oval 1570"/>
              <p:cNvSpPr>
                <a:spLocks noChangeArrowheads="1"/>
              </p:cNvSpPr>
              <p:nvPr/>
            </p:nvSpPr>
            <p:spPr bwMode="auto">
              <a:xfrm>
                <a:off x="265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3" name="Oval 1571"/>
              <p:cNvSpPr>
                <a:spLocks noChangeArrowheads="1"/>
              </p:cNvSpPr>
              <p:nvPr/>
            </p:nvSpPr>
            <p:spPr bwMode="auto">
              <a:xfrm>
                <a:off x="265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4" name="Oval 1572"/>
              <p:cNvSpPr>
                <a:spLocks noChangeArrowheads="1"/>
              </p:cNvSpPr>
              <p:nvPr/>
            </p:nvSpPr>
            <p:spPr bwMode="auto">
              <a:xfrm>
                <a:off x="265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5" name="Oval 1573"/>
              <p:cNvSpPr>
                <a:spLocks noChangeArrowheads="1"/>
              </p:cNvSpPr>
              <p:nvPr/>
            </p:nvSpPr>
            <p:spPr bwMode="auto">
              <a:xfrm>
                <a:off x="266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6" name="Oval 1574"/>
              <p:cNvSpPr>
                <a:spLocks noChangeArrowheads="1"/>
              </p:cNvSpPr>
              <p:nvPr/>
            </p:nvSpPr>
            <p:spPr bwMode="auto">
              <a:xfrm>
                <a:off x="26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7" name="Oval 1575"/>
              <p:cNvSpPr>
                <a:spLocks noChangeArrowheads="1"/>
              </p:cNvSpPr>
              <p:nvPr/>
            </p:nvSpPr>
            <p:spPr bwMode="auto">
              <a:xfrm>
                <a:off x="26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8" name="Oval 1576"/>
              <p:cNvSpPr>
                <a:spLocks noChangeArrowheads="1"/>
              </p:cNvSpPr>
              <p:nvPr/>
            </p:nvSpPr>
            <p:spPr bwMode="auto">
              <a:xfrm>
                <a:off x="26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9" name="Oval 1577"/>
              <p:cNvSpPr>
                <a:spLocks noChangeArrowheads="1"/>
              </p:cNvSpPr>
              <p:nvPr/>
            </p:nvSpPr>
            <p:spPr bwMode="auto">
              <a:xfrm>
                <a:off x="26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0" name="Oval 1578"/>
              <p:cNvSpPr>
                <a:spLocks noChangeArrowheads="1"/>
              </p:cNvSpPr>
              <p:nvPr/>
            </p:nvSpPr>
            <p:spPr bwMode="auto">
              <a:xfrm>
                <a:off x="26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1" name="Oval 1579"/>
              <p:cNvSpPr>
                <a:spLocks noChangeArrowheads="1"/>
              </p:cNvSpPr>
              <p:nvPr/>
            </p:nvSpPr>
            <p:spPr bwMode="auto">
              <a:xfrm>
                <a:off x="26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2" name="Oval 1580"/>
              <p:cNvSpPr>
                <a:spLocks noChangeArrowheads="1"/>
              </p:cNvSpPr>
              <p:nvPr/>
            </p:nvSpPr>
            <p:spPr bwMode="auto">
              <a:xfrm>
                <a:off x="26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3" name="Oval 1581"/>
              <p:cNvSpPr>
                <a:spLocks noChangeArrowheads="1"/>
              </p:cNvSpPr>
              <p:nvPr/>
            </p:nvSpPr>
            <p:spPr bwMode="auto">
              <a:xfrm>
                <a:off x="26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4" name="Oval 1582"/>
              <p:cNvSpPr>
                <a:spLocks noChangeArrowheads="1"/>
              </p:cNvSpPr>
              <p:nvPr/>
            </p:nvSpPr>
            <p:spPr bwMode="auto">
              <a:xfrm>
                <a:off x="269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5" name="Oval 1583"/>
              <p:cNvSpPr>
                <a:spLocks noChangeArrowheads="1"/>
              </p:cNvSpPr>
              <p:nvPr/>
            </p:nvSpPr>
            <p:spPr bwMode="auto">
              <a:xfrm>
                <a:off x="270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6" name="Oval 1584"/>
              <p:cNvSpPr>
                <a:spLocks noChangeArrowheads="1"/>
              </p:cNvSpPr>
              <p:nvPr/>
            </p:nvSpPr>
            <p:spPr bwMode="auto">
              <a:xfrm>
                <a:off x="270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7" name="Oval 1585"/>
              <p:cNvSpPr>
                <a:spLocks noChangeArrowheads="1"/>
              </p:cNvSpPr>
              <p:nvPr/>
            </p:nvSpPr>
            <p:spPr bwMode="auto">
              <a:xfrm>
                <a:off x="271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8" name="Oval 1586"/>
              <p:cNvSpPr>
                <a:spLocks noChangeArrowheads="1"/>
              </p:cNvSpPr>
              <p:nvPr/>
            </p:nvSpPr>
            <p:spPr bwMode="auto">
              <a:xfrm>
                <a:off x="271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9" name="Oval 1587"/>
              <p:cNvSpPr>
                <a:spLocks noChangeArrowheads="1"/>
              </p:cNvSpPr>
              <p:nvPr/>
            </p:nvSpPr>
            <p:spPr bwMode="auto">
              <a:xfrm>
                <a:off x="271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0" name="Oval 1588"/>
              <p:cNvSpPr>
                <a:spLocks noChangeArrowheads="1"/>
              </p:cNvSpPr>
              <p:nvPr/>
            </p:nvSpPr>
            <p:spPr bwMode="auto">
              <a:xfrm>
                <a:off x="272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1" name="Oval 1589"/>
              <p:cNvSpPr>
                <a:spLocks noChangeArrowheads="1"/>
              </p:cNvSpPr>
              <p:nvPr/>
            </p:nvSpPr>
            <p:spPr bwMode="auto">
              <a:xfrm>
                <a:off x="272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2" name="Oval 1590"/>
              <p:cNvSpPr>
                <a:spLocks noChangeArrowheads="1"/>
              </p:cNvSpPr>
              <p:nvPr/>
            </p:nvSpPr>
            <p:spPr bwMode="auto">
              <a:xfrm>
                <a:off x="272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3" name="Oval 1591"/>
              <p:cNvSpPr>
                <a:spLocks noChangeArrowheads="1"/>
              </p:cNvSpPr>
              <p:nvPr/>
            </p:nvSpPr>
            <p:spPr bwMode="auto">
              <a:xfrm>
                <a:off x="273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4" name="Oval 1592"/>
              <p:cNvSpPr>
                <a:spLocks noChangeArrowheads="1"/>
              </p:cNvSpPr>
              <p:nvPr/>
            </p:nvSpPr>
            <p:spPr bwMode="auto">
              <a:xfrm>
                <a:off x="273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5" name="Oval 1593"/>
              <p:cNvSpPr>
                <a:spLocks noChangeArrowheads="1"/>
              </p:cNvSpPr>
              <p:nvPr/>
            </p:nvSpPr>
            <p:spPr bwMode="auto">
              <a:xfrm>
                <a:off x="273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6" name="Oval 1594"/>
              <p:cNvSpPr>
                <a:spLocks noChangeArrowheads="1"/>
              </p:cNvSpPr>
              <p:nvPr/>
            </p:nvSpPr>
            <p:spPr bwMode="auto">
              <a:xfrm>
                <a:off x="273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7" name="Oval 1595"/>
              <p:cNvSpPr>
                <a:spLocks noChangeArrowheads="1"/>
              </p:cNvSpPr>
              <p:nvPr/>
            </p:nvSpPr>
            <p:spPr bwMode="auto">
              <a:xfrm>
                <a:off x="274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8" name="Oval 1596"/>
              <p:cNvSpPr>
                <a:spLocks noChangeArrowheads="1"/>
              </p:cNvSpPr>
              <p:nvPr/>
            </p:nvSpPr>
            <p:spPr bwMode="auto">
              <a:xfrm>
                <a:off x="274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9" name="Oval 1597"/>
              <p:cNvSpPr>
                <a:spLocks noChangeArrowheads="1"/>
              </p:cNvSpPr>
              <p:nvPr/>
            </p:nvSpPr>
            <p:spPr bwMode="auto">
              <a:xfrm>
                <a:off x="275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0" name="Oval 1598"/>
              <p:cNvSpPr>
                <a:spLocks noChangeArrowheads="1"/>
              </p:cNvSpPr>
              <p:nvPr/>
            </p:nvSpPr>
            <p:spPr bwMode="auto">
              <a:xfrm>
                <a:off x="275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1" name="Oval 1599"/>
              <p:cNvSpPr>
                <a:spLocks noChangeArrowheads="1"/>
              </p:cNvSpPr>
              <p:nvPr/>
            </p:nvSpPr>
            <p:spPr bwMode="auto">
              <a:xfrm>
                <a:off x="275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2" name="Oval 1600"/>
              <p:cNvSpPr>
                <a:spLocks noChangeArrowheads="1"/>
              </p:cNvSpPr>
              <p:nvPr/>
            </p:nvSpPr>
            <p:spPr bwMode="auto">
              <a:xfrm>
                <a:off x="276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3" name="Oval 1601"/>
              <p:cNvSpPr>
                <a:spLocks noChangeArrowheads="1"/>
              </p:cNvSpPr>
              <p:nvPr/>
            </p:nvSpPr>
            <p:spPr bwMode="auto">
              <a:xfrm>
                <a:off x="27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4" name="Oval 1602"/>
              <p:cNvSpPr>
                <a:spLocks noChangeArrowheads="1"/>
              </p:cNvSpPr>
              <p:nvPr/>
            </p:nvSpPr>
            <p:spPr bwMode="auto">
              <a:xfrm>
                <a:off x="27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5" name="Oval 1603"/>
              <p:cNvSpPr>
                <a:spLocks noChangeArrowheads="1"/>
              </p:cNvSpPr>
              <p:nvPr/>
            </p:nvSpPr>
            <p:spPr bwMode="auto">
              <a:xfrm>
                <a:off x="27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6" name="Oval 1604"/>
              <p:cNvSpPr>
                <a:spLocks noChangeArrowheads="1"/>
              </p:cNvSpPr>
              <p:nvPr/>
            </p:nvSpPr>
            <p:spPr bwMode="auto">
              <a:xfrm>
                <a:off x="27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7" name="Oval 1605"/>
              <p:cNvSpPr>
                <a:spLocks noChangeArrowheads="1"/>
              </p:cNvSpPr>
              <p:nvPr/>
            </p:nvSpPr>
            <p:spPr bwMode="auto">
              <a:xfrm>
                <a:off x="27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8" name="Oval 1606"/>
              <p:cNvSpPr>
                <a:spLocks noChangeArrowheads="1"/>
              </p:cNvSpPr>
              <p:nvPr/>
            </p:nvSpPr>
            <p:spPr bwMode="auto">
              <a:xfrm>
                <a:off x="27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9" name="Oval 1607"/>
              <p:cNvSpPr>
                <a:spLocks noChangeArrowheads="1"/>
              </p:cNvSpPr>
              <p:nvPr/>
            </p:nvSpPr>
            <p:spPr bwMode="auto">
              <a:xfrm>
                <a:off x="27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0" name="Oval 1608"/>
              <p:cNvSpPr>
                <a:spLocks noChangeArrowheads="1"/>
              </p:cNvSpPr>
              <p:nvPr/>
            </p:nvSpPr>
            <p:spPr bwMode="auto">
              <a:xfrm>
                <a:off x="27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1" name="Oval 1609"/>
              <p:cNvSpPr>
                <a:spLocks noChangeArrowheads="1"/>
              </p:cNvSpPr>
              <p:nvPr/>
            </p:nvSpPr>
            <p:spPr bwMode="auto">
              <a:xfrm>
                <a:off x="279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2" name="Oval 1610"/>
              <p:cNvSpPr>
                <a:spLocks noChangeArrowheads="1"/>
              </p:cNvSpPr>
              <p:nvPr/>
            </p:nvSpPr>
            <p:spPr bwMode="auto">
              <a:xfrm>
                <a:off x="280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3" name="Oval 1611"/>
              <p:cNvSpPr>
                <a:spLocks noChangeArrowheads="1"/>
              </p:cNvSpPr>
              <p:nvPr/>
            </p:nvSpPr>
            <p:spPr bwMode="auto">
              <a:xfrm>
                <a:off x="280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1" name="Group 1813"/>
            <p:cNvGrpSpPr>
              <a:grpSpLocks/>
            </p:cNvGrpSpPr>
            <p:nvPr/>
          </p:nvGrpSpPr>
          <p:grpSpPr bwMode="auto">
            <a:xfrm>
              <a:off x="4462463" y="2200275"/>
              <a:ext cx="1227138" cy="344488"/>
              <a:chOff x="2811" y="1386"/>
              <a:chExt cx="773" cy="217"/>
            </a:xfrm>
          </p:grpSpPr>
          <p:sp>
            <p:nvSpPr>
              <p:cNvPr id="2904" name="Oval 1613"/>
              <p:cNvSpPr>
                <a:spLocks noChangeArrowheads="1"/>
              </p:cNvSpPr>
              <p:nvPr/>
            </p:nvSpPr>
            <p:spPr bwMode="auto">
              <a:xfrm>
                <a:off x="281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5" name="Oval 1614"/>
              <p:cNvSpPr>
                <a:spLocks noChangeArrowheads="1"/>
              </p:cNvSpPr>
              <p:nvPr/>
            </p:nvSpPr>
            <p:spPr bwMode="auto">
              <a:xfrm>
                <a:off x="281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6" name="Oval 1615"/>
              <p:cNvSpPr>
                <a:spLocks noChangeArrowheads="1"/>
              </p:cNvSpPr>
              <p:nvPr/>
            </p:nvSpPr>
            <p:spPr bwMode="auto">
              <a:xfrm>
                <a:off x="281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7" name="Oval 1616"/>
              <p:cNvSpPr>
                <a:spLocks noChangeArrowheads="1"/>
              </p:cNvSpPr>
              <p:nvPr/>
            </p:nvSpPr>
            <p:spPr bwMode="auto">
              <a:xfrm>
                <a:off x="282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8" name="Oval 1617"/>
              <p:cNvSpPr>
                <a:spLocks noChangeArrowheads="1"/>
              </p:cNvSpPr>
              <p:nvPr/>
            </p:nvSpPr>
            <p:spPr bwMode="auto">
              <a:xfrm>
                <a:off x="282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9" name="Oval 1618"/>
              <p:cNvSpPr>
                <a:spLocks noChangeArrowheads="1"/>
              </p:cNvSpPr>
              <p:nvPr/>
            </p:nvSpPr>
            <p:spPr bwMode="auto">
              <a:xfrm>
                <a:off x="282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0" name="Oval 1619"/>
              <p:cNvSpPr>
                <a:spLocks noChangeArrowheads="1"/>
              </p:cNvSpPr>
              <p:nvPr/>
            </p:nvSpPr>
            <p:spPr bwMode="auto">
              <a:xfrm>
                <a:off x="283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1" name="Oval 1620"/>
              <p:cNvSpPr>
                <a:spLocks noChangeArrowheads="1"/>
              </p:cNvSpPr>
              <p:nvPr/>
            </p:nvSpPr>
            <p:spPr bwMode="auto">
              <a:xfrm>
                <a:off x="283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2" name="Oval 1621"/>
              <p:cNvSpPr>
                <a:spLocks noChangeArrowheads="1"/>
              </p:cNvSpPr>
              <p:nvPr/>
            </p:nvSpPr>
            <p:spPr bwMode="auto">
              <a:xfrm>
                <a:off x="283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3" name="Oval 1622"/>
              <p:cNvSpPr>
                <a:spLocks noChangeArrowheads="1"/>
              </p:cNvSpPr>
              <p:nvPr/>
            </p:nvSpPr>
            <p:spPr bwMode="auto">
              <a:xfrm>
                <a:off x="284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4" name="Oval 1623"/>
              <p:cNvSpPr>
                <a:spLocks noChangeArrowheads="1"/>
              </p:cNvSpPr>
              <p:nvPr/>
            </p:nvSpPr>
            <p:spPr bwMode="auto">
              <a:xfrm>
                <a:off x="284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5" name="Oval 1624"/>
              <p:cNvSpPr>
                <a:spLocks noChangeArrowheads="1"/>
              </p:cNvSpPr>
              <p:nvPr/>
            </p:nvSpPr>
            <p:spPr bwMode="auto">
              <a:xfrm>
                <a:off x="285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6" name="Oval 1625"/>
              <p:cNvSpPr>
                <a:spLocks noChangeArrowheads="1"/>
              </p:cNvSpPr>
              <p:nvPr/>
            </p:nvSpPr>
            <p:spPr bwMode="auto">
              <a:xfrm>
                <a:off x="285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7" name="Oval 1626"/>
              <p:cNvSpPr>
                <a:spLocks noChangeArrowheads="1"/>
              </p:cNvSpPr>
              <p:nvPr/>
            </p:nvSpPr>
            <p:spPr bwMode="auto">
              <a:xfrm>
                <a:off x="285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8" name="Oval 1627"/>
              <p:cNvSpPr>
                <a:spLocks noChangeArrowheads="1"/>
              </p:cNvSpPr>
              <p:nvPr/>
            </p:nvSpPr>
            <p:spPr bwMode="auto">
              <a:xfrm>
                <a:off x="286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9" name="Oval 1628"/>
              <p:cNvSpPr>
                <a:spLocks noChangeArrowheads="1"/>
              </p:cNvSpPr>
              <p:nvPr/>
            </p:nvSpPr>
            <p:spPr bwMode="auto">
              <a:xfrm>
                <a:off x="286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0" name="Oval 1629"/>
              <p:cNvSpPr>
                <a:spLocks noChangeArrowheads="1"/>
              </p:cNvSpPr>
              <p:nvPr/>
            </p:nvSpPr>
            <p:spPr bwMode="auto">
              <a:xfrm>
                <a:off x="28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1" name="Oval 1630"/>
              <p:cNvSpPr>
                <a:spLocks noChangeArrowheads="1"/>
              </p:cNvSpPr>
              <p:nvPr/>
            </p:nvSpPr>
            <p:spPr bwMode="auto">
              <a:xfrm>
                <a:off x="28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2" name="Oval 1631"/>
              <p:cNvSpPr>
                <a:spLocks noChangeArrowheads="1"/>
              </p:cNvSpPr>
              <p:nvPr/>
            </p:nvSpPr>
            <p:spPr bwMode="auto">
              <a:xfrm>
                <a:off x="28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3" name="Oval 1632"/>
              <p:cNvSpPr>
                <a:spLocks noChangeArrowheads="1"/>
              </p:cNvSpPr>
              <p:nvPr/>
            </p:nvSpPr>
            <p:spPr bwMode="auto">
              <a:xfrm>
                <a:off x="28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4" name="Oval 1633"/>
              <p:cNvSpPr>
                <a:spLocks noChangeArrowheads="1"/>
              </p:cNvSpPr>
              <p:nvPr/>
            </p:nvSpPr>
            <p:spPr bwMode="auto">
              <a:xfrm>
                <a:off x="28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5" name="Oval 1634"/>
              <p:cNvSpPr>
                <a:spLocks noChangeArrowheads="1"/>
              </p:cNvSpPr>
              <p:nvPr/>
            </p:nvSpPr>
            <p:spPr bwMode="auto">
              <a:xfrm>
                <a:off x="28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6" name="Oval 1635"/>
              <p:cNvSpPr>
                <a:spLocks noChangeArrowheads="1"/>
              </p:cNvSpPr>
              <p:nvPr/>
            </p:nvSpPr>
            <p:spPr bwMode="auto">
              <a:xfrm>
                <a:off x="28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7" name="Oval 1636"/>
              <p:cNvSpPr>
                <a:spLocks noChangeArrowheads="1"/>
              </p:cNvSpPr>
              <p:nvPr/>
            </p:nvSpPr>
            <p:spPr bwMode="auto">
              <a:xfrm>
                <a:off x="28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8" name="Oval 1637"/>
              <p:cNvSpPr>
                <a:spLocks noChangeArrowheads="1"/>
              </p:cNvSpPr>
              <p:nvPr/>
            </p:nvSpPr>
            <p:spPr bwMode="auto">
              <a:xfrm>
                <a:off x="289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9" name="Oval 1638"/>
              <p:cNvSpPr>
                <a:spLocks noChangeArrowheads="1"/>
              </p:cNvSpPr>
              <p:nvPr/>
            </p:nvSpPr>
            <p:spPr bwMode="auto">
              <a:xfrm>
                <a:off x="290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0" name="Oval 1639"/>
              <p:cNvSpPr>
                <a:spLocks noChangeArrowheads="1"/>
              </p:cNvSpPr>
              <p:nvPr/>
            </p:nvSpPr>
            <p:spPr bwMode="auto">
              <a:xfrm>
                <a:off x="290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1" name="Oval 1640"/>
              <p:cNvSpPr>
                <a:spLocks noChangeArrowheads="1"/>
              </p:cNvSpPr>
              <p:nvPr/>
            </p:nvSpPr>
            <p:spPr bwMode="auto">
              <a:xfrm>
                <a:off x="291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2" name="Oval 1641"/>
              <p:cNvSpPr>
                <a:spLocks noChangeArrowheads="1"/>
              </p:cNvSpPr>
              <p:nvPr/>
            </p:nvSpPr>
            <p:spPr bwMode="auto">
              <a:xfrm>
                <a:off x="291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3" name="Oval 1642"/>
              <p:cNvSpPr>
                <a:spLocks noChangeArrowheads="1"/>
              </p:cNvSpPr>
              <p:nvPr/>
            </p:nvSpPr>
            <p:spPr bwMode="auto">
              <a:xfrm>
                <a:off x="291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4" name="Oval 1643"/>
              <p:cNvSpPr>
                <a:spLocks noChangeArrowheads="1"/>
              </p:cNvSpPr>
              <p:nvPr/>
            </p:nvSpPr>
            <p:spPr bwMode="auto">
              <a:xfrm>
                <a:off x="292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5" name="Oval 1644"/>
              <p:cNvSpPr>
                <a:spLocks noChangeArrowheads="1"/>
              </p:cNvSpPr>
              <p:nvPr/>
            </p:nvSpPr>
            <p:spPr bwMode="auto">
              <a:xfrm>
                <a:off x="292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6" name="Oval 1645"/>
              <p:cNvSpPr>
                <a:spLocks noChangeArrowheads="1"/>
              </p:cNvSpPr>
              <p:nvPr/>
            </p:nvSpPr>
            <p:spPr bwMode="auto">
              <a:xfrm>
                <a:off x="293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7" name="Oval 1646"/>
              <p:cNvSpPr>
                <a:spLocks noChangeArrowheads="1"/>
              </p:cNvSpPr>
              <p:nvPr/>
            </p:nvSpPr>
            <p:spPr bwMode="auto">
              <a:xfrm>
                <a:off x="293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8" name="Oval 1647"/>
              <p:cNvSpPr>
                <a:spLocks noChangeArrowheads="1"/>
              </p:cNvSpPr>
              <p:nvPr/>
            </p:nvSpPr>
            <p:spPr bwMode="auto">
              <a:xfrm>
                <a:off x="293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9" name="Oval 1648"/>
              <p:cNvSpPr>
                <a:spLocks noChangeArrowheads="1"/>
              </p:cNvSpPr>
              <p:nvPr/>
            </p:nvSpPr>
            <p:spPr bwMode="auto">
              <a:xfrm>
                <a:off x="294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0" name="Oval 1649"/>
              <p:cNvSpPr>
                <a:spLocks noChangeArrowheads="1"/>
              </p:cNvSpPr>
              <p:nvPr/>
            </p:nvSpPr>
            <p:spPr bwMode="auto">
              <a:xfrm>
                <a:off x="294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1" name="Oval 1650"/>
              <p:cNvSpPr>
                <a:spLocks noChangeArrowheads="1"/>
              </p:cNvSpPr>
              <p:nvPr/>
            </p:nvSpPr>
            <p:spPr bwMode="auto">
              <a:xfrm>
                <a:off x="295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2" name="Oval 1651"/>
              <p:cNvSpPr>
                <a:spLocks noChangeArrowheads="1"/>
              </p:cNvSpPr>
              <p:nvPr/>
            </p:nvSpPr>
            <p:spPr bwMode="auto">
              <a:xfrm>
                <a:off x="295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3" name="Oval 1652"/>
              <p:cNvSpPr>
                <a:spLocks noChangeArrowheads="1"/>
              </p:cNvSpPr>
              <p:nvPr/>
            </p:nvSpPr>
            <p:spPr bwMode="auto">
              <a:xfrm>
                <a:off x="295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4" name="Oval 1653"/>
              <p:cNvSpPr>
                <a:spLocks noChangeArrowheads="1"/>
              </p:cNvSpPr>
              <p:nvPr/>
            </p:nvSpPr>
            <p:spPr bwMode="auto">
              <a:xfrm>
                <a:off x="296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5" name="Oval 1654"/>
              <p:cNvSpPr>
                <a:spLocks noChangeArrowheads="1"/>
              </p:cNvSpPr>
              <p:nvPr/>
            </p:nvSpPr>
            <p:spPr bwMode="auto">
              <a:xfrm>
                <a:off x="296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6" name="Oval 1655"/>
              <p:cNvSpPr>
                <a:spLocks noChangeArrowheads="1"/>
              </p:cNvSpPr>
              <p:nvPr/>
            </p:nvSpPr>
            <p:spPr bwMode="auto">
              <a:xfrm>
                <a:off x="29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7" name="Oval 1656"/>
              <p:cNvSpPr>
                <a:spLocks noChangeArrowheads="1"/>
              </p:cNvSpPr>
              <p:nvPr/>
            </p:nvSpPr>
            <p:spPr bwMode="auto">
              <a:xfrm>
                <a:off x="29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8" name="Oval 1657"/>
              <p:cNvSpPr>
                <a:spLocks noChangeArrowheads="1"/>
              </p:cNvSpPr>
              <p:nvPr/>
            </p:nvSpPr>
            <p:spPr bwMode="auto">
              <a:xfrm>
                <a:off x="29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9" name="Oval 1658"/>
              <p:cNvSpPr>
                <a:spLocks noChangeArrowheads="1"/>
              </p:cNvSpPr>
              <p:nvPr/>
            </p:nvSpPr>
            <p:spPr bwMode="auto">
              <a:xfrm>
                <a:off x="29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0" name="Oval 1659"/>
              <p:cNvSpPr>
                <a:spLocks noChangeArrowheads="1"/>
              </p:cNvSpPr>
              <p:nvPr/>
            </p:nvSpPr>
            <p:spPr bwMode="auto">
              <a:xfrm>
                <a:off x="29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1" name="Oval 1660"/>
              <p:cNvSpPr>
                <a:spLocks noChangeArrowheads="1"/>
              </p:cNvSpPr>
              <p:nvPr/>
            </p:nvSpPr>
            <p:spPr bwMode="auto">
              <a:xfrm>
                <a:off x="29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2" name="Oval 1661"/>
              <p:cNvSpPr>
                <a:spLocks noChangeArrowheads="1"/>
              </p:cNvSpPr>
              <p:nvPr/>
            </p:nvSpPr>
            <p:spPr bwMode="auto">
              <a:xfrm>
                <a:off x="29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3" name="Oval 1662"/>
              <p:cNvSpPr>
                <a:spLocks noChangeArrowheads="1"/>
              </p:cNvSpPr>
              <p:nvPr/>
            </p:nvSpPr>
            <p:spPr bwMode="auto">
              <a:xfrm>
                <a:off x="29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4" name="Oval 1663"/>
              <p:cNvSpPr>
                <a:spLocks noChangeArrowheads="1"/>
              </p:cNvSpPr>
              <p:nvPr/>
            </p:nvSpPr>
            <p:spPr bwMode="auto">
              <a:xfrm>
                <a:off x="299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5" name="Oval 1664"/>
              <p:cNvSpPr>
                <a:spLocks noChangeArrowheads="1"/>
              </p:cNvSpPr>
              <p:nvPr/>
            </p:nvSpPr>
            <p:spPr bwMode="auto">
              <a:xfrm>
                <a:off x="300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6" name="Oval 1665"/>
              <p:cNvSpPr>
                <a:spLocks noChangeArrowheads="1"/>
              </p:cNvSpPr>
              <p:nvPr/>
            </p:nvSpPr>
            <p:spPr bwMode="auto">
              <a:xfrm>
                <a:off x="300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7" name="Oval 1666"/>
              <p:cNvSpPr>
                <a:spLocks noChangeArrowheads="1"/>
              </p:cNvSpPr>
              <p:nvPr/>
            </p:nvSpPr>
            <p:spPr bwMode="auto">
              <a:xfrm>
                <a:off x="301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8" name="Oval 1667"/>
              <p:cNvSpPr>
                <a:spLocks noChangeArrowheads="1"/>
              </p:cNvSpPr>
              <p:nvPr/>
            </p:nvSpPr>
            <p:spPr bwMode="auto">
              <a:xfrm>
                <a:off x="301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9" name="Oval 1668"/>
              <p:cNvSpPr>
                <a:spLocks noChangeArrowheads="1"/>
              </p:cNvSpPr>
              <p:nvPr/>
            </p:nvSpPr>
            <p:spPr bwMode="auto">
              <a:xfrm>
                <a:off x="301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0" name="Oval 1669"/>
              <p:cNvSpPr>
                <a:spLocks noChangeArrowheads="1"/>
              </p:cNvSpPr>
              <p:nvPr/>
            </p:nvSpPr>
            <p:spPr bwMode="auto">
              <a:xfrm>
                <a:off x="302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1" name="Oval 1670"/>
              <p:cNvSpPr>
                <a:spLocks noChangeArrowheads="1"/>
              </p:cNvSpPr>
              <p:nvPr/>
            </p:nvSpPr>
            <p:spPr bwMode="auto">
              <a:xfrm>
                <a:off x="302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2" name="Oval 1671"/>
              <p:cNvSpPr>
                <a:spLocks noChangeArrowheads="1"/>
              </p:cNvSpPr>
              <p:nvPr/>
            </p:nvSpPr>
            <p:spPr bwMode="auto">
              <a:xfrm>
                <a:off x="303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3" name="Oval 1672"/>
              <p:cNvSpPr>
                <a:spLocks noChangeArrowheads="1"/>
              </p:cNvSpPr>
              <p:nvPr/>
            </p:nvSpPr>
            <p:spPr bwMode="auto">
              <a:xfrm>
                <a:off x="303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4" name="Oval 1673"/>
              <p:cNvSpPr>
                <a:spLocks noChangeArrowheads="1"/>
              </p:cNvSpPr>
              <p:nvPr/>
            </p:nvSpPr>
            <p:spPr bwMode="auto">
              <a:xfrm>
                <a:off x="303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5" name="Oval 1674"/>
              <p:cNvSpPr>
                <a:spLocks noChangeArrowheads="1"/>
              </p:cNvSpPr>
              <p:nvPr/>
            </p:nvSpPr>
            <p:spPr bwMode="auto">
              <a:xfrm>
                <a:off x="304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6" name="Oval 1675"/>
              <p:cNvSpPr>
                <a:spLocks noChangeArrowheads="1"/>
              </p:cNvSpPr>
              <p:nvPr/>
            </p:nvSpPr>
            <p:spPr bwMode="auto">
              <a:xfrm>
                <a:off x="304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7" name="Oval 1676"/>
              <p:cNvSpPr>
                <a:spLocks noChangeArrowheads="1"/>
              </p:cNvSpPr>
              <p:nvPr/>
            </p:nvSpPr>
            <p:spPr bwMode="auto">
              <a:xfrm>
                <a:off x="305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8" name="Oval 1677"/>
              <p:cNvSpPr>
                <a:spLocks noChangeArrowheads="1"/>
              </p:cNvSpPr>
              <p:nvPr/>
            </p:nvSpPr>
            <p:spPr bwMode="auto">
              <a:xfrm>
                <a:off x="305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9" name="Oval 1678"/>
              <p:cNvSpPr>
                <a:spLocks noChangeArrowheads="1"/>
              </p:cNvSpPr>
              <p:nvPr/>
            </p:nvSpPr>
            <p:spPr bwMode="auto">
              <a:xfrm>
                <a:off x="305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0" name="Oval 1679"/>
              <p:cNvSpPr>
                <a:spLocks noChangeArrowheads="1"/>
              </p:cNvSpPr>
              <p:nvPr/>
            </p:nvSpPr>
            <p:spPr bwMode="auto">
              <a:xfrm>
                <a:off x="305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1" name="Oval 1680"/>
              <p:cNvSpPr>
                <a:spLocks noChangeArrowheads="1"/>
              </p:cNvSpPr>
              <p:nvPr/>
            </p:nvSpPr>
            <p:spPr bwMode="auto">
              <a:xfrm>
                <a:off x="306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2" name="Oval 1681"/>
              <p:cNvSpPr>
                <a:spLocks noChangeArrowheads="1"/>
              </p:cNvSpPr>
              <p:nvPr/>
            </p:nvSpPr>
            <p:spPr bwMode="auto">
              <a:xfrm>
                <a:off x="306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3" name="Oval 1682"/>
              <p:cNvSpPr>
                <a:spLocks noChangeArrowheads="1"/>
              </p:cNvSpPr>
              <p:nvPr/>
            </p:nvSpPr>
            <p:spPr bwMode="auto">
              <a:xfrm>
                <a:off x="307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4" name="Oval 1683"/>
              <p:cNvSpPr>
                <a:spLocks noChangeArrowheads="1"/>
              </p:cNvSpPr>
              <p:nvPr/>
            </p:nvSpPr>
            <p:spPr bwMode="auto">
              <a:xfrm>
                <a:off x="307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5" name="Oval 1684"/>
              <p:cNvSpPr>
                <a:spLocks noChangeArrowheads="1"/>
              </p:cNvSpPr>
              <p:nvPr/>
            </p:nvSpPr>
            <p:spPr bwMode="auto">
              <a:xfrm>
                <a:off x="307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6" name="Oval 1685"/>
              <p:cNvSpPr>
                <a:spLocks noChangeArrowheads="1"/>
              </p:cNvSpPr>
              <p:nvPr/>
            </p:nvSpPr>
            <p:spPr bwMode="auto">
              <a:xfrm>
                <a:off x="308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7" name="Oval 1686"/>
              <p:cNvSpPr>
                <a:spLocks noChangeArrowheads="1"/>
              </p:cNvSpPr>
              <p:nvPr/>
            </p:nvSpPr>
            <p:spPr bwMode="auto">
              <a:xfrm>
                <a:off x="308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8" name="Oval 1687"/>
              <p:cNvSpPr>
                <a:spLocks noChangeArrowheads="1"/>
              </p:cNvSpPr>
              <p:nvPr/>
            </p:nvSpPr>
            <p:spPr bwMode="auto">
              <a:xfrm>
                <a:off x="309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9" name="Oval 1688"/>
              <p:cNvSpPr>
                <a:spLocks noChangeArrowheads="1"/>
              </p:cNvSpPr>
              <p:nvPr/>
            </p:nvSpPr>
            <p:spPr bwMode="auto">
              <a:xfrm>
                <a:off x="3095" y="158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0" name="Oval 1689"/>
              <p:cNvSpPr>
                <a:spLocks noChangeArrowheads="1"/>
              </p:cNvSpPr>
              <p:nvPr/>
            </p:nvSpPr>
            <p:spPr bwMode="auto">
              <a:xfrm>
                <a:off x="3095"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1" name="Oval 1690"/>
              <p:cNvSpPr>
                <a:spLocks noChangeArrowheads="1"/>
              </p:cNvSpPr>
              <p:nvPr/>
            </p:nvSpPr>
            <p:spPr bwMode="auto">
              <a:xfrm>
                <a:off x="3099"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2" name="Oval 1691"/>
              <p:cNvSpPr>
                <a:spLocks noChangeArrowheads="1"/>
              </p:cNvSpPr>
              <p:nvPr/>
            </p:nvSpPr>
            <p:spPr bwMode="auto">
              <a:xfrm>
                <a:off x="3103"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3" name="Oval 1692"/>
              <p:cNvSpPr>
                <a:spLocks noChangeArrowheads="1"/>
              </p:cNvSpPr>
              <p:nvPr/>
            </p:nvSpPr>
            <p:spPr bwMode="auto">
              <a:xfrm>
                <a:off x="3107"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4" name="Oval 1693"/>
              <p:cNvSpPr>
                <a:spLocks noChangeArrowheads="1"/>
              </p:cNvSpPr>
              <p:nvPr/>
            </p:nvSpPr>
            <p:spPr bwMode="auto">
              <a:xfrm>
                <a:off x="3111"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5" name="Oval 1694"/>
              <p:cNvSpPr>
                <a:spLocks noChangeArrowheads="1"/>
              </p:cNvSpPr>
              <p:nvPr/>
            </p:nvSpPr>
            <p:spPr bwMode="auto">
              <a:xfrm>
                <a:off x="311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6" name="Oval 1695"/>
              <p:cNvSpPr>
                <a:spLocks noChangeArrowheads="1"/>
              </p:cNvSpPr>
              <p:nvPr/>
            </p:nvSpPr>
            <p:spPr bwMode="auto">
              <a:xfrm>
                <a:off x="312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7" name="Oval 1696"/>
              <p:cNvSpPr>
                <a:spLocks noChangeArrowheads="1"/>
              </p:cNvSpPr>
              <p:nvPr/>
            </p:nvSpPr>
            <p:spPr bwMode="auto">
              <a:xfrm>
                <a:off x="312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8" name="Oval 1697"/>
              <p:cNvSpPr>
                <a:spLocks noChangeArrowheads="1"/>
              </p:cNvSpPr>
              <p:nvPr/>
            </p:nvSpPr>
            <p:spPr bwMode="auto">
              <a:xfrm>
                <a:off x="312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9" name="Oval 1698"/>
              <p:cNvSpPr>
                <a:spLocks noChangeArrowheads="1"/>
              </p:cNvSpPr>
              <p:nvPr/>
            </p:nvSpPr>
            <p:spPr bwMode="auto">
              <a:xfrm>
                <a:off x="313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0" name="Oval 1699"/>
              <p:cNvSpPr>
                <a:spLocks noChangeArrowheads="1"/>
              </p:cNvSpPr>
              <p:nvPr/>
            </p:nvSpPr>
            <p:spPr bwMode="auto">
              <a:xfrm>
                <a:off x="313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1" name="Oval 1700"/>
              <p:cNvSpPr>
                <a:spLocks noChangeArrowheads="1"/>
              </p:cNvSpPr>
              <p:nvPr/>
            </p:nvSpPr>
            <p:spPr bwMode="auto">
              <a:xfrm>
                <a:off x="314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2" name="Oval 1701"/>
              <p:cNvSpPr>
                <a:spLocks noChangeArrowheads="1"/>
              </p:cNvSpPr>
              <p:nvPr/>
            </p:nvSpPr>
            <p:spPr bwMode="auto">
              <a:xfrm>
                <a:off x="314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3" name="Oval 1702"/>
              <p:cNvSpPr>
                <a:spLocks noChangeArrowheads="1"/>
              </p:cNvSpPr>
              <p:nvPr/>
            </p:nvSpPr>
            <p:spPr bwMode="auto">
              <a:xfrm>
                <a:off x="314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4" name="Oval 1703"/>
              <p:cNvSpPr>
                <a:spLocks noChangeArrowheads="1"/>
              </p:cNvSpPr>
              <p:nvPr/>
            </p:nvSpPr>
            <p:spPr bwMode="auto">
              <a:xfrm>
                <a:off x="315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5" name="Oval 1704"/>
              <p:cNvSpPr>
                <a:spLocks noChangeArrowheads="1"/>
              </p:cNvSpPr>
              <p:nvPr/>
            </p:nvSpPr>
            <p:spPr bwMode="auto">
              <a:xfrm>
                <a:off x="315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6" name="Oval 1705"/>
              <p:cNvSpPr>
                <a:spLocks noChangeArrowheads="1"/>
              </p:cNvSpPr>
              <p:nvPr/>
            </p:nvSpPr>
            <p:spPr bwMode="auto">
              <a:xfrm>
                <a:off x="316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7" name="Oval 1706"/>
              <p:cNvSpPr>
                <a:spLocks noChangeArrowheads="1"/>
              </p:cNvSpPr>
              <p:nvPr/>
            </p:nvSpPr>
            <p:spPr bwMode="auto">
              <a:xfrm>
                <a:off x="316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8" name="Oval 1707"/>
              <p:cNvSpPr>
                <a:spLocks noChangeArrowheads="1"/>
              </p:cNvSpPr>
              <p:nvPr/>
            </p:nvSpPr>
            <p:spPr bwMode="auto">
              <a:xfrm>
                <a:off x="316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9" name="Oval 1708"/>
              <p:cNvSpPr>
                <a:spLocks noChangeArrowheads="1"/>
              </p:cNvSpPr>
              <p:nvPr/>
            </p:nvSpPr>
            <p:spPr bwMode="auto">
              <a:xfrm>
                <a:off x="317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0" name="Oval 1709"/>
              <p:cNvSpPr>
                <a:spLocks noChangeArrowheads="1"/>
              </p:cNvSpPr>
              <p:nvPr/>
            </p:nvSpPr>
            <p:spPr bwMode="auto">
              <a:xfrm>
                <a:off x="317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1" name="Oval 1710"/>
              <p:cNvSpPr>
                <a:spLocks noChangeArrowheads="1"/>
              </p:cNvSpPr>
              <p:nvPr/>
            </p:nvSpPr>
            <p:spPr bwMode="auto">
              <a:xfrm>
                <a:off x="318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2" name="Oval 1711"/>
              <p:cNvSpPr>
                <a:spLocks noChangeArrowheads="1"/>
              </p:cNvSpPr>
              <p:nvPr/>
            </p:nvSpPr>
            <p:spPr bwMode="auto">
              <a:xfrm>
                <a:off x="318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3" name="Oval 1712"/>
              <p:cNvSpPr>
                <a:spLocks noChangeArrowheads="1"/>
              </p:cNvSpPr>
              <p:nvPr/>
            </p:nvSpPr>
            <p:spPr bwMode="auto">
              <a:xfrm>
                <a:off x="318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4" name="Oval 1713"/>
              <p:cNvSpPr>
                <a:spLocks noChangeArrowheads="1"/>
              </p:cNvSpPr>
              <p:nvPr/>
            </p:nvSpPr>
            <p:spPr bwMode="auto">
              <a:xfrm>
                <a:off x="319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5" name="Oval 1714"/>
              <p:cNvSpPr>
                <a:spLocks noChangeArrowheads="1"/>
              </p:cNvSpPr>
              <p:nvPr/>
            </p:nvSpPr>
            <p:spPr bwMode="auto">
              <a:xfrm>
                <a:off x="319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6" name="Oval 1715"/>
              <p:cNvSpPr>
                <a:spLocks noChangeArrowheads="1"/>
              </p:cNvSpPr>
              <p:nvPr/>
            </p:nvSpPr>
            <p:spPr bwMode="auto">
              <a:xfrm>
                <a:off x="319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7" name="Oval 1716"/>
              <p:cNvSpPr>
                <a:spLocks noChangeArrowheads="1"/>
              </p:cNvSpPr>
              <p:nvPr/>
            </p:nvSpPr>
            <p:spPr bwMode="auto">
              <a:xfrm>
                <a:off x="320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8" name="Oval 1717"/>
              <p:cNvSpPr>
                <a:spLocks noChangeArrowheads="1"/>
              </p:cNvSpPr>
              <p:nvPr/>
            </p:nvSpPr>
            <p:spPr bwMode="auto">
              <a:xfrm>
                <a:off x="320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9" name="Oval 1718"/>
              <p:cNvSpPr>
                <a:spLocks noChangeArrowheads="1"/>
              </p:cNvSpPr>
              <p:nvPr/>
            </p:nvSpPr>
            <p:spPr bwMode="auto">
              <a:xfrm>
                <a:off x="320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0" name="Oval 1719"/>
              <p:cNvSpPr>
                <a:spLocks noChangeArrowheads="1"/>
              </p:cNvSpPr>
              <p:nvPr/>
            </p:nvSpPr>
            <p:spPr bwMode="auto">
              <a:xfrm>
                <a:off x="321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1" name="Oval 1720"/>
              <p:cNvSpPr>
                <a:spLocks noChangeArrowheads="1"/>
              </p:cNvSpPr>
              <p:nvPr/>
            </p:nvSpPr>
            <p:spPr bwMode="auto">
              <a:xfrm>
                <a:off x="321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2" name="Oval 1721"/>
              <p:cNvSpPr>
                <a:spLocks noChangeArrowheads="1"/>
              </p:cNvSpPr>
              <p:nvPr/>
            </p:nvSpPr>
            <p:spPr bwMode="auto">
              <a:xfrm>
                <a:off x="322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3" name="Oval 1722"/>
              <p:cNvSpPr>
                <a:spLocks noChangeArrowheads="1"/>
              </p:cNvSpPr>
              <p:nvPr/>
            </p:nvSpPr>
            <p:spPr bwMode="auto">
              <a:xfrm>
                <a:off x="322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4" name="Oval 1723"/>
              <p:cNvSpPr>
                <a:spLocks noChangeArrowheads="1"/>
              </p:cNvSpPr>
              <p:nvPr/>
            </p:nvSpPr>
            <p:spPr bwMode="auto">
              <a:xfrm>
                <a:off x="322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5" name="Oval 1724"/>
              <p:cNvSpPr>
                <a:spLocks noChangeArrowheads="1"/>
              </p:cNvSpPr>
              <p:nvPr/>
            </p:nvSpPr>
            <p:spPr bwMode="auto">
              <a:xfrm>
                <a:off x="323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6" name="Oval 1725"/>
              <p:cNvSpPr>
                <a:spLocks noChangeArrowheads="1"/>
              </p:cNvSpPr>
              <p:nvPr/>
            </p:nvSpPr>
            <p:spPr bwMode="auto">
              <a:xfrm>
                <a:off x="323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7" name="Oval 1726"/>
              <p:cNvSpPr>
                <a:spLocks noChangeArrowheads="1"/>
              </p:cNvSpPr>
              <p:nvPr/>
            </p:nvSpPr>
            <p:spPr bwMode="auto">
              <a:xfrm>
                <a:off x="324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8" name="Oval 1727"/>
              <p:cNvSpPr>
                <a:spLocks noChangeArrowheads="1"/>
              </p:cNvSpPr>
              <p:nvPr/>
            </p:nvSpPr>
            <p:spPr bwMode="auto">
              <a:xfrm>
                <a:off x="324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9" name="Oval 1728"/>
              <p:cNvSpPr>
                <a:spLocks noChangeArrowheads="1"/>
              </p:cNvSpPr>
              <p:nvPr/>
            </p:nvSpPr>
            <p:spPr bwMode="auto">
              <a:xfrm>
                <a:off x="324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0" name="Oval 1729"/>
              <p:cNvSpPr>
                <a:spLocks noChangeArrowheads="1"/>
              </p:cNvSpPr>
              <p:nvPr/>
            </p:nvSpPr>
            <p:spPr bwMode="auto">
              <a:xfrm>
                <a:off x="325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1" name="Oval 1730"/>
              <p:cNvSpPr>
                <a:spLocks noChangeArrowheads="1"/>
              </p:cNvSpPr>
              <p:nvPr/>
            </p:nvSpPr>
            <p:spPr bwMode="auto">
              <a:xfrm>
                <a:off x="325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2" name="Oval 1731"/>
              <p:cNvSpPr>
                <a:spLocks noChangeArrowheads="1"/>
              </p:cNvSpPr>
              <p:nvPr/>
            </p:nvSpPr>
            <p:spPr bwMode="auto">
              <a:xfrm>
                <a:off x="326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3" name="Oval 1732"/>
              <p:cNvSpPr>
                <a:spLocks noChangeArrowheads="1"/>
              </p:cNvSpPr>
              <p:nvPr/>
            </p:nvSpPr>
            <p:spPr bwMode="auto">
              <a:xfrm>
                <a:off x="326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4" name="Oval 1733"/>
              <p:cNvSpPr>
                <a:spLocks noChangeArrowheads="1"/>
              </p:cNvSpPr>
              <p:nvPr/>
            </p:nvSpPr>
            <p:spPr bwMode="auto">
              <a:xfrm>
                <a:off x="326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5" name="Oval 1734"/>
              <p:cNvSpPr>
                <a:spLocks noChangeArrowheads="1"/>
              </p:cNvSpPr>
              <p:nvPr/>
            </p:nvSpPr>
            <p:spPr bwMode="auto">
              <a:xfrm>
                <a:off x="327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6" name="Oval 1735"/>
              <p:cNvSpPr>
                <a:spLocks noChangeArrowheads="1"/>
              </p:cNvSpPr>
              <p:nvPr/>
            </p:nvSpPr>
            <p:spPr bwMode="auto">
              <a:xfrm>
                <a:off x="327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7" name="Oval 1736"/>
              <p:cNvSpPr>
                <a:spLocks noChangeArrowheads="1"/>
              </p:cNvSpPr>
              <p:nvPr/>
            </p:nvSpPr>
            <p:spPr bwMode="auto">
              <a:xfrm>
                <a:off x="328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8" name="Oval 1737"/>
              <p:cNvSpPr>
                <a:spLocks noChangeArrowheads="1"/>
              </p:cNvSpPr>
              <p:nvPr/>
            </p:nvSpPr>
            <p:spPr bwMode="auto">
              <a:xfrm>
                <a:off x="328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9" name="Oval 1738"/>
              <p:cNvSpPr>
                <a:spLocks noChangeArrowheads="1"/>
              </p:cNvSpPr>
              <p:nvPr/>
            </p:nvSpPr>
            <p:spPr bwMode="auto">
              <a:xfrm>
                <a:off x="328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0" name="Oval 1739"/>
              <p:cNvSpPr>
                <a:spLocks noChangeArrowheads="1"/>
              </p:cNvSpPr>
              <p:nvPr/>
            </p:nvSpPr>
            <p:spPr bwMode="auto">
              <a:xfrm>
                <a:off x="328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1" name="Oval 1740"/>
              <p:cNvSpPr>
                <a:spLocks noChangeArrowheads="1"/>
              </p:cNvSpPr>
              <p:nvPr/>
            </p:nvSpPr>
            <p:spPr bwMode="auto">
              <a:xfrm>
                <a:off x="329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2" name="Oval 1741"/>
              <p:cNvSpPr>
                <a:spLocks noChangeArrowheads="1"/>
              </p:cNvSpPr>
              <p:nvPr/>
            </p:nvSpPr>
            <p:spPr bwMode="auto">
              <a:xfrm>
                <a:off x="329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3" name="Oval 1742"/>
              <p:cNvSpPr>
                <a:spLocks noChangeArrowheads="1"/>
              </p:cNvSpPr>
              <p:nvPr/>
            </p:nvSpPr>
            <p:spPr bwMode="auto">
              <a:xfrm>
                <a:off x="330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4" name="Oval 1743"/>
              <p:cNvSpPr>
                <a:spLocks noChangeArrowheads="1"/>
              </p:cNvSpPr>
              <p:nvPr/>
            </p:nvSpPr>
            <p:spPr bwMode="auto">
              <a:xfrm>
                <a:off x="330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5" name="Oval 1744"/>
              <p:cNvSpPr>
                <a:spLocks noChangeArrowheads="1"/>
              </p:cNvSpPr>
              <p:nvPr/>
            </p:nvSpPr>
            <p:spPr bwMode="auto">
              <a:xfrm>
                <a:off x="330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6" name="Oval 1745"/>
              <p:cNvSpPr>
                <a:spLocks noChangeArrowheads="1"/>
              </p:cNvSpPr>
              <p:nvPr/>
            </p:nvSpPr>
            <p:spPr bwMode="auto">
              <a:xfrm>
                <a:off x="331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7" name="Oval 1746"/>
              <p:cNvSpPr>
                <a:spLocks noChangeArrowheads="1"/>
              </p:cNvSpPr>
              <p:nvPr/>
            </p:nvSpPr>
            <p:spPr bwMode="auto">
              <a:xfrm>
                <a:off x="331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8" name="Oval 1747"/>
              <p:cNvSpPr>
                <a:spLocks noChangeArrowheads="1"/>
              </p:cNvSpPr>
              <p:nvPr/>
            </p:nvSpPr>
            <p:spPr bwMode="auto">
              <a:xfrm>
                <a:off x="332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9" name="Oval 1748"/>
              <p:cNvSpPr>
                <a:spLocks noChangeArrowheads="1"/>
              </p:cNvSpPr>
              <p:nvPr/>
            </p:nvSpPr>
            <p:spPr bwMode="auto">
              <a:xfrm>
                <a:off x="332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0" name="Oval 1749"/>
              <p:cNvSpPr>
                <a:spLocks noChangeArrowheads="1"/>
              </p:cNvSpPr>
              <p:nvPr/>
            </p:nvSpPr>
            <p:spPr bwMode="auto">
              <a:xfrm>
                <a:off x="332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1" name="Oval 1750"/>
              <p:cNvSpPr>
                <a:spLocks noChangeArrowheads="1"/>
              </p:cNvSpPr>
              <p:nvPr/>
            </p:nvSpPr>
            <p:spPr bwMode="auto">
              <a:xfrm>
                <a:off x="332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2" name="Oval 1751"/>
              <p:cNvSpPr>
                <a:spLocks noChangeArrowheads="1"/>
              </p:cNvSpPr>
              <p:nvPr/>
            </p:nvSpPr>
            <p:spPr bwMode="auto">
              <a:xfrm>
                <a:off x="333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3" name="Oval 1752"/>
              <p:cNvSpPr>
                <a:spLocks noChangeArrowheads="1"/>
              </p:cNvSpPr>
              <p:nvPr/>
            </p:nvSpPr>
            <p:spPr bwMode="auto">
              <a:xfrm>
                <a:off x="333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4" name="Oval 1753"/>
              <p:cNvSpPr>
                <a:spLocks noChangeArrowheads="1"/>
              </p:cNvSpPr>
              <p:nvPr/>
            </p:nvSpPr>
            <p:spPr bwMode="auto">
              <a:xfrm>
                <a:off x="334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5" name="Oval 1754"/>
              <p:cNvSpPr>
                <a:spLocks noChangeArrowheads="1"/>
              </p:cNvSpPr>
              <p:nvPr/>
            </p:nvSpPr>
            <p:spPr bwMode="auto">
              <a:xfrm>
                <a:off x="334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6" name="Oval 1755"/>
              <p:cNvSpPr>
                <a:spLocks noChangeArrowheads="1"/>
              </p:cNvSpPr>
              <p:nvPr/>
            </p:nvSpPr>
            <p:spPr bwMode="auto">
              <a:xfrm>
                <a:off x="334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7" name="Oval 1756"/>
              <p:cNvSpPr>
                <a:spLocks noChangeArrowheads="1"/>
              </p:cNvSpPr>
              <p:nvPr/>
            </p:nvSpPr>
            <p:spPr bwMode="auto">
              <a:xfrm>
                <a:off x="335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8" name="Oval 1757"/>
              <p:cNvSpPr>
                <a:spLocks noChangeArrowheads="1"/>
              </p:cNvSpPr>
              <p:nvPr/>
            </p:nvSpPr>
            <p:spPr bwMode="auto">
              <a:xfrm>
                <a:off x="335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49" name="Oval 1758"/>
              <p:cNvSpPr>
                <a:spLocks noChangeArrowheads="1"/>
              </p:cNvSpPr>
              <p:nvPr/>
            </p:nvSpPr>
            <p:spPr bwMode="auto">
              <a:xfrm>
                <a:off x="336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0" name="Oval 1759"/>
              <p:cNvSpPr>
                <a:spLocks noChangeArrowheads="1"/>
              </p:cNvSpPr>
              <p:nvPr/>
            </p:nvSpPr>
            <p:spPr bwMode="auto">
              <a:xfrm>
                <a:off x="336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1" name="Oval 1760"/>
              <p:cNvSpPr>
                <a:spLocks noChangeArrowheads="1"/>
              </p:cNvSpPr>
              <p:nvPr/>
            </p:nvSpPr>
            <p:spPr bwMode="auto">
              <a:xfrm>
                <a:off x="336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2" name="Oval 1761"/>
              <p:cNvSpPr>
                <a:spLocks noChangeArrowheads="1"/>
              </p:cNvSpPr>
              <p:nvPr/>
            </p:nvSpPr>
            <p:spPr bwMode="auto">
              <a:xfrm>
                <a:off x="337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3" name="Oval 1762"/>
              <p:cNvSpPr>
                <a:spLocks noChangeArrowheads="1"/>
              </p:cNvSpPr>
              <p:nvPr/>
            </p:nvSpPr>
            <p:spPr bwMode="auto">
              <a:xfrm>
                <a:off x="337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4" name="Oval 1763"/>
              <p:cNvSpPr>
                <a:spLocks noChangeArrowheads="1"/>
              </p:cNvSpPr>
              <p:nvPr/>
            </p:nvSpPr>
            <p:spPr bwMode="auto">
              <a:xfrm>
                <a:off x="338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5" name="Oval 1764"/>
              <p:cNvSpPr>
                <a:spLocks noChangeArrowheads="1"/>
              </p:cNvSpPr>
              <p:nvPr/>
            </p:nvSpPr>
            <p:spPr bwMode="auto">
              <a:xfrm>
                <a:off x="338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6" name="Oval 1765"/>
              <p:cNvSpPr>
                <a:spLocks noChangeArrowheads="1"/>
              </p:cNvSpPr>
              <p:nvPr/>
            </p:nvSpPr>
            <p:spPr bwMode="auto">
              <a:xfrm>
                <a:off x="338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7" name="Oval 1766"/>
              <p:cNvSpPr>
                <a:spLocks noChangeArrowheads="1"/>
              </p:cNvSpPr>
              <p:nvPr/>
            </p:nvSpPr>
            <p:spPr bwMode="auto">
              <a:xfrm>
                <a:off x="339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8" name="Oval 1767"/>
              <p:cNvSpPr>
                <a:spLocks noChangeArrowheads="1"/>
              </p:cNvSpPr>
              <p:nvPr/>
            </p:nvSpPr>
            <p:spPr bwMode="auto">
              <a:xfrm>
                <a:off x="339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9" name="Oval 1768"/>
              <p:cNvSpPr>
                <a:spLocks noChangeArrowheads="1"/>
              </p:cNvSpPr>
              <p:nvPr/>
            </p:nvSpPr>
            <p:spPr bwMode="auto">
              <a:xfrm>
                <a:off x="340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0" name="Oval 1769"/>
              <p:cNvSpPr>
                <a:spLocks noChangeArrowheads="1"/>
              </p:cNvSpPr>
              <p:nvPr/>
            </p:nvSpPr>
            <p:spPr bwMode="auto">
              <a:xfrm>
                <a:off x="340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1" name="Oval 1770"/>
              <p:cNvSpPr>
                <a:spLocks noChangeArrowheads="1"/>
              </p:cNvSpPr>
              <p:nvPr/>
            </p:nvSpPr>
            <p:spPr bwMode="auto">
              <a:xfrm>
                <a:off x="340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2" name="Oval 1771"/>
              <p:cNvSpPr>
                <a:spLocks noChangeArrowheads="1"/>
              </p:cNvSpPr>
              <p:nvPr/>
            </p:nvSpPr>
            <p:spPr bwMode="auto">
              <a:xfrm>
                <a:off x="341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3" name="Oval 1772"/>
              <p:cNvSpPr>
                <a:spLocks noChangeArrowheads="1"/>
              </p:cNvSpPr>
              <p:nvPr/>
            </p:nvSpPr>
            <p:spPr bwMode="auto">
              <a:xfrm>
                <a:off x="341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4" name="Oval 1773"/>
              <p:cNvSpPr>
                <a:spLocks noChangeArrowheads="1"/>
              </p:cNvSpPr>
              <p:nvPr/>
            </p:nvSpPr>
            <p:spPr bwMode="auto">
              <a:xfrm>
                <a:off x="341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5" name="Oval 1774"/>
              <p:cNvSpPr>
                <a:spLocks noChangeArrowheads="1"/>
              </p:cNvSpPr>
              <p:nvPr/>
            </p:nvSpPr>
            <p:spPr bwMode="auto">
              <a:xfrm>
                <a:off x="342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6" name="Oval 1775"/>
              <p:cNvSpPr>
                <a:spLocks noChangeArrowheads="1"/>
              </p:cNvSpPr>
              <p:nvPr/>
            </p:nvSpPr>
            <p:spPr bwMode="auto">
              <a:xfrm>
                <a:off x="342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7" name="Oval 1776"/>
              <p:cNvSpPr>
                <a:spLocks noChangeArrowheads="1"/>
              </p:cNvSpPr>
              <p:nvPr/>
            </p:nvSpPr>
            <p:spPr bwMode="auto">
              <a:xfrm>
                <a:off x="342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8" name="Oval 1777"/>
              <p:cNvSpPr>
                <a:spLocks noChangeArrowheads="1"/>
              </p:cNvSpPr>
              <p:nvPr/>
            </p:nvSpPr>
            <p:spPr bwMode="auto">
              <a:xfrm>
                <a:off x="343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9" name="Oval 1778"/>
              <p:cNvSpPr>
                <a:spLocks noChangeArrowheads="1"/>
              </p:cNvSpPr>
              <p:nvPr/>
            </p:nvSpPr>
            <p:spPr bwMode="auto">
              <a:xfrm>
                <a:off x="343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0" name="Oval 1779"/>
              <p:cNvSpPr>
                <a:spLocks noChangeArrowheads="1"/>
              </p:cNvSpPr>
              <p:nvPr/>
            </p:nvSpPr>
            <p:spPr bwMode="auto">
              <a:xfrm>
                <a:off x="344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1" name="Oval 1780"/>
              <p:cNvSpPr>
                <a:spLocks noChangeArrowheads="1"/>
              </p:cNvSpPr>
              <p:nvPr/>
            </p:nvSpPr>
            <p:spPr bwMode="auto">
              <a:xfrm>
                <a:off x="344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2" name="Oval 1781"/>
              <p:cNvSpPr>
                <a:spLocks noChangeArrowheads="1"/>
              </p:cNvSpPr>
              <p:nvPr/>
            </p:nvSpPr>
            <p:spPr bwMode="auto">
              <a:xfrm>
                <a:off x="344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3" name="Oval 1782"/>
              <p:cNvSpPr>
                <a:spLocks noChangeArrowheads="1"/>
              </p:cNvSpPr>
              <p:nvPr/>
            </p:nvSpPr>
            <p:spPr bwMode="auto">
              <a:xfrm>
                <a:off x="345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4" name="Oval 1783"/>
              <p:cNvSpPr>
                <a:spLocks noChangeArrowheads="1"/>
              </p:cNvSpPr>
              <p:nvPr/>
            </p:nvSpPr>
            <p:spPr bwMode="auto">
              <a:xfrm>
                <a:off x="345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5" name="Oval 1784"/>
              <p:cNvSpPr>
                <a:spLocks noChangeArrowheads="1"/>
              </p:cNvSpPr>
              <p:nvPr/>
            </p:nvSpPr>
            <p:spPr bwMode="auto">
              <a:xfrm>
                <a:off x="346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6" name="Oval 1785"/>
              <p:cNvSpPr>
                <a:spLocks noChangeArrowheads="1"/>
              </p:cNvSpPr>
              <p:nvPr/>
            </p:nvSpPr>
            <p:spPr bwMode="auto">
              <a:xfrm>
                <a:off x="346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7" name="Oval 1786"/>
              <p:cNvSpPr>
                <a:spLocks noChangeArrowheads="1"/>
              </p:cNvSpPr>
              <p:nvPr/>
            </p:nvSpPr>
            <p:spPr bwMode="auto">
              <a:xfrm>
                <a:off x="346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8" name="Oval 1787"/>
              <p:cNvSpPr>
                <a:spLocks noChangeArrowheads="1"/>
              </p:cNvSpPr>
              <p:nvPr/>
            </p:nvSpPr>
            <p:spPr bwMode="auto">
              <a:xfrm>
                <a:off x="347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9" name="Oval 1788"/>
              <p:cNvSpPr>
                <a:spLocks noChangeArrowheads="1"/>
              </p:cNvSpPr>
              <p:nvPr/>
            </p:nvSpPr>
            <p:spPr bwMode="auto">
              <a:xfrm>
                <a:off x="347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0" name="Oval 1789"/>
              <p:cNvSpPr>
                <a:spLocks noChangeArrowheads="1"/>
              </p:cNvSpPr>
              <p:nvPr/>
            </p:nvSpPr>
            <p:spPr bwMode="auto">
              <a:xfrm>
                <a:off x="348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1" name="Oval 1790"/>
              <p:cNvSpPr>
                <a:spLocks noChangeArrowheads="1"/>
              </p:cNvSpPr>
              <p:nvPr/>
            </p:nvSpPr>
            <p:spPr bwMode="auto">
              <a:xfrm>
                <a:off x="348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2" name="Oval 1791"/>
              <p:cNvSpPr>
                <a:spLocks noChangeArrowheads="1"/>
              </p:cNvSpPr>
              <p:nvPr/>
            </p:nvSpPr>
            <p:spPr bwMode="auto">
              <a:xfrm>
                <a:off x="348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3" name="Oval 1792"/>
              <p:cNvSpPr>
                <a:spLocks noChangeArrowheads="1"/>
              </p:cNvSpPr>
              <p:nvPr/>
            </p:nvSpPr>
            <p:spPr bwMode="auto">
              <a:xfrm>
                <a:off x="349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4" name="Oval 1793"/>
              <p:cNvSpPr>
                <a:spLocks noChangeArrowheads="1"/>
              </p:cNvSpPr>
              <p:nvPr/>
            </p:nvSpPr>
            <p:spPr bwMode="auto">
              <a:xfrm>
                <a:off x="349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5" name="Oval 1794"/>
              <p:cNvSpPr>
                <a:spLocks noChangeArrowheads="1"/>
              </p:cNvSpPr>
              <p:nvPr/>
            </p:nvSpPr>
            <p:spPr bwMode="auto">
              <a:xfrm>
                <a:off x="350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6" name="Oval 1795"/>
              <p:cNvSpPr>
                <a:spLocks noChangeArrowheads="1"/>
              </p:cNvSpPr>
              <p:nvPr/>
            </p:nvSpPr>
            <p:spPr bwMode="auto">
              <a:xfrm>
                <a:off x="350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7" name="Oval 1796"/>
              <p:cNvSpPr>
                <a:spLocks noChangeArrowheads="1"/>
              </p:cNvSpPr>
              <p:nvPr/>
            </p:nvSpPr>
            <p:spPr bwMode="auto">
              <a:xfrm>
                <a:off x="350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8" name="Oval 1797"/>
              <p:cNvSpPr>
                <a:spLocks noChangeArrowheads="1"/>
              </p:cNvSpPr>
              <p:nvPr/>
            </p:nvSpPr>
            <p:spPr bwMode="auto">
              <a:xfrm>
                <a:off x="350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9" name="Oval 1798"/>
              <p:cNvSpPr>
                <a:spLocks noChangeArrowheads="1"/>
              </p:cNvSpPr>
              <p:nvPr/>
            </p:nvSpPr>
            <p:spPr bwMode="auto">
              <a:xfrm>
                <a:off x="351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0" name="Oval 1799"/>
              <p:cNvSpPr>
                <a:spLocks noChangeArrowheads="1"/>
              </p:cNvSpPr>
              <p:nvPr/>
            </p:nvSpPr>
            <p:spPr bwMode="auto">
              <a:xfrm>
                <a:off x="351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1" name="Oval 1800"/>
              <p:cNvSpPr>
                <a:spLocks noChangeArrowheads="1"/>
              </p:cNvSpPr>
              <p:nvPr/>
            </p:nvSpPr>
            <p:spPr bwMode="auto">
              <a:xfrm>
                <a:off x="352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2" name="Oval 1801"/>
              <p:cNvSpPr>
                <a:spLocks noChangeArrowheads="1"/>
              </p:cNvSpPr>
              <p:nvPr/>
            </p:nvSpPr>
            <p:spPr bwMode="auto">
              <a:xfrm>
                <a:off x="352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3" name="Oval 1802"/>
              <p:cNvSpPr>
                <a:spLocks noChangeArrowheads="1"/>
              </p:cNvSpPr>
              <p:nvPr/>
            </p:nvSpPr>
            <p:spPr bwMode="auto">
              <a:xfrm>
                <a:off x="352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4" name="Oval 1803"/>
              <p:cNvSpPr>
                <a:spLocks noChangeArrowheads="1"/>
              </p:cNvSpPr>
              <p:nvPr/>
            </p:nvSpPr>
            <p:spPr bwMode="auto">
              <a:xfrm>
                <a:off x="353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5" name="Oval 1804"/>
              <p:cNvSpPr>
                <a:spLocks noChangeArrowheads="1"/>
              </p:cNvSpPr>
              <p:nvPr/>
            </p:nvSpPr>
            <p:spPr bwMode="auto">
              <a:xfrm>
                <a:off x="353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6" name="Oval 1805"/>
              <p:cNvSpPr>
                <a:spLocks noChangeArrowheads="1"/>
              </p:cNvSpPr>
              <p:nvPr/>
            </p:nvSpPr>
            <p:spPr bwMode="auto">
              <a:xfrm>
                <a:off x="354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7" name="Oval 1806"/>
              <p:cNvSpPr>
                <a:spLocks noChangeArrowheads="1"/>
              </p:cNvSpPr>
              <p:nvPr/>
            </p:nvSpPr>
            <p:spPr bwMode="auto">
              <a:xfrm>
                <a:off x="354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8" name="Oval 1807"/>
              <p:cNvSpPr>
                <a:spLocks noChangeArrowheads="1"/>
              </p:cNvSpPr>
              <p:nvPr/>
            </p:nvSpPr>
            <p:spPr bwMode="auto">
              <a:xfrm>
                <a:off x="354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9" name="Oval 1808"/>
              <p:cNvSpPr>
                <a:spLocks noChangeArrowheads="1"/>
              </p:cNvSpPr>
              <p:nvPr/>
            </p:nvSpPr>
            <p:spPr bwMode="auto">
              <a:xfrm>
                <a:off x="355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0" name="Oval 1809"/>
              <p:cNvSpPr>
                <a:spLocks noChangeArrowheads="1"/>
              </p:cNvSpPr>
              <p:nvPr/>
            </p:nvSpPr>
            <p:spPr bwMode="auto">
              <a:xfrm>
                <a:off x="355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1" name="Oval 1810"/>
              <p:cNvSpPr>
                <a:spLocks noChangeArrowheads="1"/>
              </p:cNvSpPr>
              <p:nvPr/>
            </p:nvSpPr>
            <p:spPr bwMode="auto">
              <a:xfrm>
                <a:off x="355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2" name="Oval 1811"/>
              <p:cNvSpPr>
                <a:spLocks noChangeArrowheads="1"/>
              </p:cNvSpPr>
              <p:nvPr/>
            </p:nvSpPr>
            <p:spPr bwMode="auto">
              <a:xfrm>
                <a:off x="356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3" name="Oval 1812"/>
              <p:cNvSpPr>
                <a:spLocks noChangeArrowheads="1"/>
              </p:cNvSpPr>
              <p:nvPr/>
            </p:nvSpPr>
            <p:spPr bwMode="auto">
              <a:xfrm>
                <a:off x="356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2" name="Group 2014"/>
            <p:cNvGrpSpPr>
              <a:grpSpLocks/>
            </p:cNvGrpSpPr>
            <p:nvPr/>
          </p:nvGrpSpPr>
          <p:grpSpPr bwMode="auto">
            <a:xfrm>
              <a:off x="5664200" y="2200275"/>
              <a:ext cx="1239838" cy="344488"/>
              <a:chOff x="3568" y="1386"/>
              <a:chExt cx="781" cy="217"/>
            </a:xfrm>
          </p:grpSpPr>
          <p:sp>
            <p:nvSpPr>
              <p:cNvPr id="2704" name="Oval 1814"/>
              <p:cNvSpPr>
                <a:spLocks noChangeArrowheads="1"/>
              </p:cNvSpPr>
              <p:nvPr/>
            </p:nvSpPr>
            <p:spPr bwMode="auto">
              <a:xfrm>
                <a:off x="356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5" name="Oval 1815"/>
              <p:cNvSpPr>
                <a:spLocks noChangeArrowheads="1"/>
              </p:cNvSpPr>
              <p:nvPr/>
            </p:nvSpPr>
            <p:spPr bwMode="auto">
              <a:xfrm>
                <a:off x="357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6" name="Oval 1816"/>
              <p:cNvSpPr>
                <a:spLocks noChangeArrowheads="1"/>
              </p:cNvSpPr>
              <p:nvPr/>
            </p:nvSpPr>
            <p:spPr bwMode="auto">
              <a:xfrm>
                <a:off x="357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7" name="Oval 1817"/>
              <p:cNvSpPr>
                <a:spLocks noChangeArrowheads="1"/>
              </p:cNvSpPr>
              <p:nvPr/>
            </p:nvSpPr>
            <p:spPr bwMode="auto">
              <a:xfrm>
                <a:off x="358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8" name="Oval 1818"/>
              <p:cNvSpPr>
                <a:spLocks noChangeArrowheads="1"/>
              </p:cNvSpPr>
              <p:nvPr/>
            </p:nvSpPr>
            <p:spPr bwMode="auto">
              <a:xfrm>
                <a:off x="358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9" name="Oval 1819"/>
              <p:cNvSpPr>
                <a:spLocks noChangeArrowheads="1"/>
              </p:cNvSpPr>
              <p:nvPr/>
            </p:nvSpPr>
            <p:spPr bwMode="auto">
              <a:xfrm>
                <a:off x="358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0" name="Oval 1820"/>
              <p:cNvSpPr>
                <a:spLocks noChangeArrowheads="1"/>
              </p:cNvSpPr>
              <p:nvPr/>
            </p:nvSpPr>
            <p:spPr bwMode="auto">
              <a:xfrm>
                <a:off x="359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1" name="Oval 1821"/>
              <p:cNvSpPr>
                <a:spLocks noChangeArrowheads="1"/>
              </p:cNvSpPr>
              <p:nvPr/>
            </p:nvSpPr>
            <p:spPr bwMode="auto">
              <a:xfrm>
                <a:off x="359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2" name="Oval 1822"/>
              <p:cNvSpPr>
                <a:spLocks noChangeArrowheads="1"/>
              </p:cNvSpPr>
              <p:nvPr/>
            </p:nvSpPr>
            <p:spPr bwMode="auto">
              <a:xfrm>
                <a:off x="360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3" name="Oval 1823"/>
              <p:cNvSpPr>
                <a:spLocks noChangeArrowheads="1"/>
              </p:cNvSpPr>
              <p:nvPr/>
            </p:nvSpPr>
            <p:spPr bwMode="auto">
              <a:xfrm>
                <a:off x="360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4" name="Oval 1824"/>
              <p:cNvSpPr>
                <a:spLocks noChangeArrowheads="1"/>
              </p:cNvSpPr>
              <p:nvPr/>
            </p:nvSpPr>
            <p:spPr bwMode="auto">
              <a:xfrm>
                <a:off x="360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5" name="Oval 1825"/>
              <p:cNvSpPr>
                <a:spLocks noChangeArrowheads="1"/>
              </p:cNvSpPr>
              <p:nvPr/>
            </p:nvSpPr>
            <p:spPr bwMode="auto">
              <a:xfrm>
                <a:off x="361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6" name="Oval 1826"/>
              <p:cNvSpPr>
                <a:spLocks noChangeArrowheads="1"/>
              </p:cNvSpPr>
              <p:nvPr/>
            </p:nvSpPr>
            <p:spPr bwMode="auto">
              <a:xfrm>
                <a:off x="361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7" name="Oval 1827"/>
              <p:cNvSpPr>
                <a:spLocks noChangeArrowheads="1"/>
              </p:cNvSpPr>
              <p:nvPr/>
            </p:nvSpPr>
            <p:spPr bwMode="auto">
              <a:xfrm>
                <a:off x="362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8" name="Oval 1828"/>
              <p:cNvSpPr>
                <a:spLocks noChangeArrowheads="1"/>
              </p:cNvSpPr>
              <p:nvPr/>
            </p:nvSpPr>
            <p:spPr bwMode="auto">
              <a:xfrm>
                <a:off x="362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9" name="Oval 1829"/>
              <p:cNvSpPr>
                <a:spLocks noChangeArrowheads="1"/>
              </p:cNvSpPr>
              <p:nvPr/>
            </p:nvSpPr>
            <p:spPr bwMode="auto">
              <a:xfrm>
                <a:off x="362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0" name="Oval 1830"/>
              <p:cNvSpPr>
                <a:spLocks noChangeArrowheads="1"/>
              </p:cNvSpPr>
              <p:nvPr/>
            </p:nvSpPr>
            <p:spPr bwMode="auto">
              <a:xfrm>
                <a:off x="363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1" name="Oval 1831"/>
              <p:cNvSpPr>
                <a:spLocks noChangeArrowheads="1"/>
              </p:cNvSpPr>
              <p:nvPr/>
            </p:nvSpPr>
            <p:spPr bwMode="auto">
              <a:xfrm>
                <a:off x="363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2" name="Oval 1832"/>
              <p:cNvSpPr>
                <a:spLocks noChangeArrowheads="1"/>
              </p:cNvSpPr>
              <p:nvPr/>
            </p:nvSpPr>
            <p:spPr bwMode="auto">
              <a:xfrm>
                <a:off x="364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3" name="Oval 1833"/>
              <p:cNvSpPr>
                <a:spLocks noChangeArrowheads="1"/>
              </p:cNvSpPr>
              <p:nvPr/>
            </p:nvSpPr>
            <p:spPr bwMode="auto">
              <a:xfrm>
                <a:off x="364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4" name="Oval 1834"/>
              <p:cNvSpPr>
                <a:spLocks noChangeArrowheads="1"/>
              </p:cNvSpPr>
              <p:nvPr/>
            </p:nvSpPr>
            <p:spPr bwMode="auto">
              <a:xfrm>
                <a:off x="364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5" name="Oval 1835"/>
              <p:cNvSpPr>
                <a:spLocks noChangeArrowheads="1"/>
              </p:cNvSpPr>
              <p:nvPr/>
            </p:nvSpPr>
            <p:spPr bwMode="auto">
              <a:xfrm>
                <a:off x="364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6" name="Oval 1836"/>
              <p:cNvSpPr>
                <a:spLocks noChangeArrowheads="1"/>
              </p:cNvSpPr>
              <p:nvPr/>
            </p:nvSpPr>
            <p:spPr bwMode="auto">
              <a:xfrm>
                <a:off x="365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7" name="Oval 1837"/>
              <p:cNvSpPr>
                <a:spLocks noChangeArrowheads="1"/>
              </p:cNvSpPr>
              <p:nvPr/>
            </p:nvSpPr>
            <p:spPr bwMode="auto">
              <a:xfrm>
                <a:off x="365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8" name="Oval 1838"/>
              <p:cNvSpPr>
                <a:spLocks noChangeArrowheads="1"/>
              </p:cNvSpPr>
              <p:nvPr/>
            </p:nvSpPr>
            <p:spPr bwMode="auto">
              <a:xfrm>
                <a:off x="366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9" name="Oval 1839"/>
              <p:cNvSpPr>
                <a:spLocks noChangeArrowheads="1"/>
              </p:cNvSpPr>
              <p:nvPr/>
            </p:nvSpPr>
            <p:spPr bwMode="auto">
              <a:xfrm>
                <a:off x="366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0" name="Oval 1840"/>
              <p:cNvSpPr>
                <a:spLocks noChangeArrowheads="1"/>
              </p:cNvSpPr>
              <p:nvPr/>
            </p:nvSpPr>
            <p:spPr bwMode="auto">
              <a:xfrm>
                <a:off x="366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1" name="Oval 1841"/>
              <p:cNvSpPr>
                <a:spLocks noChangeArrowheads="1"/>
              </p:cNvSpPr>
              <p:nvPr/>
            </p:nvSpPr>
            <p:spPr bwMode="auto">
              <a:xfrm>
                <a:off x="367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2" name="Oval 1842"/>
              <p:cNvSpPr>
                <a:spLocks noChangeArrowheads="1"/>
              </p:cNvSpPr>
              <p:nvPr/>
            </p:nvSpPr>
            <p:spPr bwMode="auto">
              <a:xfrm>
                <a:off x="367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3" name="Oval 1843"/>
              <p:cNvSpPr>
                <a:spLocks noChangeArrowheads="1"/>
              </p:cNvSpPr>
              <p:nvPr/>
            </p:nvSpPr>
            <p:spPr bwMode="auto">
              <a:xfrm>
                <a:off x="368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4" name="Oval 1844"/>
              <p:cNvSpPr>
                <a:spLocks noChangeArrowheads="1"/>
              </p:cNvSpPr>
              <p:nvPr/>
            </p:nvSpPr>
            <p:spPr bwMode="auto">
              <a:xfrm>
                <a:off x="368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5" name="Oval 1845"/>
              <p:cNvSpPr>
                <a:spLocks noChangeArrowheads="1"/>
              </p:cNvSpPr>
              <p:nvPr/>
            </p:nvSpPr>
            <p:spPr bwMode="auto">
              <a:xfrm>
                <a:off x="368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6" name="Oval 1846"/>
              <p:cNvSpPr>
                <a:spLocks noChangeArrowheads="1"/>
              </p:cNvSpPr>
              <p:nvPr/>
            </p:nvSpPr>
            <p:spPr bwMode="auto">
              <a:xfrm>
                <a:off x="369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7" name="Oval 1847"/>
              <p:cNvSpPr>
                <a:spLocks noChangeArrowheads="1"/>
              </p:cNvSpPr>
              <p:nvPr/>
            </p:nvSpPr>
            <p:spPr bwMode="auto">
              <a:xfrm>
                <a:off x="369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8" name="Oval 1848"/>
              <p:cNvSpPr>
                <a:spLocks noChangeArrowheads="1"/>
              </p:cNvSpPr>
              <p:nvPr/>
            </p:nvSpPr>
            <p:spPr bwMode="auto">
              <a:xfrm>
                <a:off x="370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9" name="Oval 1849"/>
              <p:cNvSpPr>
                <a:spLocks noChangeArrowheads="1"/>
              </p:cNvSpPr>
              <p:nvPr/>
            </p:nvSpPr>
            <p:spPr bwMode="auto">
              <a:xfrm>
                <a:off x="370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0" name="Oval 1850"/>
              <p:cNvSpPr>
                <a:spLocks noChangeArrowheads="1"/>
              </p:cNvSpPr>
              <p:nvPr/>
            </p:nvSpPr>
            <p:spPr bwMode="auto">
              <a:xfrm>
                <a:off x="370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1" name="Oval 1851"/>
              <p:cNvSpPr>
                <a:spLocks noChangeArrowheads="1"/>
              </p:cNvSpPr>
              <p:nvPr/>
            </p:nvSpPr>
            <p:spPr bwMode="auto">
              <a:xfrm>
                <a:off x="371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2" name="Oval 1852"/>
              <p:cNvSpPr>
                <a:spLocks noChangeArrowheads="1"/>
              </p:cNvSpPr>
              <p:nvPr/>
            </p:nvSpPr>
            <p:spPr bwMode="auto">
              <a:xfrm>
                <a:off x="371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3" name="Oval 1853"/>
              <p:cNvSpPr>
                <a:spLocks noChangeArrowheads="1"/>
              </p:cNvSpPr>
              <p:nvPr/>
            </p:nvSpPr>
            <p:spPr bwMode="auto">
              <a:xfrm>
                <a:off x="372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4" name="Oval 1854"/>
              <p:cNvSpPr>
                <a:spLocks noChangeArrowheads="1"/>
              </p:cNvSpPr>
              <p:nvPr/>
            </p:nvSpPr>
            <p:spPr bwMode="auto">
              <a:xfrm>
                <a:off x="372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5" name="Oval 1855"/>
              <p:cNvSpPr>
                <a:spLocks noChangeArrowheads="1"/>
              </p:cNvSpPr>
              <p:nvPr/>
            </p:nvSpPr>
            <p:spPr bwMode="auto">
              <a:xfrm>
                <a:off x="372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6" name="Oval 1856"/>
              <p:cNvSpPr>
                <a:spLocks noChangeArrowheads="1"/>
              </p:cNvSpPr>
              <p:nvPr/>
            </p:nvSpPr>
            <p:spPr bwMode="auto">
              <a:xfrm>
                <a:off x="373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7" name="Oval 1857"/>
              <p:cNvSpPr>
                <a:spLocks noChangeArrowheads="1"/>
              </p:cNvSpPr>
              <p:nvPr/>
            </p:nvSpPr>
            <p:spPr bwMode="auto">
              <a:xfrm>
                <a:off x="373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8" name="Oval 1858"/>
              <p:cNvSpPr>
                <a:spLocks noChangeArrowheads="1"/>
              </p:cNvSpPr>
              <p:nvPr/>
            </p:nvSpPr>
            <p:spPr bwMode="auto">
              <a:xfrm>
                <a:off x="373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9" name="Oval 1859"/>
              <p:cNvSpPr>
                <a:spLocks noChangeArrowheads="1"/>
              </p:cNvSpPr>
              <p:nvPr/>
            </p:nvSpPr>
            <p:spPr bwMode="auto">
              <a:xfrm>
                <a:off x="374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0" name="Oval 1860"/>
              <p:cNvSpPr>
                <a:spLocks noChangeArrowheads="1"/>
              </p:cNvSpPr>
              <p:nvPr/>
            </p:nvSpPr>
            <p:spPr bwMode="auto">
              <a:xfrm>
                <a:off x="374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1" name="Oval 1861"/>
              <p:cNvSpPr>
                <a:spLocks noChangeArrowheads="1"/>
              </p:cNvSpPr>
              <p:nvPr/>
            </p:nvSpPr>
            <p:spPr bwMode="auto">
              <a:xfrm>
                <a:off x="374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2" name="Oval 1862"/>
              <p:cNvSpPr>
                <a:spLocks noChangeArrowheads="1"/>
              </p:cNvSpPr>
              <p:nvPr/>
            </p:nvSpPr>
            <p:spPr bwMode="auto">
              <a:xfrm>
                <a:off x="375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3" name="Oval 1863"/>
              <p:cNvSpPr>
                <a:spLocks noChangeArrowheads="1"/>
              </p:cNvSpPr>
              <p:nvPr/>
            </p:nvSpPr>
            <p:spPr bwMode="auto">
              <a:xfrm>
                <a:off x="375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4" name="Oval 1864"/>
              <p:cNvSpPr>
                <a:spLocks noChangeArrowheads="1"/>
              </p:cNvSpPr>
              <p:nvPr/>
            </p:nvSpPr>
            <p:spPr bwMode="auto">
              <a:xfrm>
                <a:off x="376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5" name="Oval 1865"/>
              <p:cNvSpPr>
                <a:spLocks noChangeArrowheads="1"/>
              </p:cNvSpPr>
              <p:nvPr/>
            </p:nvSpPr>
            <p:spPr bwMode="auto">
              <a:xfrm>
                <a:off x="376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6" name="Oval 1866"/>
              <p:cNvSpPr>
                <a:spLocks noChangeArrowheads="1"/>
              </p:cNvSpPr>
              <p:nvPr/>
            </p:nvSpPr>
            <p:spPr bwMode="auto">
              <a:xfrm>
                <a:off x="376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7" name="Oval 1867"/>
              <p:cNvSpPr>
                <a:spLocks noChangeArrowheads="1"/>
              </p:cNvSpPr>
              <p:nvPr/>
            </p:nvSpPr>
            <p:spPr bwMode="auto">
              <a:xfrm>
                <a:off x="377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8" name="Oval 1868"/>
              <p:cNvSpPr>
                <a:spLocks noChangeArrowheads="1"/>
              </p:cNvSpPr>
              <p:nvPr/>
            </p:nvSpPr>
            <p:spPr bwMode="auto">
              <a:xfrm>
                <a:off x="377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9" name="Oval 1869"/>
              <p:cNvSpPr>
                <a:spLocks noChangeArrowheads="1"/>
              </p:cNvSpPr>
              <p:nvPr/>
            </p:nvSpPr>
            <p:spPr bwMode="auto">
              <a:xfrm>
                <a:off x="3780" y="158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0" name="Oval 1870"/>
              <p:cNvSpPr>
                <a:spLocks noChangeArrowheads="1"/>
              </p:cNvSpPr>
              <p:nvPr/>
            </p:nvSpPr>
            <p:spPr bwMode="auto">
              <a:xfrm>
                <a:off x="3780"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1" name="Oval 1871"/>
              <p:cNvSpPr>
                <a:spLocks noChangeArrowheads="1"/>
              </p:cNvSpPr>
              <p:nvPr/>
            </p:nvSpPr>
            <p:spPr bwMode="auto">
              <a:xfrm>
                <a:off x="3784"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2" name="Oval 1872"/>
              <p:cNvSpPr>
                <a:spLocks noChangeArrowheads="1"/>
              </p:cNvSpPr>
              <p:nvPr/>
            </p:nvSpPr>
            <p:spPr bwMode="auto">
              <a:xfrm>
                <a:off x="3788"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3" name="Oval 1873"/>
              <p:cNvSpPr>
                <a:spLocks noChangeArrowheads="1"/>
              </p:cNvSpPr>
              <p:nvPr/>
            </p:nvSpPr>
            <p:spPr bwMode="auto">
              <a:xfrm>
                <a:off x="3792"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4" name="Oval 1874"/>
              <p:cNvSpPr>
                <a:spLocks noChangeArrowheads="1"/>
              </p:cNvSpPr>
              <p:nvPr/>
            </p:nvSpPr>
            <p:spPr bwMode="auto">
              <a:xfrm>
                <a:off x="3796"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5" name="Oval 1875"/>
              <p:cNvSpPr>
                <a:spLocks noChangeArrowheads="1"/>
              </p:cNvSpPr>
              <p:nvPr/>
            </p:nvSpPr>
            <p:spPr bwMode="auto">
              <a:xfrm>
                <a:off x="380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6" name="Oval 1876"/>
              <p:cNvSpPr>
                <a:spLocks noChangeArrowheads="1"/>
              </p:cNvSpPr>
              <p:nvPr/>
            </p:nvSpPr>
            <p:spPr bwMode="auto">
              <a:xfrm>
                <a:off x="380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7" name="Oval 1877"/>
              <p:cNvSpPr>
                <a:spLocks noChangeArrowheads="1"/>
              </p:cNvSpPr>
              <p:nvPr/>
            </p:nvSpPr>
            <p:spPr bwMode="auto">
              <a:xfrm>
                <a:off x="380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8" name="Oval 1878"/>
              <p:cNvSpPr>
                <a:spLocks noChangeArrowheads="1"/>
              </p:cNvSpPr>
              <p:nvPr/>
            </p:nvSpPr>
            <p:spPr bwMode="auto">
              <a:xfrm>
                <a:off x="381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9" name="Oval 1879"/>
              <p:cNvSpPr>
                <a:spLocks noChangeArrowheads="1"/>
              </p:cNvSpPr>
              <p:nvPr/>
            </p:nvSpPr>
            <p:spPr bwMode="auto">
              <a:xfrm>
                <a:off x="381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0" name="Oval 1880"/>
              <p:cNvSpPr>
                <a:spLocks noChangeArrowheads="1"/>
              </p:cNvSpPr>
              <p:nvPr/>
            </p:nvSpPr>
            <p:spPr bwMode="auto">
              <a:xfrm>
                <a:off x="382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1" name="Oval 1881"/>
              <p:cNvSpPr>
                <a:spLocks noChangeArrowheads="1"/>
              </p:cNvSpPr>
              <p:nvPr/>
            </p:nvSpPr>
            <p:spPr bwMode="auto">
              <a:xfrm>
                <a:off x="382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2" name="Oval 1882"/>
              <p:cNvSpPr>
                <a:spLocks noChangeArrowheads="1"/>
              </p:cNvSpPr>
              <p:nvPr/>
            </p:nvSpPr>
            <p:spPr bwMode="auto">
              <a:xfrm>
                <a:off x="382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3" name="Oval 1883"/>
              <p:cNvSpPr>
                <a:spLocks noChangeArrowheads="1"/>
              </p:cNvSpPr>
              <p:nvPr/>
            </p:nvSpPr>
            <p:spPr bwMode="auto">
              <a:xfrm>
                <a:off x="383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4" name="Oval 1884"/>
              <p:cNvSpPr>
                <a:spLocks noChangeArrowheads="1"/>
              </p:cNvSpPr>
              <p:nvPr/>
            </p:nvSpPr>
            <p:spPr bwMode="auto">
              <a:xfrm>
                <a:off x="383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5" name="Oval 1885"/>
              <p:cNvSpPr>
                <a:spLocks noChangeArrowheads="1"/>
              </p:cNvSpPr>
              <p:nvPr/>
            </p:nvSpPr>
            <p:spPr bwMode="auto">
              <a:xfrm>
                <a:off x="384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6" name="Oval 1886"/>
              <p:cNvSpPr>
                <a:spLocks noChangeArrowheads="1"/>
              </p:cNvSpPr>
              <p:nvPr/>
            </p:nvSpPr>
            <p:spPr bwMode="auto">
              <a:xfrm>
                <a:off x="384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7" name="Oval 1887"/>
              <p:cNvSpPr>
                <a:spLocks noChangeArrowheads="1"/>
              </p:cNvSpPr>
              <p:nvPr/>
            </p:nvSpPr>
            <p:spPr bwMode="auto">
              <a:xfrm>
                <a:off x="384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8" name="Oval 1888"/>
              <p:cNvSpPr>
                <a:spLocks noChangeArrowheads="1"/>
              </p:cNvSpPr>
              <p:nvPr/>
            </p:nvSpPr>
            <p:spPr bwMode="auto">
              <a:xfrm>
                <a:off x="385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9" name="Oval 1889"/>
              <p:cNvSpPr>
                <a:spLocks noChangeArrowheads="1"/>
              </p:cNvSpPr>
              <p:nvPr/>
            </p:nvSpPr>
            <p:spPr bwMode="auto">
              <a:xfrm>
                <a:off x="385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0" name="Oval 1890"/>
              <p:cNvSpPr>
                <a:spLocks noChangeArrowheads="1"/>
              </p:cNvSpPr>
              <p:nvPr/>
            </p:nvSpPr>
            <p:spPr bwMode="auto">
              <a:xfrm>
                <a:off x="386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1" name="Oval 1891"/>
              <p:cNvSpPr>
                <a:spLocks noChangeArrowheads="1"/>
              </p:cNvSpPr>
              <p:nvPr/>
            </p:nvSpPr>
            <p:spPr bwMode="auto">
              <a:xfrm>
                <a:off x="386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2" name="Oval 1892"/>
              <p:cNvSpPr>
                <a:spLocks noChangeArrowheads="1"/>
              </p:cNvSpPr>
              <p:nvPr/>
            </p:nvSpPr>
            <p:spPr bwMode="auto">
              <a:xfrm>
                <a:off x="386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3" name="Oval 1893"/>
              <p:cNvSpPr>
                <a:spLocks noChangeArrowheads="1"/>
              </p:cNvSpPr>
              <p:nvPr/>
            </p:nvSpPr>
            <p:spPr bwMode="auto">
              <a:xfrm>
                <a:off x="386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4" name="Oval 1894"/>
              <p:cNvSpPr>
                <a:spLocks noChangeArrowheads="1"/>
              </p:cNvSpPr>
              <p:nvPr/>
            </p:nvSpPr>
            <p:spPr bwMode="auto">
              <a:xfrm>
                <a:off x="387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5" name="Oval 1895"/>
              <p:cNvSpPr>
                <a:spLocks noChangeArrowheads="1"/>
              </p:cNvSpPr>
              <p:nvPr/>
            </p:nvSpPr>
            <p:spPr bwMode="auto">
              <a:xfrm>
                <a:off x="387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6" name="Oval 1896"/>
              <p:cNvSpPr>
                <a:spLocks noChangeArrowheads="1"/>
              </p:cNvSpPr>
              <p:nvPr/>
            </p:nvSpPr>
            <p:spPr bwMode="auto">
              <a:xfrm>
                <a:off x="388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7" name="Oval 1897"/>
              <p:cNvSpPr>
                <a:spLocks noChangeArrowheads="1"/>
              </p:cNvSpPr>
              <p:nvPr/>
            </p:nvSpPr>
            <p:spPr bwMode="auto">
              <a:xfrm>
                <a:off x="388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8" name="Oval 1898"/>
              <p:cNvSpPr>
                <a:spLocks noChangeArrowheads="1"/>
              </p:cNvSpPr>
              <p:nvPr/>
            </p:nvSpPr>
            <p:spPr bwMode="auto">
              <a:xfrm>
                <a:off x="388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9" name="Oval 1899"/>
              <p:cNvSpPr>
                <a:spLocks noChangeArrowheads="1"/>
              </p:cNvSpPr>
              <p:nvPr/>
            </p:nvSpPr>
            <p:spPr bwMode="auto">
              <a:xfrm>
                <a:off x="388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0" name="Oval 1900"/>
              <p:cNvSpPr>
                <a:spLocks noChangeArrowheads="1"/>
              </p:cNvSpPr>
              <p:nvPr/>
            </p:nvSpPr>
            <p:spPr bwMode="auto">
              <a:xfrm>
                <a:off x="389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1" name="Oval 1901"/>
              <p:cNvSpPr>
                <a:spLocks noChangeArrowheads="1"/>
              </p:cNvSpPr>
              <p:nvPr/>
            </p:nvSpPr>
            <p:spPr bwMode="auto">
              <a:xfrm>
                <a:off x="389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2" name="Oval 1902"/>
              <p:cNvSpPr>
                <a:spLocks noChangeArrowheads="1"/>
              </p:cNvSpPr>
              <p:nvPr/>
            </p:nvSpPr>
            <p:spPr bwMode="auto">
              <a:xfrm>
                <a:off x="390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3" name="Oval 1903"/>
              <p:cNvSpPr>
                <a:spLocks noChangeArrowheads="1"/>
              </p:cNvSpPr>
              <p:nvPr/>
            </p:nvSpPr>
            <p:spPr bwMode="auto">
              <a:xfrm>
                <a:off x="390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4" name="Oval 1904"/>
              <p:cNvSpPr>
                <a:spLocks noChangeArrowheads="1"/>
              </p:cNvSpPr>
              <p:nvPr/>
            </p:nvSpPr>
            <p:spPr bwMode="auto">
              <a:xfrm>
                <a:off x="390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5" name="Oval 1905"/>
              <p:cNvSpPr>
                <a:spLocks noChangeArrowheads="1"/>
              </p:cNvSpPr>
              <p:nvPr/>
            </p:nvSpPr>
            <p:spPr bwMode="auto">
              <a:xfrm>
                <a:off x="391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6" name="Oval 1906"/>
              <p:cNvSpPr>
                <a:spLocks noChangeArrowheads="1"/>
              </p:cNvSpPr>
              <p:nvPr/>
            </p:nvSpPr>
            <p:spPr bwMode="auto">
              <a:xfrm>
                <a:off x="391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7" name="Oval 1907"/>
              <p:cNvSpPr>
                <a:spLocks noChangeArrowheads="1"/>
              </p:cNvSpPr>
              <p:nvPr/>
            </p:nvSpPr>
            <p:spPr bwMode="auto">
              <a:xfrm>
                <a:off x="392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8" name="Oval 1908"/>
              <p:cNvSpPr>
                <a:spLocks noChangeArrowheads="1"/>
              </p:cNvSpPr>
              <p:nvPr/>
            </p:nvSpPr>
            <p:spPr bwMode="auto">
              <a:xfrm>
                <a:off x="392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9" name="Oval 1909"/>
              <p:cNvSpPr>
                <a:spLocks noChangeArrowheads="1"/>
              </p:cNvSpPr>
              <p:nvPr/>
            </p:nvSpPr>
            <p:spPr bwMode="auto">
              <a:xfrm>
                <a:off x="392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0" name="Oval 1910"/>
              <p:cNvSpPr>
                <a:spLocks noChangeArrowheads="1"/>
              </p:cNvSpPr>
              <p:nvPr/>
            </p:nvSpPr>
            <p:spPr bwMode="auto">
              <a:xfrm>
                <a:off x="393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1" name="Oval 1911"/>
              <p:cNvSpPr>
                <a:spLocks noChangeArrowheads="1"/>
              </p:cNvSpPr>
              <p:nvPr/>
            </p:nvSpPr>
            <p:spPr bwMode="auto">
              <a:xfrm>
                <a:off x="393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2" name="Oval 1912"/>
              <p:cNvSpPr>
                <a:spLocks noChangeArrowheads="1"/>
              </p:cNvSpPr>
              <p:nvPr/>
            </p:nvSpPr>
            <p:spPr bwMode="auto">
              <a:xfrm>
                <a:off x="394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3" name="Oval 1913"/>
              <p:cNvSpPr>
                <a:spLocks noChangeArrowheads="1"/>
              </p:cNvSpPr>
              <p:nvPr/>
            </p:nvSpPr>
            <p:spPr bwMode="auto">
              <a:xfrm>
                <a:off x="394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4" name="Oval 1914"/>
              <p:cNvSpPr>
                <a:spLocks noChangeArrowheads="1"/>
              </p:cNvSpPr>
              <p:nvPr/>
            </p:nvSpPr>
            <p:spPr bwMode="auto">
              <a:xfrm>
                <a:off x="394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5" name="Oval 1915"/>
              <p:cNvSpPr>
                <a:spLocks noChangeArrowheads="1"/>
              </p:cNvSpPr>
              <p:nvPr/>
            </p:nvSpPr>
            <p:spPr bwMode="auto">
              <a:xfrm>
                <a:off x="395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6" name="Oval 1916"/>
              <p:cNvSpPr>
                <a:spLocks noChangeArrowheads="1"/>
              </p:cNvSpPr>
              <p:nvPr/>
            </p:nvSpPr>
            <p:spPr bwMode="auto">
              <a:xfrm>
                <a:off x="395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7" name="Oval 1917"/>
              <p:cNvSpPr>
                <a:spLocks noChangeArrowheads="1"/>
              </p:cNvSpPr>
              <p:nvPr/>
            </p:nvSpPr>
            <p:spPr bwMode="auto">
              <a:xfrm>
                <a:off x="396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8" name="Oval 1918"/>
              <p:cNvSpPr>
                <a:spLocks noChangeArrowheads="1"/>
              </p:cNvSpPr>
              <p:nvPr/>
            </p:nvSpPr>
            <p:spPr bwMode="auto">
              <a:xfrm>
                <a:off x="396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9" name="Oval 1919"/>
              <p:cNvSpPr>
                <a:spLocks noChangeArrowheads="1"/>
              </p:cNvSpPr>
              <p:nvPr/>
            </p:nvSpPr>
            <p:spPr bwMode="auto">
              <a:xfrm>
                <a:off x="396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0" name="Oval 1920"/>
              <p:cNvSpPr>
                <a:spLocks noChangeArrowheads="1"/>
              </p:cNvSpPr>
              <p:nvPr/>
            </p:nvSpPr>
            <p:spPr bwMode="auto">
              <a:xfrm>
                <a:off x="397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1" name="Oval 1921"/>
              <p:cNvSpPr>
                <a:spLocks noChangeArrowheads="1"/>
              </p:cNvSpPr>
              <p:nvPr/>
            </p:nvSpPr>
            <p:spPr bwMode="auto">
              <a:xfrm>
                <a:off x="397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2" name="Oval 1922"/>
              <p:cNvSpPr>
                <a:spLocks noChangeArrowheads="1"/>
              </p:cNvSpPr>
              <p:nvPr/>
            </p:nvSpPr>
            <p:spPr bwMode="auto">
              <a:xfrm>
                <a:off x="398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3" name="Oval 1923"/>
              <p:cNvSpPr>
                <a:spLocks noChangeArrowheads="1"/>
              </p:cNvSpPr>
              <p:nvPr/>
            </p:nvSpPr>
            <p:spPr bwMode="auto">
              <a:xfrm>
                <a:off x="398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4" name="Oval 1924"/>
              <p:cNvSpPr>
                <a:spLocks noChangeArrowheads="1"/>
              </p:cNvSpPr>
              <p:nvPr/>
            </p:nvSpPr>
            <p:spPr bwMode="auto">
              <a:xfrm>
                <a:off x="398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5" name="Oval 1925"/>
              <p:cNvSpPr>
                <a:spLocks noChangeArrowheads="1"/>
              </p:cNvSpPr>
              <p:nvPr/>
            </p:nvSpPr>
            <p:spPr bwMode="auto">
              <a:xfrm>
                <a:off x="399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6" name="Oval 1926"/>
              <p:cNvSpPr>
                <a:spLocks noChangeArrowheads="1"/>
              </p:cNvSpPr>
              <p:nvPr/>
            </p:nvSpPr>
            <p:spPr bwMode="auto">
              <a:xfrm>
                <a:off x="399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7" name="Oval 1927"/>
              <p:cNvSpPr>
                <a:spLocks noChangeArrowheads="1"/>
              </p:cNvSpPr>
              <p:nvPr/>
            </p:nvSpPr>
            <p:spPr bwMode="auto">
              <a:xfrm>
                <a:off x="400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8" name="Oval 1928"/>
              <p:cNvSpPr>
                <a:spLocks noChangeArrowheads="1"/>
              </p:cNvSpPr>
              <p:nvPr/>
            </p:nvSpPr>
            <p:spPr bwMode="auto">
              <a:xfrm>
                <a:off x="400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9" name="Oval 1929"/>
              <p:cNvSpPr>
                <a:spLocks noChangeArrowheads="1"/>
              </p:cNvSpPr>
              <p:nvPr/>
            </p:nvSpPr>
            <p:spPr bwMode="auto">
              <a:xfrm>
                <a:off x="400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0" name="Oval 1930"/>
              <p:cNvSpPr>
                <a:spLocks noChangeArrowheads="1"/>
              </p:cNvSpPr>
              <p:nvPr/>
            </p:nvSpPr>
            <p:spPr bwMode="auto">
              <a:xfrm>
                <a:off x="400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1" name="Oval 1931"/>
              <p:cNvSpPr>
                <a:spLocks noChangeArrowheads="1"/>
              </p:cNvSpPr>
              <p:nvPr/>
            </p:nvSpPr>
            <p:spPr bwMode="auto">
              <a:xfrm>
                <a:off x="401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2" name="Oval 1932"/>
              <p:cNvSpPr>
                <a:spLocks noChangeArrowheads="1"/>
              </p:cNvSpPr>
              <p:nvPr/>
            </p:nvSpPr>
            <p:spPr bwMode="auto">
              <a:xfrm>
                <a:off x="401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3" name="Oval 1933"/>
              <p:cNvSpPr>
                <a:spLocks noChangeArrowheads="1"/>
              </p:cNvSpPr>
              <p:nvPr/>
            </p:nvSpPr>
            <p:spPr bwMode="auto">
              <a:xfrm>
                <a:off x="402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4" name="Oval 1934"/>
              <p:cNvSpPr>
                <a:spLocks noChangeArrowheads="1"/>
              </p:cNvSpPr>
              <p:nvPr/>
            </p:nvSpPr>
            <p:spPr bwMode="auto">
              <a:xfrm>
                <a:off x="402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5" name="Oval 1935"/>
              <p:cNvSpPr>
                <a:spLocks noChangeArrowheads="1"/>
              </p:cNvSpPr>
              <p:nvPr/>
            </p:nvSpPr>
            <p:spPr bwMode="auto">
              <a:xfrm>
                <a:off x="402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6" name="Oval 1936"/>
              <p:cNvSpPr>
                <a:spLocks noChangeArrowheads="1"/>
              </p:cNvSpPr>
              <p:nvPr/>
            </p:nvSpPr>
            <p:spPr bwMode="auto">
              <a:xfrm>
                <a:off x="403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7" name="Oval 1937"/>
              <p:cNvSpPr>
                <a:spLocks noChangeArrowheads="1"/>
              </p:cNvSpPr>
              <p:nvPr/>
            </p:nvSpPr>
            <p:spPr bwMode="auto">
              <a:xfrm>
                <a:off x="403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8" name="Oval 1938"/>
              <p:cNvSpPr>
                <a:spLocks noChangeArrowheads="1"/>
              </p:cNvSpPr>
              <p:nvPr/>
            </p:nvSpPr>
            <p:spPr bwMode="auto">
              <a:xfrm>
                <a:off x="404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9" name="Oval 1939"/>
              <p:cNvSpPr>
                <a:spLocks noChangeArrowheads="1"/>
              </p:cNvSpPr>
              <p:nvPr/>
            </p:nvSpPr>
            <p:spPr bwMode="auto">
              <a:xfrm>
                <a:off x="404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0" name="Oval 1940"/>
              <p:cNvSpPr>
                <a:spLocks noChangeArrowheads="1"/>
              </p:cNvSpPr>
              <p:nvPr/>
            </p:nvSpPr>
            <p:spPr bwMode="auto">
              <a:xfrm>
                <a:off x="404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1" name="Oval 1941"/>
              <p:cNvSpPr>
                <a:spLocks noChangeArrowheads="1"/>
              </p:cNvSpPr>
              <p:nvPr/>
            </p:nvSpPr>
            <p:spPr bwMode="auto">
              <a:xfrm>
                <a:off x="405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2" name="Oval 1942"/>
              <p:cNvSpPr>
                <a:spLocks noChangeArrowheads="1"/>
              </p:cNvSpPr>
              <p:nvPr/>
            </p:nvSpPr>
            <p:spPr bwMode="auto">
              <a:xfrm>
                <a:off x="405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3" name="Oval 1943"/>
              <p:cNvSpPr>
                <a:spLocks noChangeArrowheads="1"/>
              </p:cNvSpPr>
              <p:nvPr/>
            </p:nvSpPr>
            <p:spPr bwMode="auto">
              <a:xfrm>
                <a:off x="406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4" name="Oval 1944"/>
              <p:cNvSpPr>
                <a:spLocks noChangeArrowheads="1"/>
              </p:cNvSpPr>
              <p:nvPr/>
            </p:nvSpPr>
            <p:spPr bwMode="auto">
              <a:xfrm>
                <a:off x="406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5" name="Oval 1945"/>
              <p:cNvSpPr>
                <a:spLocks noChangeArrowheads="1"/>
              </p:cNvSpPr>
              <p:nvPr/>
            </p:nvSpPr>
            <p:spPr bwMode="auto">
              <a:xfrm>
                <a:off x="406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6" name="Oval 1946"/>
              <p:cNvSpPr>
                <a:spLocks noChangeArrowheads="1"/>
              </p:cNvSpPr>
              <p:nvPr/>
            </p:nvSpPr>
            <p:spPr bwMode="auto">
              <a:xfrm>
                <a:off x="407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7" name="Oval 1947"/>
              <p:cNvSpPr>
                <a:spLocks noChangeArrowheads="1"/>
              </p:cNvSpPr>
              <p:nvPr/>
            </p:nvSpPr>
            <p:spPr bwMode="auto">
              <a:xfrm>
                <a:off x="407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8" name="Oval 1948"/>
              <p:cNvSpPr>
                <a:spLocks noChangeArrowheads="1"/>
              </p:cNvSpPr>
              <p:nvPr/>
            </p:nvSpPr>
            <p:spPr bwMode="auto">
              <a:xfrm>
                <a:off x="408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9" name="Oval 1949"/>
              <p:cNvSpPr>
                <a:spLocks noChangeArrowheads="1"/>
              </p:cNvSpPr>
              <p:nvPr/>
            </p:nvSpPr>
            <p:spPr bwMode="auto">
              <a:xfrm>
                <a:off x="408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0" name="Oval 1950"/>
              <p:cNvSpPr>
                <a:spLocks noChangeArrowheads="1"/>
              </p:cNvSpPr>
              <p:nvPr/>
            </p:nvSpPr>
            <p:spPr bwMode="auto">
              <a:xfrm>
                <a:off x="408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1" name="Oval 1951"/>
              <p:cNvSpPr>
                <a:spLocks noChangeArrowheads="1"/>
              </p:cNvSpPr>
              <p:nvPr/>
            </p:nvSpPr>
            <p:spPr bwMode="auto">
              <a:xfrm>
                <a:off x="409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2" name="Oval 1952"/>
              <p:cNvSpPr>
                <a:spLocks noChangeArrowheads="1"/>
              </p:cNvSpPr>
              <p:nvPr/>
            </p:nvSpPr>
            <p:spPr bwMode="auto">
              <a:xfrm>
                <a:off x="409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3" name="Oval 1953"/>
              <p:cNvSpPr>
                <a:spLocks noChangeArrowheads="1"/>
              </p:cNvSpPr>
              <p:nvPr/>
            </p:nvSpPr>
            <p:spPr bwMode="auto">
              <a:xfrm>
                <a:off x="409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4" name="Oval 1954"/>
              <p:cNvSpPr>
                <a:spLocks noChangeArrowheads="1"/>
              </p:cNvSpPr>
              <p:nvPr/>
            </p:nvSpPr>
            <p:spPr bwMode="auto">
              <a:xfrm>
                <a:off x="410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5" name="Oval 1955"/>
              <p:cNvSpPr>
                <a:spLocks noChangeArrowheads="1"/>
              </p:cNvSpPr>
              <p:nvPr/>
            </p:nvSpPr>
            <p:spPr bwMode="auto">
              <a:xfrm>
                <a:off x="410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6" name="Oval 1956"/>
              <p:cNvSpPr>
                <a:spLocks noChangeArrowheads="1"/>
              </p:cNvSpPr>
              <p:nvPr/>
            </p:nvSpPr>
            <p:spPr bwMode="auto">
              <a:xfrm>
                <a:off x="410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7" name="Oval 1957"/>
              <p:cNvSpPr>
                <a:spLocks noChangeArrowheads="1"/>
              </p:cNvSpPr>
              <p:nvPr/>
            </p:nvSpPr>
            <p:spPr bwMode="auto">
              <a:xfrm>
                <a:off x="410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8" name="Oval 1958"/>
              <p:cNvSpPr>
                <a:spLocks noChangeArrowheads="1"/>
              </p:cNvSpPr>
              <p:nvPr/>
            </p:nvSpPr>
            <p:spPr bwMode="auto">
              <a:xfrm>
                <a:off x="411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9" name="Oval 1959"/>
              <p:cNvSpPr>
                <a:spLocks noChangeArrowheads="1"/>
              </p:cNvSpPr>
              <p:nvPr/>
            </p:nvSpPr>
            <p:spPr bwMode="auto">
              <a:xfrm>
                <a:off x="411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0" name="Oval 1960"/>
              <p:cNvSpPr>
                <a:spLocks noChangeArrowheads="1"/>
              </p:cNvSpPr>
              <p:nvPr/>
            </p:nvSpPr>
            <p:spPr bwMode="auto">
              <a:xfrm>
                <a:off x="412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1" name="Oval 1961"/>
              <p:cNvSpPr>
                <a:spLocks noChangeArrowheads="1"/>
              </p:cNvSpPr>
              <p:nvPr/>
            </p:nvSpPr>
            <p:spPr bwMode="auto">
              <a:xfrm>
                <a:off x="412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2" name="Oval 1962"/>
              <p:cNvSpPr>
                <a:spLocks noChangeArrowheads="1"/>
              </p:cNvSpPr>
              <p:nvPr/>
            </p:nvSpPr>
            <p:spPr bwMode="auto">
              <a:xfrm>
                <a:off x="412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3" name="Oval 1963"/>
              <p:cNvSpPr>
                <a:spLocks noChangeArrowheads="1"/>
              </p:cNvSpPr>
              <p:nvPr/>
            </p:nvSpPr>
            <p:spPr bwMode="auto">
              <a:xfrm>
                <a:off x="413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4" name="Oval 1964"/>
              <p:cNvSpPr>
                <a:spLocks noChangeArrowheads="1"/>
              </p:cNvSpPr>
              <p:nvPr/>
            </p:nvSpPr>
            <p:spPr bwMode="auto">
              <a:xfrm>
                <a:off x="413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5" name="Oval 1965"/>
              <p:cNvSpPr>
                <a:spLocks noChangeArrowheads="1"/>
              </p:cNvSpPr>
              <p:nvPr/>
            </p:nvSpPr>
            <p:spPr bwMode="auto">
              <a:xfrm>
                <a:off x="414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6" name="Oval 1966"/>
              <p:cNvSpPr>
                <a:spLocks noChangeArrowheads="1"/>
              </p:cNvSpPr>
              <p:nvPr/>
            </p:nvSpPr>
            <p:spPr bwMode="auto">
              <a:xfrm>
                <a:off x="414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7" name="Oval 1967"/>
              <p:cNvSpPr>
                <a:spLocks noChangeArrowheads="1"/>
              </p:cNvSpPr>
              <p:nvPr/>
            </p:nvSpPr>
            <p:spPr bwMode="auto">
              <a:xfrm>
                <a:off x="414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8" name="Oval 1968"/>
              <p:cNvSpPr>
                <a:spLocks noChangeArrowheads="1"/>
              </p:cNvSpPr>
              <p:nvPr/>
            </p:nvSpPr>
            <p:spPr bwMode="auto">
              <a:xfrm>
                <a:off x="415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9" name="Oval 1969"/>
              <p:cNvSpPr>
                <a:spLocks noChangeArrowheads="1"/>
              </p:cNvSpPr>
              <p:nvPr/>
            </p:nvSpPr>
            <p:spPr bwMode="auto">
              <a:xfrm>
                <a:off x="415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0" name="Oval 1970"/>
              <p:cNvSpPr>
                <a:spLocks noChangeArrowheads="1"/>
              </p:cNvSpPr>
              <p:nvPr/>
            </p:nvSpPr>
            <p:spPr bwMode="auto">
              <a:xfrm>
                <a:off x="416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1" name="Oval 1971"/>
              <p:cNvSpPr>
                <a:spLocks noChangeArrowheads="1"/>
              </p:cNvSpPr>
              <p:nvPr/>
            </p:nvSpPr>
            <p:spPr bwMode="auto">
              <a:xfrm>
                <a:off x="416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2" name="Oval 1972"/>
              <p:cNvSpPr>
                <a:spLocks noChangeArrowheads="1"/>
              </p:cNvSpPr>
              <p:nvPr/>
            </p:nvSpPr>
            <p:spPr bwMode="auto">
              <a:xfrm>
                <a:off x="416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3" name="Oval 1973"/>
              <p:cNvSpPr>
                <a:spLocks noChangeArrowheads="1"/>
              </p:cNvSpPr>
              <p:nvPr/>
            </p:nvSpPr>
            <p:spPr bwMode="auto">
              <a:xfrm>
                <a:off x="417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4" name="Oval 1974"/>
              <p:cNvSpPr>
                <a:spLocks noChangeArrowheads="1"/>
              </p:cNvSpPr>
              <p:nvPr/>
            </p:nvSpPr>
            <p:spPr bwMode="auto">
              <a:xfrm>
                <a:off x="417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5" name="Oval 1975"/>
              <p:cNvSpPr>
                <a:spLocks noChangeArrowheads="1"/>
              </p:cNvSpPr>
              <p:nvPr/>
            </p:nvSpPr>
            <p:spPr bwMode="auto">
              <a:xfrm>
                <a:off x="418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6" name="Oval 1976"/>
              <p:cNvSpPr>
                <a:spLocks noChangeArrowheads="1"/>
              </p:cNvSpPr>
              <p:nvPr/>
            </p:nvSpPr>
            <p:spPr bwMode="auto">
              <a:xfrm>
                <a:off x="418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7" name="Oval 1977"/>
              <p:cNvSpPr>
                <a:spLocks noChangeArrowheads="1"/>
              </p:cNvSpPr>
              <p:nvPr/>
            </p:nvSpPr>
            <p:spPr bwMode="auto">
              <a:xfrm>
                <a:off x="418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8" name="Oval 1978"/>
              <p:cNvSpPr>
                <a:spLocks noChangeArrowheads="1"/>
              </p:cNvSpPr>
              <p:nvPr/>
            </p:nvSpPr>
            <p:spPr bwMode="auto">
              <a:xfrm>
                <a:off x="419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9" name="Oval 1979"/>
              <p:cNvSpPr>
                <a:spLocks noChangeArrowheads="1"/>
              </p:cNvSpPr>
              <p:nvPr/>
            </p:nvSpPr>
            <p:spPr bwMode="auto">
              <a:xfrm>
                <a:off x="419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0" name="Oval 1980"/>
              <p:cNvSpPr>
                <a:spLocks noChangeArrowheads="1"/>
              </p:cNvSpPr>
              <p:nvPr/>
            </p:nvSpPr>
            <p:spPr bwMode="auto">
              <a:xfrm>
                <a:off x="420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1" name="Oval 1981"/>
              <p:cNvSpPr>
                <a:spLocks noChangeArrowheads="1"/>
              </p:cNvSpPr>
              <p:nvPr/>
            </p:nvSpPr>
            <p:spPr bwMode="auto">
              <a:xfrm>
                <a:off x="420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2" name="Oval 1982"/>
              <p:cNvSpPr>
                <a:spLocks noChangeArrowheads="1"/>
              </p:cNvSpPr>
              <p:nvPr/>
            </p:nvSpPr>
            <p:spPr bwMode="auto">
              <a:xfrm>
                <a:off x="420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3" name="Oval 1983"/>
              <p:cNvSpPr>
                <a:spLocks noChangeArrowheads="1"/>
              </p:cNvSpPr>
              <p:nvPr/>
            </p:nvSpPr>
            <p:spPr bwMode="auto">
              <a:xfrm>
                <a:off x="421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4" name="Oval 1984"/>
              <p:cNvSpPr>
                <a:spLocks noChangeArrowheads="1"/>
              </p:cNvSpPr>
              <p:nvPr/>
            </p:nvSpPr>
            <p:spPr bwMode="auto">
              <a:xfrm>
                <a:off x="421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5" name="Oval 1985"/>
              <p:cNvSpPr>
                <a:spLocks noChangeArrowheads="1"/>
              </p:cNvSpPr>
              <p:nvPr/>
            </p:nvSpPr>
            <p:spPr bwMode="auto">
              <a:xfrm>
                <a:off x="422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6" name="Oval 1986"/>
              <p:cNvSpPr>
                <a:spLocks noChangeArrowheads="1"/>
              </p:cNvSpPr>
              <p:nvPr/>
            </p:nvSpPr>
            <p:spPr bwMode="auto">
              <a:xfrm>
                <a:off x="422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7" name="Oval 1987"/>
              <p:cNvSpPr>
                <a:spLocks noChangeArrowheads="1"/>
              </p:cNvSpPr>
              <p:nvPr/>
            </p:nvSpPr>
            <p:spPr bwMode="auto">
              <a:xfrm>
                <a:off x="422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8" name="Oval 1988"/>
              <p:cNvSpPr>
                <a:spLocks noChangeArrowheads="1"/>
              </p:cNvSpPr>
              <p:nvPr/>
            </p:nvSpPr>
            <p:spPr bwMode="auto">
              <a:xfrm>
                <a:off x="423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9" name="Oval 1989"/>
              <p:cNvSpPr>
                <a:spLocks noChangeArrowheads="1"/>
              </p:cNvSpPr>
              <p:nvPr/>
            </p:nvSpPr>
            <p:spPr bwMode="auto">
              <a:xfrm>
                <a:off x="423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0" name="Oval 1990"/>
              <p:cNvSpPr>
                <a:spLocks noChangeArrowheads="1"/>
              </p:cNvSpPr>
              <p:nvPr/>
            </p:nvSpPr>
            <p:spPr bwMode="auto">
              <a:xfrm>
                <a:off x="424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1" name="Oval 1991"/>
              <p:cNvSpPr>
                <a:spLocks noChangeArrowheads="1"/>
              </p:cNvSpPr>
              <p:nvPr/>
            </p:nvSpPr>
            <p:spPr bwMode="auto">
              <a:xfrm>
                <a:off x="424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2" name="Oval 1992"/>
              <p:cNvSpPr>
                <a:spLocks noChangeArrowheads="1"/>
              </p:cNvSpPr>
              <p:nvPr/>
            </p:nvSpPr>
            <p:spPr bwMode="auto">
              <a:xfrm>
                <a:off x="424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3" name="Oval 1993"/>
              <p:cNvSpPr>
                <a:spLocks noChangeArrowheads="1"/>
              </p:cNvSpPr>
              <p:nvPr/>
            </p:nvSpPr>
            <p:spPr bwMode="auto">
              <a:xfrm>
                <a:off x="425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4" name="Oval 1994"/>
              <p:cNvSpPr>
                <a:spLocks noChangeArrowheads="1"/>
              </p:cNvSpPr>
              <p:nvPr/>
            </p:nvSpPr>
            <p:spPr bwMode="auto">
              <a:xfrm>
                <a:off x="425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5" name="Oval 1995"/>
              <p:cNvSpPr>
                <a:spLocks noChangeArrowheads="1"/>
              </p:cNvSpPr>
              <p:nvPr/>
            </p:nvSpPr>
            <p:spPr bwMode="auto">
              <a:xfrm>
                <a:off x="426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6" name="Oval 1996"/>
              <p:cNvSpPr>
                <a:spLocks noChangeArrowheads="1"/>
              </p:cNvSpPr>
              <p:nvPr/>
            </p:nvSpPr>
            <p:spPr bwMode="auto">
              <a:xfrm>
                <a:off x="426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7" name="Oval 1997"/>
              <p:cNvSpPr>
                <a:spLocks noChangeArrowheads="1"/>
              </p:cNvSpPr>
              <p:nvPr/>
            </p:nvSpPr>
            <p:spPr bwMode="auto">
              <a:xfrm>
                <a:off x="426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8" name="Oval 1998"/>
              <p:cNvSpPr>
                <a:spLocks noChangeArrowheads="1"/>
              </p:cNvSpPr>
              <p:nvPr/>
            </p:nvSpPr>
            <p:spPr bwMode="auto">
              <a:xfrm>
                <a:off x="427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9" name="Oval 1999"/>
              <p:cNvSpPr>
                <a:spLocks noChangeArrowheads="1"/>
              </p:cNvSpPr>
              <p:nvPr/>
            </p:nvSpPr>
            <p:spPr bwMode="auto">
              <a:xfrm>
                <a:off x="427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0" name="Oval 2000"/>
              <p:cNvSpPr>
                <a:spLocks noChangeArrowheads="1"/>
              </p:cNvSpPr>
              <p:nvPr/>
            </p:nvSpPr>
            <p:spPr bwMode="auto">
              <a:xfrm>
                <a:off x="428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1" name="Oval 2001"/>
              <p:cNvSpPr>
                <a:spLocks noChangeArrowheads="1"/>
              </p:cNvSpPr>
              <p:nvPr/>
            </p:nvSpPr>
            <p:spPr bwMode="auto">
              <a:xfrm>
                <a:off x="428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2" name="Oval 2002"/>
              <p:cNvSpPr>
                <a:spLocks noChangeArrowheads="1"/>
              </p:cNvSpPr>
              <p:nvPr/>
            </p:nvSpPr>
            <p:spPr bwMode="auto">
              <a:xfrm>
                <a:off x="428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3" name="Oval 2003"/>
              <p:cNvSpPr>
                <a:spLocks noChangeArrowheads="1"/>
              </p:cNvSpPr>
              <p:nvPr/>
            </p:nvSpPr>
            <p:spPr bwMode="auto">
              <a:xfrm>
                <a:off x="429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4" name="Oval 2004"/>
              <p:cNvSpPr>
                <a:spLocks noChangeArrowheads="1"/>
              </p:cNvSpPr>
              <p:nvPr/>
            </p:nvSpPr>
            <p:spPr bwMode="auto">
              <a:xfrm>
                <a:off x="429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5" name="Oval 2005"/>
              <p:cNvSpPr>
                <a:spLocks noChangeArrowheads="1"/>
              </p:cNvSpPr>
              <p:nvPr/>
            </p:nvSpPr>
            <p:spPr bwMode="auto">
              <a:xfrm>
                <a:off x="430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6" name="Oval 2006"/>
              <p:cNvSpPr>
                <a:spLocks noChangeArrowheads="1"/>
              </p:cNvSpPr>
              <p:nvPr/>
            </p:nvSpPr>
            <p:spPr bwMode="auto">
              <a:xfrm>
                <a:off x="430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7" name="Oval 2007"/>
              <p:cNvSpPr>
                <a:spLocks noChangeArrowheads="1"/>
              </p:cNvSpPr>
              <p:nvPr/>
            </p:nvSpPr>
            <p:spPr bwMode="auto">
              <a:xfrm>
                <a:off x="430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8" name="Oval 2008"/>
              <p:cNvSpPr>
                <a:spLocks noChangeArrowheads="1"/>
              </p:cNvSpPr>
              <p:nvPr/>
            </p:nvSpPr>
            <p:spPr bwMode="auto">
              <a:xfrm>
                <a:off x="431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9" name="Oval 2009"/>
              <p:cNvSpPr>
                <a:spLocks noChangeArrowheads="1"/>
              </p:cNvSpPr>
              <p:nvPr/>
            </p:nvSpPr>
            <p:spPr bwMode="auto">
              <a:xfrm>
                <a:off x="431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0" name="Oval 2010"/>
              <p:cNvSpPr>
                <a:spLocks noChangeArrowheads="1"/>
              </p:cNvSpPr>
              <p:nvPr/>
            </p:nvSpPr>
            <p:spPr bwMode="auto">
              <a:xfrm>
                <a:off x="432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1" name="Oval 2011"/>
              <p:cNvSpPr>
                <a:spLocks noChangeArrowheads="1"/>
              </p:cNvSpPr>
              <p:nvPr/>
            </p:nvSpPr>
            <p:spPr bwMode="auto">
              <a:xfrm>
                <a:off x="432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2" name="Oval 2012"/>
              <p:cNvSpPr>
                <a:spLocks noChangeArrowheads="1"/>
              </p:cNvSpPr>
              <p:nvPr/>
            </p:nvSpPr>
            <p:spPr bwMode="auto">
              <a:xfrm>
                <a:off x="432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3" name="Oval 2013"/>
              <p:cNvSpPr>
                <a:spLocks noChangeArrowheads="1"/>
              </p:cNvSpPr>
              <p:nvPr/>
            </p:nvSpPr>
            <p:spPr bwMode="auto">
              <a:xfrm>
                <a:off x="432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3" name="Group 2215"/>
            <p:cNvGrpSpPr>
              <a:grpSpLocks/>
            </p:cNvGrpSpPr>
            <p:nvPr/>
          </p:nvGrpSpPr>
          <p:grpSpPr bwMode="auto">
            <a:xfrm>
              <a:off x="6878638" y="2200275"/>
              <a:ext cx="1239838" cy="344488"/>
              <a:chOff x="4333" y="1386"/>
              <a:chExt cx="781" cy="217"/>
            </a:xfrm>
          </p:grpSpPr>
          <p:sp>
            <p:nvSpPr>
              <p:cNvPr id="2504" name="Oval 2015"/>
              <p:cNvSpPr>
                <a:spLocks noChangeArrowheads="1"/>
              </p:cNvSpPr>
              <p:nvPr/>
            </p:nvSpPr>
            <p:spPr bwMode="auto">
              <a:xfrm>
                <a:off x="433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5" name="Oval 2016"/>
              <p:cNvSpPr>
                <a:spLocks noChangeArrowheads="1"/>
              </p:cNvSpPr>
              <p:nvPr/>
            </p:nvSpPr>
            <p:spPr bwMode="auto">
              <a:xfrm>
                <a:off x="433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6" name="Oval 2017"/>
              <p:cNvSpPr>
                <a:spLocks noChangeArrowheads="1"/>
              </p:cNvSpPr>
              <p:nvPr/>
            </p:nvSpPr>
            <p:spPr bwMode="auto">
              <a:xfrm>
                <a:off x="433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7" name="Oval 2018"/>
              <p:cNvSpPr>
                <a:spLocks noChangeArrowheads="1"/>
              </p:cNvSpPr>
              <p:nvPr/>
            </p:nvSpPr>
            <p:spPr bwMode="auto">
              <a:xfrm>
                <a:off x="434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8" name="Oval 2019"/>
              <p:cNvSpPr>
                <a:spLocks noChangeArrowheads="1"/>
              </p:cNvSpPr>
              <p:nvPr/>
            </p:nvSpPr>
            <p:spPr bwMode="auto">
              <a:xfrm>
                <a:off x="434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9" name="Oval 2020"/>
              <p:cNvSpPr>
                <a:spLocks noChangeArrowheads="1"/>
              </p:cNvSpPr>
              <p:nvPr/>
            </p:nvSpPr>
            <p:spPr bwMode="auto">
              <a:xfrm>
                <a:off x="434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0" name="Oval 2021"/>
              <p:cNvSpPr>
                <a:spLocks noChangeArrowheads="1"/>
              </p:cNvSpPr>
              <p:nvPr/>
            </p:nvSpPr>
            <p:spPr bwMode="auto">
              <a:xfrm>
                <a:off x="435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1" name="Oval 2022"/>
              <p:cNvSpPr>
                <a:spLocks noChangeArrowheads="1"/>
              </p:cNvSpPr>
              <p:nvPr/>
            </p:nvSpPr>
            <p:spPr bwMode="auto">
              <a:xfrm>
                <a:off x="435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2" name="Oval 2023"/>
              <p:cNvSpPr>
                <a:spLocks noChangeArrowheads="1"/>
              </p:cNvSpPr>
              <p:nvPr/>
            </p:nvSpPr>
            <p:spPr bwMode="auto">
              <a:xfrm>
                <a:off x="436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3" name="Oval 2024"/>
              <p:cNvSpPr>
                <a:spLocks noChangeArrowheads="1"/>
              </p:cNvSpPr>
              <p:nvPr/>
            </p:nvSpPr>
            <p:spPr bwMode="auto">
              <a:xfrm>
                <a:off x="436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4" name="Oval 2025"/>
              <p:cNvSpPr>
                <a:spLocks noChangeArrowheads="1"/>
              </p:cNvSpPr>
              <p:nvPr/>
            </p:nvSpPr>
            <p:spPr bwMode="auto">
              <a:xfrm>
                <a:off x="436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5" name="Oval 2026"/>
              <p:cNvSpPr>
                <a:spLocks noChangeArrowheads="1"/>
              </p:cNvSpPr>
              <p:nvPr/>
            </p:nvSpPr>
            <p:spPr bwMode="auto">
              <a:xfrm>
                <a:off x="437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6" name="Oval 2027"/>
              <p:cNvSpPr>
                <a:spLocks noChangeArrowheads="1"/>
              </p:cNvSpPr>
              <p:nvPr/>
            </p:nvSpPr>
            <p:spPr bwMode="auto">
              <a:xfrm>
                <a:off x="437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7" name="Oval 2028"/>
              <p:cNvSpPr>
                <a:spLocks noChangeArrowheads="1"/>
              </p:cNvSpPr>
              <p:nvPr/>
            </p:nvSpPr>
            <p:spPr bwMode="auto">
              <a:xfrm>
                <a:off x="438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8" name="Oval 2029"/>
              <p:cNvSpPr>
                <a:spLocks noChangeArrowheads="1"/>
              </p:cNvSpPr>
              <p:nvPr/>
            </p:nvSpPr>
            <p:spPr bwMode="auto">
              <a:xfrm>
                <a:off x="438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9" name="Oval 2030"/>
              <p:cNvSpPr>
                <a:spLocks noChangeArrowheads="1"/>
              </p:cNvSpPr>
              <p:nvPr/>
            </p:nvSpPr>
            <p:spPr bwMode="auto">
              <a:xfrm>
                <a:off x="438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0" name="Oval 2031"/>
              <p:cNvSpPr>
                <a:spLocks noChangeArrowheads="1"/>
              </p:cNvSpPr>
              <p:nvPr/>
            </p:nvSpPr>
            <p:spPr bwMode="auto">
              <a:xfrm>
                <a:off x="439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1" name="Oval 2032"/>
              <p:cNvSpPr>
                <a:spLocks noChangeArrowheads="1"/>
              </p:cNvSpPr>
              <p:nvPr/>
            </p:nvSpPr>
            <p:spPr bwMode="auto">
              <a:xfrm>
                <a:off x="439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2" name="Oval 2033"/>
              <p:cNvSpPr>
                <a:spLocks noChangeArrowheads="1"/>
              </p:cNvSpPr>
              <p:nvPr/>
            </p:nvSpPr>
            <p:spPr bwMode="auto">
              <a:xfrm>
                <a:off x="440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3" name="Oval 2034"/>
              <p:cNvSpPr>
                <a:spLocks noChangeArrowheads="1"/>
              </p:cNvSpPr>
              <p:nvPr/>
            </p:nvSpPr>
            <p:spPr bwMode="auto">
              <a:xfrm>
                <a:off x="440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4" name="Oval 2035"/>
              <p:cNvSpPr>
                <a:spLocks noChangeArrowheads="1"/>
              </p:cNvSpPr>
              <p:nvPr/>
            </p:nvSpPr>
            <p:spPr bwMode="auto">
              <a:xfrm>
                <a:off x="440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5" name="Oval 2036"/>
              <p:cNvSpPr>
                <a:spLocks noChangeArrowheads="1"/>
              </p:cNvSpPr>
              <p:nvPr/>
            </p:nvSpPr>
            <p:spPr bwMode="auto">
              <a:xfrm>
                <a:off x="441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6" name="Oval 2037"/>
              <p:cNvSpPr>
                <a:spLocks noChangeArrowheads="1"/>
              </p:cNvSpPr>
              <p:nvPr/>
            </p:nvSpPr>
            <p:spPr bwMode="auto">
              <a:xfrm>
                <a:off x="441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7" name="Oval 2038"/>
              <p:cNvSpPr>
                <a:spLocks noChangeArrowheads="1"/>
              </p:cNvSpPr>
              <p:nvPr/>
            </p:nvSpPr>
            <p:spPr bwMode="auto">
              <a:xfrm>
                <a:off x="442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8" name="Oval 2039"/>
              <p:cNvSpPr>
                <a:spLocks noChangeArrowheads="1"/>
              </p:cNvSpPr>
              <p:nvPr/>
            </p:nvSpPr>
            <p:spPr bwMode="auto">
              <a:xfrm>
                <a:off x="442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9" name="Oval 2040"/>
              <p:cNvSpPr>
                <a:spLocks noChangeArrowheads="1"/>
              </p:cNvSpPr>
              <p:nvPr/>
            </p:nvSpPr>
            <p:spPr bwMode="auto">
              <a:xfrm>
                <a:off x="442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0" name="Oval 2041"/>
              <p:cNvSpPr>
                <a:spLocks noChangeArrowheads="1"/>
              </p:cNvSpPr>
              <p:nvPr/>
            </p:nvSpPr>
            <p:spPr bwMode="auto">
              <a:xfrm>
                <a:off x="442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1" name="Oval 2042"/>
              <p:cNvSpPr>
                <a:spLocks noChangeArrowheads="1"/>
              </p:cNvSpPr>
              <p:nvPr/>
            </p:nvSpPr>
            <p:spPr bwMode="auto">
              <a:xfrm>
                <a:off x="443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2" name="Oval 2043"/>
              <p:cNvSpPr>
                <a:spLocks noChangeArrowheads="1"/>
              </p:cNvSpPr>
              <p:nvPr/>
            </p:nvSpPr>
            <p:spPr bwMode="auto">
              <a:xfrm>
                <a:off x="443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3" name="Oval 2044"/>
              <p:cNvSpPr>
                <a:spLocks noChangeArrowheads="1"/>
              </p:cNvSpPr>
              <p:nvPr/>
            </p:nvSpPr>
            <p:spPr bwMode="auto">
              <a:xfrm>
                <a:off x="444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4" name="Oval 2045"/>
              <p:cNvSpPr>
                <a:spLocks noChangeArrowheads="1"/>
              </p:cNvSpPr>
              <p:nvPr/>
            </p:nvSpPr>
            <p:spPr bwMode="auto">
              <a:xfrm>
                <a:off x="444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5" name="Oval 2046"/>
              <p:cNvSpPr>
                <a:spLocks noChangeArrowheads="1"/>
              </p:cNvSpPr>
              <p:nvPr/>
            </p:nvSpPr>
            <p:spPr bwMode="auto">
              <a:xfrm>
                <a:off x="444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6" name="Oval 2047"/>
              <p:cNvSpPr>
                <a:spLocks noChangeArrowheads="1"/>
              </p:cNvSpPr>
              <p:nvPr/>
            </p:nvSpPr>
            <p:spPr bwMode="auto">
              <a:xfrm>
                <a:off x="445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7" name="Oval 2048"/>
              <p:cNvSpPr>
                <a:spLocks noChangeArrowheads="1"/>
              </p:cNvSpPr>
              <p:nvPr/>
            </p:nvSpPr>
            <p:spPr bwMode="auto">
              <a:xfrm>
                <a:off x="445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8" name="Oval 2049"/>
              <p:cNvSpPr>
                <a:spLocks noChangeArrowheads="1"/>
              </p:cNvSpPr>
              <p:nvPr/>
            </p:nvSpPr>
            <p:spPr bwMode="auto">
              <a:xfrm>
                <a:off x="446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9" name="Oval 2050"/>
              <p:cNvSpPr>
                <a:spLocks noChangeArrowheads="1"/>
              </p:cNvSpPr>
              <p:nvPr/>
            </p:nvSpPr>
            <p:spPr bwMode="auto">
              <a:xfrm>
                <a:off x="4465" y="158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0" name="Oval 2051"/>
              <p:cNvSpPr>
                <a:spLocks noChangeArrowheads="1"/>
              </p:cNvSpPr>
              <p:nvPr/>
            </p:nvSpPr>
            <p:spPr bwMode="auto">
              <a:xfrm>
                <a:off x="4469"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1" name="Oval 2052"/>
              <p:cNvSpPr>
                <a:spLocks noChangeArrowheads="1"/>
              </p:cNvSpPr>
              <p:nvPr/>
            </p:nvSpPr>
            <p:spPr bwMode="auto">
              <a:xfrm>
                <a:off x="4473"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2" name="Oval 2053"/>
              <p:cNvSpPr>
                <a:spLocks noChangeArrowheads="1"/>
              </p:cNvSpPr>
              <p:nvPr/>
            </p:nvSpPr>
            <p:spPr bwMode="auto">
              <a:xfrm>
                <a:off x="4477"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3" name="Oval 2054"/>
              <p:cNvSpPr>
                <a:spLocks noChangeArrowheads="1"/>
              </p:cNvSpPr>
              <p:nvPr/>
            </p:nvSpPr>
            <p:spPr bwMode="auto">
              <a:xfrm>
                <a:off x="4481"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4" name="Oval 2055"/>
              <p:cNvSpPr>
                <a:spLocks noChangeArrowheads="1"/>
              </p:cNvSpPr>
              <p:nvPr/>
            </p:nvSpPr>
            <p:spPr bwMode="auto">
              <a:xfrm>
                <a:off x="44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5" name="Oval 2056"/>
              <p:cNvSpPr>
                <a:spLocks noChangeArrowheads="1"/>
              </p:cNvSpPr>
              <p:nvPr/>
            </p:nvSpPr>
            <p:spPr bwMode="auto">
              <a:xfrm>
                <a:off x="44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6" name="Oval 2057"/>
              <p:cNvSpPr>
                <a:spLocks noChangeArrowheads="1"/>
              </p:cNvSpPr>
              <p:nvPr/>
            </p:nvSpPr>
            <p:spPr bwMode="auto">
              <a:xfrm>
                <a:off x="44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7" name="Oval 2058"/>
              <p:cNvSpPr>
                <a:spLocks noChangeArrowheads="1"/>
              </p:cNvSpPr>
              <p:nvPr/>
            </p:nvSpPr>
            <p:spPr bwMode="auto">
              <a:xfrm>
                <a:off x="44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8" name="Oval 2059"/>
              <p:cNvSpPr>
                <a:spLocks noChangeArrowheads="1"/>
              </p:cNvSpPr>
              <p:nvPr/>
            </p:nvSpPr>
            <p:spPr bwMode="auto">
              <a:xfrm>
                <a:off x="45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9" name="Oval 2060"/>
              <p:cNvSpPr>
                <a:spLocks noChangeArrowheads="1"/>
              </p:cNvSpPr>
              <p:nvPr/>
            </p:nvSpPr>
            <p:spPr bwMode="auto">
              <a:xfrm>
                <a:off x="45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0" name="Oval 2061"/>
              <p:cNvSpPr>
                <a:spLocks noChangeArrowheads="1"/>
              </p:cNvSpPr>
              <p:nvPr/>
            </p:nvSpPr>
            <p:spPr bwMode="auto">
              <a:xfrm>
                <a:off x="45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1" name="Oval 2062"/>
              <p:cNvSpPr>
                <a:spLocks noChangeArrowheads="1"/>
              </p:cNvSpPr>
              <p:nvPr/>
            </p:nvSpPr>
            <p:spPr bwMode="auto">
              <a:xfrm>
                <a:off x="451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2" name="Oval 2063"/>
              <p:cNvSpPr>
                <a:spLocks noChangeArrowheads="1"/>
              </p:cNvSpPr>
              <p:nvPr/>
            </p:nvSpPr>
            <p:spPr bwMode="auto">
              <a:xfrm>
                <a:off x="451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3" name="Oval 2064"/>
              <p:cNvSpPr>
                <a:spLocks noChangeArrowheads="1"/>
              </p:cNvSpPr>
              <p:nvPr/>
            </p:nvSpPr>
            <p:spPr bwMode="auto">
              <a:xfrm>
                <a:off x="45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4" name="Oval 2065"/>
              <p:cNvSpPr>
                <a:spLocks noChangeArrowheads="1"/>
              </p:cNvSpPr>
              <p:nvPr/>
            </p:nvSpPr>
            <p:spPr bwMode="auto">
              <a:xfrm>
                <a:off x="45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5" name="Oval 2066"/>
              <p:cNvSpPr>
                <a:spLocks noChangeArrowheads="1"/>
              </p:cNvSpPr>
              <p:nvPr/>
            </p:nvSpPr>
            <p:spPr bwMode="auto">
              <a:xfrm>
                <a:off x="45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6" name="Oval 2067"/>
              <p:cNvSpPr>
                <a:spLocks noChangeArrowheads="1"/>
              </p:cNvSpPr>
              <p:nvPr/>
            </p:nvSpPr>
            <p:spPr bwMode="auto">
              <a:xfrm>
                <a:off x="45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7" name="Oval 2068"/>
              <p:cNvSpPr>
                <a:spLocks noChangeArrowheads="1"/>
              </p:cNvSpPr>
              <p:nvPr/>
            </p:nvSpPr>
            <p:spPr bwMode="auto">
              <a:xfrm>
                <a:off x="45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8" name="Oval 2069"/>
              <p:cNvSpPr>
                <a:spLocks noChangeArrowheads="1"/>
              </p:cNvSpPr>
              <p:nvPr/>
            </p:nvSpPr>
            <p:spPr bwMode="auto">
              <a:xfrm>
                <a:off x="454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9" name="Oval 2070"/>
              <p:cNvSpPr>
                <a:spLocks noChangeArrowheads="1"/>
              </p:cNvSpPr>
              <p:nvPr/>
            </p:nvSpPr>
            <p:spPr bwMode="auto">
              <a:xfrm>
                <a:off x="454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0" name="Oval 2071"/>
              <p:cNvSpPr>
                <a:spLocks noChangeArrowheads="1"/>
              </p:cNvSpPr>
              <p:nvPr/>
            </p:nvSpPr>
            <p:spPr bwMode="auto">
              <a:xfrm>
                <a:off x="45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1" name="Oval 2072"/>
              <p:cNvSpPr>
                <a:spLocks noChangeArrowheads="1"/>
              </p:cNvSpPr>
              <p:nvPr/>
            </p:nvSpPr>
            <p:spPr bwMode="auto">
              <a:xfrm>
                <a:off x="45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2" name="Oval 2073"/>
              <p:cNvSpPr>
                <a:spLocks noChangeArrowheads="1"/>
              </p:cNvSpPr>
              <p:nvPr/>
            </p:nvSpPr>
            <p:spPr bwMode="auto">
              <a:xfrm>
                <a:off x="455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3" name="Oval 2074"/>
              <p:cNvSpPr>
                <a:spLocks noChangeArrowheads="1"/>
              </p:cNvSpPr>
              <p:nvPr/>
            </p:nvSpPr>
            <p:spPr bwMode="auto">
              <a:xfrm>
                <a:off x="456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4" name="Oval 2075"/>
              <p:cNvSpPr>
                <a:spLocks noChangeArrowheads="1"/>
              </p:cNvSpPr>
              <p:nvPr/>
            </p:nvSpPr>
            <p:spPr bwMode="auto">
              <a:xfrm>
                <a:off x="456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5" name="Oval 2076"/>
              <p:cNvSpPr>
                <a:spLocks noChangeArrowheads="1"/>
              </p:cNvSpPr>
              <p:nvPr/>
            </p:nvSpPr>
            <p:spPr bwMode="auto">
              <a:xfrm>
                <a:off x="45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6" name="Oval 2077"/>
              <p:cNvSpPr>
                <a:spLocks noChangeArrowheads="1"/>
              </p:cNvSpPr>
              <p:nvPr/>
            </p:nvSpPr>
            <p:spPr bwMode="auto">
              <a:xfrm>
                <a:off x="457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7" name="Oval 2078"/>
              <p:cNvSpPr>
                <a:spLocks noChangeArrowheads="1"/>
              </p:cNvSpPr>
              <p:nvPr/>
            </p:nvSpPr>
            <p:spPr bwMode="auto">
              <a:xfrm>
                <a:off x="457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8" name="Oval 2079"/>
              <p:cNvSpPr>
                <a:spLocks noChangeArrowheads="1"/>
              </p:cNvSpPr>
              <p:nvPr/>
            </p:nvSpPr>
            <p:spPr bwMode="auto">
              <a:xfrm>
                <a:off x="45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9" name="Oval 2080"/>
              <p:cNvSpPr>
                <a:spLocks noChangeArrowheads="1"/>
              </p:cNvSpPr>
              <p:nvPr/>
            </p:nvSpPr>
            <p:spPr bwMode="auto">
              <a:xfrm>
                <a:off x="45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0" name="Oval 2081"/>
              <p:cNvSpPr>
                <a:spLocks noChangeArrowheads="1"/>
              </p:cNvSpPr>
              <p:nvPr/>
            </p:nvSpPr>
            <p:spPr bwMode="auto">
              <a:xfrm>
                <a:off x="45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1" name="Oval 2082"/>
              <p:cNvSpPr>
                <a:spLocks noChangeArrowheads="1"/>
              </p:cNvSpPr>
              <p:nvPr/>
            </p:nvSpPr>
            <p:spPr bwMode="auto">
              <a:xfrm>
                <a:off x="45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2" name="Oval 2083"/>
              <p:cNvSpPr>
                <a:spLocks noChangeArrowheads="1"/>
              </p:cNvSpPr>
              <p:nvPr/>
            </p:nvSpPr>
            <p:spPr bwMode="auto">
              <a:xfrm>
                <a:off x="45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3" name="Oval 2084"/>
              <p:cNvSpPr>
                <a:spLocks noChangeArrowheads="1"/>
              </p:cNvSpPr>
              <p:nvPr/>
            </p:nvSpPr>
            <p:spPr bwMode="auto">
              <a:xfrm>
                <a:off x="45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4" name="Oval 2085"/>
              <p:cNvSpPr>
                <a:spLocks noChangeArrowheads="1"/>
              </p:cNvSpPr>
              <p:nvPr/>
            </p:nvSpPr>
            <p:spPr bwMode="auto">
              <a:xfrm>
                <a:off x="46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5" name="Oval 2086"/>
              <p:cNvSpPr>
                <a:spLocks noChangeArrowheads="1"/>
              </p:cNvSpPr>
              <p:nvPr/>
            </p:nvSpPr>
            <p:spPr bwMode="auto">
              <a:xfrm>
                <a:off x="46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6" name="Oval 2087"/>
              <p:cNvSpPr>
                <a:spLocks noChangeArrowheads="1"/>
              </p:cNvSpPr>
              <p:nvPr/>
            </p:nvSpPr>
            <p:spPr bwMode="auto">
              <a:xfrm>
                <a:off x="46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7" name="Oval 2088"/>
              <p:cNvSpPr>
                <a:spLocks noChangeArrowheads="1"/>
              </p:cNvSpPr>
              <p:nvPr/>
            </p:nvSpPr>
            <p:spPr bwMode="auto">
              <a:xfrm>
                <a:off x="461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8" name="Oval 2089"/>
              <p:cNvSpPr>
                <a:spLocks noChangeArrowheads="1"/>
              </p:cNvSpPr>
              <p:nvPr/>
            </p:nvSpPr>
            <p:spPr bwMode="auto">
              <a:xfrm>
                <a:off x="461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9" name="Oval 2090"/>
              <p:cNvSpPr>
                <a:spLocks noChangeArrowheads="1"/>
              </p:cNvSpPr>
              <p:nvPr/>
            </p:nvSpPr>
            <p:spPr bwMode="auto">
              <a:xfrm>
                <a:off x="46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0" name="Oval 2091"/>
              <p:cNvSpPr>
                <a:spLocks noChangeArrowheads="1"/>
              </p:cNvSpPr>
              <p:nvPr/>
            </p:nvSpPr>
            <p:spPr bwMode="auto">
              <a:xfrm>
                <a:off x="46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1" name="Oval 2092"/>
              <p:cNvSpPr>
                <a:spLocks noChangeArrowheads="1"/>
              </p:cNvSpPr>
              <p:nvPr/>
            </p:nvSpPr>
            <p:spPr bwMode="auto">
              <a:xfrm>
                <a:off x="46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2" name="Oval 2093"/>
              <p:cNvSpPr>
                <a:spLocks noChangeArrowheads="1"/>
              </p:cNvSpPr>
              <p:nvPr/>
            </p:nvSpPr>
            <p:spPr bwMode="auto">
              <a:xfrm>
                <a:off x="46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3" name="Oval 2094"/>
              <p:cNvSpPr>
                <a:spLocks noChangeArrowheads="1"/>
              </p:cNvSpPr>
              <p:nvPr/>
            </p:nvSpPr>
            <p:spPr bwMode="auto">
              <a:xfrm>
                <a:off x="46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4" name="Oval 2095"/>
              <p:cNvSpPr>
                <a:spLocks noChangeArrowheads="1"/>
              </p:cNvSpPr>
              <p:nvPr/>
            </p:nvSpPr>
            <p:spPr bwMode="auto">
              <a:xfrm>
                <a:off x="464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5" name="Oval 2096"/>
              <p:cNvSpPr>
                <a:spLocks noChangeArrowheads="1"/>
              </p:cNvSpPr>
              <p:nvPr/>
            </p:nvSpPr>
            <p:spPr bwMode="auto">
              <a:xfrm>
                <a:off x="464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6" name="Oval 2097"/>
              <p:cNvSpPr>
                <a:spLocks noChangeArrowheads="1"/>
              </p:cNvSpPr>
              <p:nvPr/>
            </p:nvSpPr>
            <p:spPr bwMode="auto">
              <a:xfrm>
                <a:off x="46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7" name="Oval 2098"/>
              <p:cNvSpPr>
                <a:spLocks noChangeArrowheads="1"/>
              </p:cNvSpPr>
              <p:nvPr/>
            </p:nvSpPr>
            <p:spPr bwMode="auto">
              <a:xfrm>
                <a:off x="46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8" name="Oval 2099"/>
              <p:cNvSpPr>
                <a:spLocks noChangeArrowheads="1"/>
              </p:cNvSpPr>
              <p:nvPr/>
            </p:nvSpPr>
            <p:spPr bwMode="auto">
              <a:xfrm>
                <a:off x="465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9" name="Oval 2100"/>
              <p:cNvSpPr>
                <a:spLocks noChangeArrowheads="1"/>
              </p:cNvSpPr>
              <p:nvPr/>
            </p:nvSpPr>
            <p:spPr bwMode="auto">
              <a:xfrm>
                <a:off x="465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0" name="Oval 2101"/>
              <p:cNvSpPr>
                <a:spLocks noChangeArrowheads="1"/>
              </p:cNvSpPr>
              <p:nvPr/>
            </p:nvSpPr>
            <p:spPr bwMode="auto">
              <a:xfrm>
                <a:off x="466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1" name="Oval 2102"/>
              <p:cNvSpPr>
                <a:spLocks noChangeArrowheads="1"/>
              </p:cNvSpPr>
              <p:nvPr/>
            </p:nvSpPr>
            <p:spPr bwMode="auto">
              <a:xfrm>
                <a:off x="466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2" name="Oval 2103"/>
              <p:cNvSpPr>
                <a:spLocks noChangeArrowheads="1"/>
              </p:cNvSpPr>
              <p:nvPr/>
            </p:nvSpPr>
            <p:spPr bwMode="auto">
              <a:xfrm>
                <a:off x="467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3" name="Oval 2104"/>
              <p:cNvSpPr>
                <a:spLocks noChangeArrowheads="1"/>
              </p:cNvSpPr>
              <p:nvPr/>
            </p:nvSpPr>
            <p:spPr bwMode="auto">
              <a:xfrm>
                <a:off x="467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4" name="Oval 2105"/>
              <p:cNvSpPr>
                <a:spLocks noChangeArrowheads="1"/>
              </p:cNvSpPr>
              <p:nvPr/>
            </p:nvSpPr>
            <p:spPr bwMode="auto">
              <a:xfrm>
                <a:off x="467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5" name="Oval 2106"/>
              <p:cNvSpPr>
                <a:spLocks noChangeArrowheads="1"/>
              </p:cNvSpPr>
              <p:nvPr/>
            </p:nvSpPr>
            <p:spPr bwMode="auto">
              <a:xfrm>
                <a:off x="468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6" name="Oval 2107"/>
              <p:cNvSpPr>
                <a:spLocks noChangeArrowheads="1"/>
              </p:cNvSpPr>
              <p:nvPr/>
            </p:nvSpPr>
            <p:spPr bwMode="auto">
              <a:xfrm>
                <a:off x="468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7" name="Oval 2108"/>
              <p:cNvSpPr>
                <a:spLocks noChangeArrowheads="1"/>
              </p:cNvSpPr>
              <p:nvPr/>
            </p:nvSpPr>
            <p:spPr bwMode="auto">
              <a:xfrm>
                <a:off x="469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8" name="Oval 2109"/>
              <p:cNvSpPr>
                <a:spLocks noChangeArrowheads="1"/>
              </p:cNvSpPr>
              <p:nvPr/>
            </p:nvSpPr>
            <p:spPr bwMode="auto">
              <a:xfrm>
                <a:off x="469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9" name="Oval 2110"/>
              <p:cNvSpPr>
                <a:spLocks noChangeArrowheads="1"/>
              </p:cNvSpPr>
              <p:nvPr/>
            </p:nvSpPr>
            <p:spPr bwMode="auto">
              <a:xfrm>
                <a:off x="469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0" name="Oval 2111"/>
              <p:cNvSpPr>
                <a:spLocks noChangeArrowheads="1"/>
              </p:cNvSpPr>
              <p:nvPr/>
            </p:nvSpPr>
            <p:spPr bwMode="auto">
              <a:xfrm>
                <a:off x="46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1" name="Oval 2112"/>
              <p:cNvSpPr>
                <a:spLocks noChangeArrowheads="1"/>
              </p:cNvSpPr>
              <p:nvPr/>
            </p:nvSpPr>
            <p:spPr bwMode="auto">
              <a:xfrm>
                <a:off x="47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2" name="Oval 2113"/>
              <p:cNvSpPr>
                <a:spLocks noChangeArrowheads="1"/>
              </p:cNvSpPr>
              <p:nvPr/>
            </p:nvSpPr>
            <p:spPr bwMode="auto">
              <a:xfrm>
                <a:off x="47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3" name="Oval 2114"/>
              <p:cNvSpPr>
                <a:spLocks noChangeArrowheads="1"/>
              </p:cNvSpPr>
              <p:nvPr/>
            </p:nvSpPr>
            <p:spPr bwMode="auto">
              <a:xfrm>
                <a:off x="47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4" name="Oval 2115"/>
              <p:cNvSpPr>
                <a:spLocks noChangeArrowheads="1"/>
              </p:cNvSpPr>
              <p:nvPr/>
            </p:nvSpPr>
            <p:spPr bwMode="auto">
              <a:xfrm>
                <a:off x="471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5" name="Oval 2116"/>
              <p:cNvSpPr>
                <a:spLocks noChangeArrowheads="1"/>
              </p:cNvSpPr>
              <p:nvPr/>
            </p:nvSpPr>
            <p:spPr bwMode="auto">
              <a:xfrm>
                <a:off x="471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6" name="Oval 2117"/>
              <p:cNvSpPr>
                <a:spLocks noChangeArrowheads="1"/>
              </p:cNvSpPr>
              <p:nvPr/>
            </p:nvSpPr>
            <p:spPr bwMode="auto">
              <a:xfrm>
                <a:off x="47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7" name="Oval 2118"/>
              <p:cNvSpPr>
                <a:spLocks noChangeArrowheads="1"/>
              </p:cNvSpPr>
              <p:nvPr/>
            </p:nvSpPr>
            <p:spPr bwMode="auto">
              <a:xfrm>
                <a:off x="47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8" name="Oval 2119"/>
              <p:cNvSpPr>
                <a:spLocks noChangeArrowheads="1"/>
              </p:cNvSpPr>
              <p:nvPr/>
            </p:nvSpPr>
            <p:spPr bwMode="auto">
              <a:xfrm>
                <a:off x="47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9" name="Oval 2120"/>
              <p:cNvSpPr>
                <a:spLocks noChangeArrowheads="1"/>
              </p:cNvSpPr>
              <p:nvPr/>
            </p:nvSpPr>
            <p:spPr bwMode="auto">
              <a:xfrm>
                <a:off x="47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0" name="Oval 2121"/>
              <p:cNvSpPr>
                <a:spLocks noChangeArrowheads="1"/>
              </p:cNvSpPr>
              <p:nvPr/>
            </p:nvSpPr>
            <p:spPr bwMode="auto">
              <a:xfrm>
                <a:off x="47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1" name="Oval 2122"/>
              <p:cNvSpPr>
                <a:spLocks noChangeArrowheads="1"/>
              </p:cNvSpPr>
              <p:nvPr/>
            </p:nvSpPr>
            <p:spPr bwMode="auto">
              <a:xfrm>
                <a:off x="474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2" name="Oval 2123"/>
              <p:cNvSpPr>
                <a:spLocks noChangeArrowheads="1"/>
              </p:cNvSpPr>
              <p:nvPr/>
            </p:nvSpPr>
            <p:spPr bwMode="auto">
              <a:xfrm>
                <a:off x="474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3" name="Oval 2124"/>
              <p:cNvSpPr>
                <a:spLocks noChangeArrowheads="1"/>
              </p:cNvSpPr>
              <p:nvPr/>
            </p:nvSpPr>
            <p:spPr bwMode="auto">
              <a:xfrm>
                <a:off x="47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4" name="Oval 2125"/>
              <p:cNvSpPr>
                <a:spLocks noChangeArrowheads="1"/>
              </p:cNvSpPr>
              <p:nvPr/>
            </p:nvSpPr>
            <p:spPr bwMode="auto">
              <a:xfrm>
                <a:off x="47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5" name="Oval 2126"/>
              <p:cNvSpPr>
                <a:spLocks noChangeArrowheads="1"/>
              </p:cNvSpPr>
              <p:nvPr/>
            </p:nvSpPr>
            <p:spPr bwMode="auto">
              <a:xfrm>
                <a:off x="47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6" name="Oval 2127"/>
              <p:cNvSpPr>
                <a:spLocks noChangeArrowheads="1"/>
              </p:cNvSpPr>
              <p:nvPr/>
            </p:nvSpPr>
            <p:spPr bwMode="auto">
              <a:xfrm>
                <a:off x="47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7" name="Oval 2128"/>
              <p:cNvSpPr>
                <a:spLocks noChangeArrowheads="1"/>
              </p:cNvSpPr>
              <p:nvPr/>
            </p:nvSpPr>
            <p:spPr bwMode="auto">
              <a:xfrm>
                <a:off x="47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8" name="Oval 2129"/>
              <p:cNvSpPr>
                <a:spLocks noChangeArrowheads="1"/>
              </p:cNvSpPr>
              <p:nvPr/>
            </p:nvSpPr>
            <p:spPr bwMode="auto">
              <a:xfrm>
                <a:off x="477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9" name="Oval 2130"/>
              <p:cNvSpPr>
                <a:spLocks noChangeArrowheads="1"/>
              </p:cNvSpPr>
              <p:nvPr/>
            </p:nvSpPr>
            <p:spPr bwMode="auto">
              <a:xfrm>
                <a:off x="477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0" name="Oval 2131"/>
              <p:cNvSpPr>
                <a:spLocks noChangeArrowheads="1"/>
              </p:cNvSpPr>
              <p:nvPr/>
            </p:nvSpPr>
            <p:spPr bwMode="auto">
              <a:xfrm>
                <a:off x="47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1" name="Oval 2132"/>
              <p:cNvSpPr>
                <a:spLocks noChangeArrowheads="1"/>
              </p:cNvSpPr>
              <p:nvPr/>
            </p:nvSpPr>
            <p:spPr bwMode="auto">
              <a:xfrm>
                <a:off x="47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2" name="Oval 2133"/>
              <p:cNvSpPr>
                <a:spLocks noChangeArrowheads="1"/>
              </p:cNvSpPr>
              <p:nvPr/>
            </p:nvSpPr>
            <p:spPr bwMode="auto">
              <a:xfrm>
                <a:off x="478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3" name="Oval 2134"/>
              <p:cNvSpPr>
                <a:spLocks noChangeArrowheads="1"/>
              </p:cNvSpPr>
              <p:nvPr/>
            </p:nvSpPr>
            <p:spPr bwMode="auto">
              <a:xfrm>
                <a:off x="479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4" name="Oval 2135"/>
              <p:cNvSpPr>
                <a:spLocks noChangeArrowheads="1"/>
              </p:cNvSpPr>
              <p:nvPr/>
            </p:nvSpPr>
            <p:spPr bwMode="auto">
              <a:xfrm>
                <a:off x="479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5" name="Oval 2136"/>
              <p:cNvSpPr>
                <a:spLocks noChangeArrowheads="1"/>
              </p:cNvSpPr>
              <p:nvPr/>
            </p:nvSpPr>
            <p:spPr bwMode="auto">
              <a:xfrm>
                <a:off x="47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6" name="Oval 2137"/>
              <p:cNvSpPr>
                <a:spLocks noChangeArrowheads="1"/>
              </p:cNvSpPr>
              <p:nvPr/>
            </p:nvSpPr>
            <p:spPr bwMode="auto">
              <a:xfrm>
                <a:off x="47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7" name="Oval 2138"/>
              <p:cNvSpPr>
                <a:spLocks noChangeArrowheads="1"/>
              </p:cNvSpPr>
              <p:nvPr/>
            </p:nvSpPr>
            <p:spPr bwMode="auto">
              <a:xfrm>
                <a:off x="48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8" name="Oval 2139"/>
              <p:cNvSpPr>
                <a:spLocks noChangeArrowheads="1"/>
              </p:cNvSpPr>
              <p:nvPr/>
            </p:nvSpPr>
            <p:spPr bwMode="auto">
              <a:xfrm>
                <a:off x="48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9" name="Oval 2140"/>
              <p:cNvSpPr>
                <a:spLocks noChangeArrowheads="1"/>
              </p:cNvSpPr>
              <p:nvPr/>
            </p:nvSpPr>
            <p:spPr bwMode="auto">
              <a:xfrm>
                <a:off x="48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0" name="Oval 2141"/>
              <p:cNvSpPr>
                <a:spLocks noChangeArrowheads="1"/>
              </p:cNvSpPr>
              <p:nvPr/>
            </p:nvSpPr>
            <p:spPr bwMode="auto">
              <a:xfrm>
                <a:off x="481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1" name="Oval 2142"/>
              <p:cNvSpPr>
                <a:spLocks noChangeArrowheads="1"/>
              </p:cNvSpPr>
              <p:nvPr/>
            </p:nvSpPr>
            <p:spPr bwMode="auto">
              <a:xfrm>
                <a:off x="481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2" name="Oval 2143"/>
              <p:cNvSpPr>
                <a:spLocks noChangeArrowheads="1"/>
              </p:cNvSpPr>
              <p:nvPr/>
            </p:nvSpPr>
            <p:spPr bwMode="auto">
              <a:xfrm>
                <a:off x="48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3" name="Oval 2144"/>
              <p:cNvSpPr>
                <a:spLocks noChangeArrowheads="1"/>
              </p:cNvSpPr>
              <p:nvPr/>
            </p:nvSpPr>
            <p:spPr bwMode="auto">
              <a:xfrm>
                <a:off x="48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4" name="Oval 2145"/>
              <p:cNvSpPr>
                <a:spLocks noChangeArrowheads="1"/>
              </p:cNvSpPr>
              <p:nvPr/>
            </p:nvSpPr>
            <p:spPr bwMode="auto">
              <a:xfrm>
                <a:off x="48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5" name="Oval 2146"/>
              <p:cNvSpPr>
                <a:spLocks noChangeArrowheads="1"/>
              </p:cNvSpPr>
              <p:nvPr/>
            </p:nvSpPr>
            <p:spPr bwMode="auto">
              <a:xfrm>
                <a:off x="48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6" name="Oval 2147"/>
              <p:cNvSpPr>
                <a:spLocks noChangeArrowheads="1"/>
              </p:cNvSpPr>
              <p:nvPr/>
            </p:nvSpPr>
            <p:spPr bwMode="auto">
              <a:xfrm>
                <a:off x="48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7" name="Oval 2148"/>
              <p:cNvSpPr>
                <a:spLocks noChangeArrowheads="1"/>
              </p:cNvSpPr>
              <p:nvPr/>
            </p:nvSpPr>
            <p:spPr bwMode="auto">
              <a:xfrm>
                <a:off x="484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8" name="Oval 2149"/>
              <p:cNvSpPr>
                <a:spLocks noChangeArrowheads="1"/>
              </p:cNvSpPr>
              <p:nvPr/>
            </p:nvSpPr>
            <p:spPr bwMode="auto">
              <a:xfrm>
                <a:off x="484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9" name="Oval 2150"/>
              <p:cNvSpPr>
                <a:spLocks noChangeArrowheads="1"/>
              </p:cNvSpPr>
              <p:nvPr/>
            </p:nvSpPr>
            <p:spPr bwMode="auto">
              <a:xfrm>
                <a:off x="48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0" name="Oval 2151"/>
              <p:cNvSpPr>
                <a:spLocks noChangeArrowheads="1"/>
              </p:cNvSpPr>
              <p:nvPr/>
            </p:nvSpPr>
            <p:spPr bwMode="auto">
              <a:xfrm>
                <a:off x="48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1" name="Oval 2152"/>
              <p:cNvSpPr>
                <a:spLocks noChangeArrowheads="1"/>
              </p:cNvSpPr>
              <p:nvPr/>
            </p:nvSpPr>
            <p:spPr bwMode="auto">
              <a:xfrm>
                <a:off x="48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2" name="Oval 2153"/>
              <p:cNvSpPr>
                <a:spLocks noChangeArrowheads="1"/>
              </p:cNvSpPr>
              <p:nvPr/>
            </p:nvSpPr>
            <p:spPr bwMode="auto">
              <a:xfrm>
                <a:off x="48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3" name="Oval 2154"/>
              <p:cNvSpPr>
                <a:spLocks noChangeArrowheads="1"/>
              </p:cNvSpPr>
              <p:nvPr/>
            </p:nvSpPr>
            <p:spPr bwMode="auto">
              <a:xfrm>
                <a:off x="48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4" name="Oval 2155"/>
              <p:cNvSpPr>
                <a:spLocks noChangeArrowheads="1"/>
              </p:cNvSpPr>
              <p:nvPr/>
            </p:nvSpPr>
            <p:spPr bwMode="auto">
              <a:xfrm>
                <a:off x="487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5" name="Oval 2156"/>
              <p:cNvSpPr>
                <a:spLocks noChangeArrowheads="1"/>
              </p:cNvSpPr>
              <p:nvPr/>
            </p:nvSpPr>
            <p:spPr bwMode="auto">
              <a:xfrm>
                <a:off x="487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6" name="Oval 2157"/>
              <p:cNvSpPr>
                <a:spLocks noChangeArrowheads="1"/>
              </p:cNvSpPr>
              <p:nvPr/>
            </p:nvSpPr>
            <p:spPr bwMode="auto">
              <a:xfrm>
                <a:off x="48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7" name="Oval 2158"/>
              <p:cNvSpPr>
                <a:spLocks noChangeArrowheads="1"/>
              </p:cNvSpPr>
              <p:nvPr/>
            </p:nvSpPr>
            <p:spPr bwMode="auto">
              <a:xfrm>
                <a:off x="48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8" name="Oval 2159"/>
              <p:cNvSpPr>
                <a:spLocks noChangeArrowheads="1"/>
              </p:cNvSpPr>
              <p:nvPr/>
            </p:nvSpPr>
            <p:spPr bwMode="auto">
              <a:xfrm>
                <a:off x="488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9" name="Oval 2160"/>
              <p:cNvSpPr>
                <a:spLocks noChangeArrowheads="1"/>
              </p:cNvSpPr>
              <p:nvPr/>
            </p:nvSpPr>
            <p:spPr bwMode="auto">
              <a:xfrm>
                <a:off x="488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0" name="Oval 2161"/>
              <p:cNvSpPr>
                <a:spLocks noChangeArrowheads="1"/>
              </p:cNvSpPr>
              <p:nvPr/>
            </p:nvSpPr>
            <p:spPr bwMode="auto">
              <a:xfrm>
                <a:off x="489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1" name="Oval 2162"/>
              <p:cNvSpPr>
                <a:spLocks noChangeArrowheads="1"/>
              </p:cNvSpPr>
              <p:nvPr/>
            </p:nvSpPr>
            <p:spPr bwMode="auto">
              <a:xfrm>
                <a:off x="489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2" name="Oval 2163"/>
              <p:cNvSpPr>
                <a:spLocks noChangeArrowheads="1"/>
              </p:cNvSpPr>
              <p:nvPr/>
            </p:nvSpPr>
            <p:spPr bwMode="auto">
              <a:xfrm>
                <a:off x="489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3" name="Oval 2164"/>
              <p:cNvSpPr>
                <a:spLocks noChangeArrowheads="1"/>
              </p:cNvSpPr>
              <p:nvPr/>
            </p:nvSpPr>
            <p:spPr bwMode="auto">
              <a:xfrm>
                <a:off x="490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4" name="Oval 2165"/>
              <p:cNvSpPr>
                <a:spLocks noChangeArrowheads="1"/>
              </p:cNvSpPr>
              <p:nvPr/>
            </p:nvSpPr>
            <p:spPr bwMode="auto">
              <a:xfrm>
                <a:off x="490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5" name="Oval 2166"/>
              <p:cNvSpPr>
                <a:spLocks noChangeArrowheads="1"/>
              </p:cNvSpPr>
              <p:nvPr/>
            </p:nvSpPr>
            <p:spPr bwMode="auto">
              <a:xfrm>
                <a:off x="491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6" name="Oval 2167"/>
              <p:cNvSpPr>
                <a:spLocks noChangeArrowheads="1"/>
              </p:cNvSpPr>
              <p:nvPr/>
            </p:nvSpPr>
            <p:spPr bwMode="auto">
              <a:xfrm>
                <a:off x="491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7" name="Oval 2168"/>
              <p:cNvSpPr>
                <a:spLocks noChangeArrowheads="1"/>
              </p:cNvSpPr>
              <p:nvPr/>
            </p:nvSpPr>
            <p:spPr bwMode="auto">
              <a:xfrm>
                <a:off x="491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8" name="Oval 2169"/>
              <p:cNvSpPr>
                <a:spLocks noChangeArrowheads="1"/>
              </p:cNvSpPr>
              <p:nvPr/>
            </p:nvSpPr>
            <p:spPr bwMode="auto">
              <a:xfrm>
                <a:off x="492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9" name="Oval 2170"/>
              <p:cNvSpPr>
                <a:spLocks noChangeArrowheads="1"/>
              </p:cNvSpPr>
              <p:nvPr/>
            </p:nvSpPr>
            <p:spPr bwMode="auto">
              <a:xfrm>
                <a:off x="492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0" name="Oval 2171"/>
              <p:cNvSpPr>
                <a:spLocks noChangeArrowheads="1"/>
              </p:cNvSpPr>
              <p:nvPr/>
            </p:nvSpPr>
            <p:spPr bwMode="auto">
              <a:xfrm>
                <a:off x="49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1" name="Oval 2172"/>
              <p:cNvSpPr>
                <a:spLocks noChangeArrowheads="1"/>
              </p:cNvSpPr>
              <p:nvPr/>
            </p:nvSpPr>
            <p:spPr bwMode="auto">
              <a:xfrm>
                <a:off x="49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2" name="Oval 2173"/>
              <p:cNvSpPr>
                <a:spLocks noChangeArrowheads="1"/>
              </p:cNvSpPr>
              <p:nvPr/>
            </p:nvSpPr>
            <p:spPr bwMode="auto">
              <a:xfrm>
                <a:off x="49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3" name="Oval 2174"/>
              <p:cNvSpPr>
                <a:spLocks noChangeArrowheads="1"/>
              </p:cNvSpPr>
              <p:nvPr/>
            </p:nvSpPr>
            <p:spPr bwMode="auto">
              <a:xfrm>
                <a:off x="49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4" name="Oval 2175"/>
              <p:cNvSpPr>
                <a:spLocks noChangeArrowheads="1"/>
              </p:cNvSpPr>
              <p:nvPr/>
            </p:nvSpPr>
            <p:spPr bwMode="auto">
              <a:xfrm>
                <a:off x="494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5" name="Oval 2176"/>
              <p:cNvSpPr>
                <a:spLocks noChangeArrowheads="1"/>
              </p:cNvSpPr>
              <p:nvPr/>
            </p:nvSpPr>
            <p:spPr bwMode="auto">
              <a:xfrm>
                <a:off x="494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6" name="Oval 2177"/>
              <p:cNvSpPr>
                <a:spLocks noChangeArrowheads="1"/>
              </p:cNvSpPr>
              <p:nvPr/>
            </p:nvSpPr>
            <p:spPr bwMode="auto">
              <a:xfrm>
                <a:off x="49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7" name="Oval 2178"/>
              <p:cNvSpPr>
                <a:spLocks noChangeArrowheads="1"/>
              </p:cNvSpPr>
              <p:nvPr/>
            </p:nvSpPr>
            <p:spPr bwMode="auto">
              <a:xfrm>
                <a:off x="49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8" name="Oval 2179"/>
              <p:cNvSpPr>
                <a:spLocks noChangeArrowheads="1"/>
              </p:cNvSpPr>
              <p:nvPr/>
            </p:nvSpPr>
            <p:spPr bwMode="auto">
              <a:xfrm>
                <a:off x="49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9" name="Oval 2180"/>
              <p:cNvSpPr>
                <a:spLocks noChangeArrowheads="1"/>
              </p:cNvSpPr>
              <p:nvPr/>
            </p:nvSpPr>
            <p:spPr bwMode="auto">
              <a:xfrm>
                <a:off x="49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0" name="Oval 2181"/>
              <p:cNvSpPr>
                <a:spLocks noChangeArrowheads="1"/>
              </p:cNvSpPr>
              <p:nvPr/>
            </p:nvSpPr>
            <p:spPr bwMode="auto">
              <a:xfrm>
                <a:off x="49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1" name="Oval 2182"/>
              <p:cNvSpPr>
                <a:spLocks noChangeArrowheads="1"/>
              </p:cNvSpPr>
              <p:nvPr/>
            </p:nvSpPr>
            <p:spPr bwMode="auto">
              <a:xfrm>
                <a:off x="497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2" name="Oval 2183"/>
              <p:cNvSpPr>
                <a:spLocks noChangeArrowheads="1"/>
              </p:cNvSpPr>
              <p:nvPr/>
            </p:nvSpPr>
            <p:spPr bwMode="auto">
              <a:xfrm>
                <a:off x="497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3" name="Oval 2184"/>
              <p:cNvSpPr>
                <a:spLocks noChangeArrowheads="1"/>
              </p:cNvSpPr>
              <p:nvPr/>
            </p:nvSpPr>
            <p:spPr bwMode="auto">
              <a:xfrm>
                <a:off x="49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4" name="Oval 2185"/>
              <p:cNvSpPr>
                <a:spLocks noChangeArrowheads="1"/>
              </p:cNvSpPr>
              <p:nvPr/>
            </p:nvSpPr>
            <p:spPr bwMode="auto">
              <a:xfrm>
                <a:off x="49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5" name="Oval 2186"/>
              <p:cNvSpPr>
                <a:spLocks noChangeArrowheads="1"/>
              </p:cNvSpPr>
              <p:nvPr/>
            </p:nvSpPr>
            <p:spPr bwMode="auto">
              <a:xfrm>
                <a:off x="49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6" name="Oval 2187"/>
              <p:cNvSpPr>
                <a:spLocks noChangeArrowheads="1"/>
              </p:cNvSpPr>
              <p:nvPr/>
            </p:nvSpPr>
            <p:spPr bwMode="auto">
              <a:xfrm>
                <a:off x="49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7" name="Oval 2188"/>
              <p:cNvSpPr>
                <a:spLocks noChangeArrowheads="1"/>
              </p:cNvSpPr>
              <p:nvPr/>
            </p:nvSpPr>
            <p:spPr bwMode="auto">
              <a:xfrm>
                <a:off x="49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8" name="Oval 2189"/>
              <p:cNvSpPr>
                <a:spLocks noChangeArrowheads="1"/>
              </p:cNvSpPr>
              <p:nvPr/>
            </p:nvSpPr>
            <p:spPr bwMode="auto">
              <a:xfrm>
                <a:off x="49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9" name="Oval 2190"/>
              <p:cNvSpPr>
                <a:spLocks noChangeArrowheads="1"/>
              </p:cNvSpPr>
              <p:nvPr/>
            </p:nvSpPr>
            <p:spPr bwMode="auto">
              <a:xfrm>
                <a:off x="50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0" name="Oval 2191"/>
              <p:cNvSpPr>
                <a:spLocks noChangeArrowheads="1"/>
              </p:cNvSpPr>
              <p:nvPr/>
            </p:nvSpPr>
            <p:spPr bwMode="auto">
              <a:xfrm>
                <a:off x="50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1" name="Oval 2192"/>
              <p:cNvSpPr>
                <a:spLocks noChangeArrowheads="1"/>
              </p:cNvSpPr>
              <p:nvPr/>
            </p:nvSpPr>
            <p:spPr bwMode="auto">
              <a:xfrm>
                <a:off x="50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2" name="Oval 2193"/>
              <p:cNvSpPr>
                <a:spLocks noChangeArrowheads="1"/>
              </p:cNvSpPr>
              <p:nvPr/>
            </p:nvSpPr>
            <p:spPr bwMode="auto">
              <a:xfrm>
                <a:off x="501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3" name="Oval 2194"/>
              <p:cNvSpPr>
                <a:spLocks noChangeArrowheads="1"/>
              </p:cNvSpPr>
              <p:nvPr/>
            </p:nvSpPr>
            <p:spPr bwMode="auto">
              <a:xfrm>
                <a:off x="501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4" name="Oval 2195"/>
              <p:cNvSpPr>
                <a:spLocks noChangeArrowheads="1"/>
              </p:cNvSpPr>
              <p:nvPr/>
            </p:nvSpPr>
            <p:spPr bwMode="auto">
              <a:xfrm>
                <a:off x="502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5" name="Oval 2196"/>
              <p:cNvSpPr>
                <a:spLocks noChangeArrowheads="1"/>
              </p:cNvSpPr>
              <p:nvPr/>
            </p:nvSpPr>
            <p:spPr bwMode="auto">
              <a:xfrm>
                <a:off x="502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6" name="Oval 2197"/>
              <p:cNvSpPr>
                <a:spLocks noChangeArrowheads="1"/>
              </p:cNvSpPr>
              <p:nvPr/>
            </p:nvSpPr>
            <p:spPr bwMode="auto">
              <a:xfrm>
                <a:off x="502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7" name="Oval 2198"/>
              <p:cNvSpPr>
                <a:spLocks noChangeArrowheads="1"/>
              </p:cNvSpPr>
              <p:nvPr/>
            </p:nvSpPr>
            <p:spPr bwMode="auto">
              <a:xfrm>
                <a:off x="503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8" name="Oval 2199"/>
              <p:cNvSpPr>
                <a:spLocks noChangeArrowheads="1"/>
              </p:cNvSpPr>
              <p:nvPr/>
            </p:nvSpPr>
            <p:spPr bwMode="auto">
              <a:xfrm>
                <a:off x="503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9" name="Oval 2200"/>
              <p:cNvSpPr>
                <a:spLocks noChangeArrowheads="1"/>
              </p:cNvSpPr>
              <p:nvPr/>
            </p:nvSpPr>
            <p:spPr bwMode="auto">
              <a:xfrm>
                <a:off x="503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0" name="Oval 2201"/>
              <p:cNvSpPr>
                <a:spLocks noChangeArrowheads="1"/>
              </p:cNvSpPr>
              <p:nvPr/>
            </p:nvSpPr>
            <p:spPr bwMode="auto">
              <a:xfrm>
                <a:off x="504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1" name="Oval 2202"/>
              <p:cNvSpPr>
                <a:spLocks noChangeArrowheads="1"/>
              </p:cNvSpPr>
              <p:nvPr/>
            </p:nvSpPr>
            <p:spPr bwMode="auto">
              <a:xfrm>
                <a:off x="504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2" name="Oval 2203"/>
              <p:cNvSpPr>
                <a:spLocks noChangeArrowheads="1"/>
              </p:cNvSpPr>
              <p:nvPr/>
            </p:nvSpPr>
            <p:spPr bwMode="auto">
              <a:xfrm>
                <a:off x="505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3" name="Oval 2204"/>
              <p:cNvSpPr>
                <a:spLocks noChangeArrowheads="1"/>
              </p:cNvSpPr>
              <p:nvPr/>
            </p:nvSpPr>
            <p:spPr bwMode="auto">
              <a:xfrm>
                <a:off x="505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4" name="Oval 2205"/>
              <p:cNvSpPr>
                <a:spLocks noChangeArrowheads="1"/>
              </p:cNvSpPr>
              <p:nvPr/>
            </p:nvSpPr>
            <p:spPr bwMode="auto">
              <a:xfrm>
                <a:off x="505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5" name="Oval 2206"/>
              <p:cNvSpPr>
                <a:spLocks noChangeArrowheads="1"/>
              </p:cNvSpPr>
              <p:nvPr/>
            </p:nvSpPr>
            <p:spPr bwMode="auto">
              <a:xfrm>
                <a:off x="506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6" name="Oval 2207"/>
              <p:cNvSpPr>
                <a:spLocks noChangeArrowheads="1"/>
              </p:cNvSpPr>
              <p:nvPr/>
            </p:nvSpPr>
            <p:spPr bwMode="auto">
              <a:xfrm>
                <a:off x="506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7" name="Oval 2208"/>
              <p:cNvSpPr>
                <a:spLocks noChangeArrowheads="1"/>
              </p:cNvSpPr>
              <p:nvPr/>
            </p:nvSpPr>
            <p:spPr bwMode="auto">
              <a:xfrm>
                <a:off x="507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8" name="Oval 2209"/>
              <p:cNvSpPr>
                <a:spLocks noChangeArrowheads="1"/>
              </p:cNvSpPr>
              <p:nvPr/>
            </p:nvSpPr>
            <p:spPr bwMode="auto">
              <a:xfrm>
                <a:off x="507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9" name="Oval 2210"/>
              <p:cNvSpPr>
                <a:spLocks noChangeArrowheads="1"/>
              </p:cNvSpPr>
              <p:nvPr/>
            </p:nvSpPr>
            <p:spPr bwMode="auto">
              <a:xfrm>
                <a:off x="507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0" name="Oval 2211"/>
              <p:cNvSpPr>
                <a:spLocks noChangeArrowheads="1"/>
              </p:cNvSpPr>
              <p:nvPr/>
            </p:nvSpPr>
            <p:spPr bwMode="auto">
              <a:xfrm>
                <a:off x="508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1" name="Oval 2212"/>
              <p:cNvSpPr>
                <a:spLocks noChangeArrowheads="1"/>
              </p:cNvSpPr>
              <p:nvPr/>
            </p:nvSpPr>
            <p:spPr bwMode="auto">
              <a:xfrm>
                <a:off x="508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2" name="Oval 2213"/>
              <p:cNvSpPr>
                <a:spLocks noChangeArrowheads="1"/>
              </p:cNvSpPr>
              <p:nvPr/>
            </p:nvSpPr>
            <p:spPr bwMode="auto">
              <a:xfrm>
                <a:off x="509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3" name="Oval 2214"/>
              <p:cNvSpPr>
                <a:spLocks noChangeArrowheads="1"/>
              </p:cNvSpPr>
              <p:nvPr/>
            </p:nvSpPr>
            <p:spPr bwMode="auto">
              <a:xfrm>
                <a:off x="5094"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4" name="Group 2416"/>
            <p:cNvGrpSpPr>
              <a:grpSpLocks/>
            </p:cNvGrpSpPr>
            <p:nvPr/>
          </p:nvGrpSpPr>
          <p:grpSpPr bwMode="auto">
            <a:xfrm>
              <a:off x="2109788" y="1889125"/>
              <a:ext cx="7058025" cy="1711325"/>
              <a:chOff x="1329" y="1190"/>
              <a:chExt cx="4446" cy="1078"/>
            </a:xfrm>
          </p:grpSpPr>
          <p:sp>
            <p:nvSpPr>
              <p:cNvPr id="2304" name="Oval 2216"/>
              <p:cNvSpPr>
                <a:spLocks noChangeArrowheads="1"/>
              </p:cNvSpPr>
              <p:nvPr/>
            </p:nvSpPr>
            <p:spPr bwMode="auto">
              <a:xfrm>
                <a:off x="5098"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5" name="Oval 2217"/>
              <p:cNvSpPr>
                <a:spLocks noChangeArrowheads="1"/>
              </p:cNvSpPr>
              <p:nvPr/>
            </p:nvSpPr>
            <p:spPr bwMode="auto">
              <a:xfrm>
                <a:off x="5102"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6" name="Oval 2218"/>
              <p:cNvSpPr>
                <a:spLocks noChangeArrowheads="1"/>
              </p:cNvSpPr>
              <p:nvPr/>
            </p:nvSpPr>
            <p:spPr bwMode="auto">
              <a:xfrm>
                <a:off x="5106"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7" name="Oval 2219"/>
              <p:cNvSpPr>
                <a:spLocks noChangeArrowheads="1"/>
              </p:cNvSpPr>
              <p:nvPr/>
            </p:nvSpPr>
            <p:spPr bwMode="auto">
              <a:xfrm>
                <a:off x="5110"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8" name="Oval 2220"/>
              <p:cNvSpPr>
                <a:spLocks noChangeArrowheads="1"/>
              </p:cNvSpPr>
              <p:nvPr/>
            </p:nvSpPr>
            <p:spPr bwMode="auto">
              <a:xfrm>
                <a:off x="511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9" name="Oval 2221"/>
              <p:cNvSpPr>
                <a:spLocks noChangeArrowheads="1"/>
              </p:cNvSpPr>
              <p:nvPr/>
            </p:nvSpPr>
            <p:spPr bwMode="auto">
              <a:xfrm>
                <a:off x="511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0" name="Oval 2222"/>
              <p:cNvSpPr>
                <a:spLocks noChangeArrowheads="1"/>
              </p:cNvSpPr>
              <p:nvPr/>
            </p:nvSpPr>
            <p:spPr bwMode="auto">
              <a:xfrm>
                <a:off x="511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1" name="Oval 2223"/>
              <p:cNvSpPr>
                <a:spLocks noChangeArrowheads="1"/>
              </p:cNvSpPr>
              <p:nvPr/>
            </p:nvSpPr>
            <p:spPr bwMode="auto">
              <a:xfrm>
                <a:off x="512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2" name="Oval 2224"/>
              <p:cNvSpPr>
                <a:spLocks noChangeArrowheads="1"/>
              </p:cNvSpPr>
              <p:nvPr/>
            </p:nvSpPr>
            <p:spPr bwMode="auto">
              <a:xfrm>
                <a:off x="5126"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3" name="Oval 2225"/>
              <p:cNvSpPr>
                <a:spLocks noChangeArrowheads="1"/>
              </p:cNvSpPr>
              <p:nvPr/>
            </p:nvSpPr>
            <p:spPr bwMode="auto">
              <a:xfrm>
                <a:off x="5130"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4" name="Oval 2226"/>
              <p:cNvSpPr>
                <a:spLocks noChangeArrowheads="1"/>
              </p:cNvSpPr>
              <p:nvPr/>
            </p:nvSpPr>
            <p:spPr bwMode="auto">
              <a:xfrm>
                <a:off x="5134"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5" name="Oval 2227"/>
              <p:cNvSpPr>
                <a:spLocks noChangeArrowheads="1"/>
              </p:cNvSpPr>
              <p:nvPr/>
            </p:nvSpPr>
            <p:spPr bwMode="auto">
              <a:xfrm>
                <a:off x="5138"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6" name="Oval 2228"/>
              <p:cNvSpPr>
                <a:spLocks noChangeArrowheads="1"/>
              </p:cNvSpPr>
              <p:nvPr/>
            </p:nvSpPr>
            <p:spPr bwMode="auto">
              <a:xfrm>
                <a:off x="5142"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7" name="Oval 2229"/>
              <p:cNvSpPr>
                <a:spLocks noChangeArrowheads="1"/>
              </p:cNvSpPr>
              <p:nvPr/>
            </p:nvSpPr>
            <p:spPr bwMode="auto">
              <a:xfrm>
                <a:off x="5146" y="158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8" name="Oval 2230"/>
              <p:cNvSpPr>
                <a:spLocks noChangeArrowheads="1"/>
              </p:cNvSpPr>
              <p:nvPr/>
            </p:nvSpPr>
            <p:spPr bwMode="auto">
              <a:xfrm>
                <a:off x="5150" y="158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9" name="Oval 2231"/>
              <p:cNvSpPr>
                <a:spLocks noChangeArrowheads="1"/>
              </p:cNvSpPr>
              <p:nvPr/>
            </p:nvSpPr>
            <p:spPr bwMode="auto">
              <a:xfrm>
                <a:off x="5154" y="158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0" name="Oval 2232"/>
              <p:cNvSpPr>
                <a:spLocks noChangeArrowheads="1"/>
              </p:cNvSpPr>
              <p:nvPr/>
            </p:nvSpPr>
            <p:spPr bwMode="auto">
              <a:xfrm>
                <a:off x="5154"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1" name="Oval 2233"/>
              <p:cNvSpPr>
                <a:spLocks noChangeArrowheads="1"/>
              </p:cNvSpPr>
              <p:nvPr/>
            </p:nvSpPr>
            <p:spPr bwMode="auto">
              <a:xfrm>
                <a:off x="5158"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2" name="Oval 2234"/>
              <p:cNvSpPr>
                <a:spLocks noChangeArrowheads="1"/>
              </p:cNvSpPr>
              <p:nvPr/>
            </p:nvSpPr>
            <p:spPr bwMode="auto">
              <a:xfrm>
                <a:off x="5162" y="138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3" name="Oval 2235"/>
              <p:cNvSpPr>
                <a:spLocks noChangeArrowheads="1"/>
              </p:cNvSpPr>
              <p:nvPr/>
            </p:nvSpPr>
            <p:spPr bwMode="auto">
              <a:xfrm>
                <a:off x="51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4" name="Oval 2236"/>
              <p:cNvSpPr>
                <a:spLocks noChangeArrowheads="1"/>
              </p:cNvSpPr>
              <p:nvPr/>
            </p:nvSpPr>
            <p:spPr bwMode="auto">
              <a:xfrm>
                <a:off x="51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5" name="Oval 2237"/>
              <p:cNvSpPr>
                <a:spLocks noChangeArrowheads="1"/>
              </p:cNvSpPr>
              <p:nvPr/>
            </p:nvSpPr>
            <p:spPr bwMode="auto">
              <a:xfrm>
                <a:off x="51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6" name="Oval 2238"/>
              <p:cNvSpPr>
                <a:spLocks noChangeArrowheads="1"/>
              </p:cNvSpPr>
              <p:nvPr/>
            </p:nvSpPr>
            <p:spPr bwMode="auto">
              <a:xfrm>
                <a:off x="51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7" name="Oval 2239"/>
              <p:cNvSpPr>
                <a:spLocks noChangeArrowheads="1"/>
              </p:cNvSpPr>
              <p:nvPr/>
            </p:nvSpPr>
            <p:spPr bwMode="auto">
              <a:xfrm>
                <a:off x="51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8" name="Oval 2240"/>
              <p:cNvSpPr>
                <a:spLocks noChangeArrowheads="1"/>
              </p:cNvSpPr>
              <p:nvPr/>
            </p:nvSpPr>
            <p:spPr bwMode="auto">
              <a:xfrm>
                <a:off x="51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9" name="Oval 2241"/>
              <p:cNvSpPr>
                <a:spLocks noChangeArrowheads="1"/>
              </p:cNvSpPr>
              <p:nvPr/>
            </p:nvSpPr>
            <p:spPr bwMode="auto">
              <a:xfrm>
                <a:off x="51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0" name="Oval 2242"/>
              <p:cNvSpPr>
                <a:spLocks noChangeArrowheads="1"/>
              </p:cNvSpPr>
              <p:nvPr/>
            </p:nvSpPr>
            <p:spPr bwMode="auto">
              <a:xfrm>
                <a:off x="51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1" name="Oval 2243"/>
              <p:cNvSpPr>
                <a:spLocks noChangeArrowheads="1"/>
              </p:cNvSpPr>
              <p:nvPr/>
            </p:nvSpPr>
            <p:spPr bwMode="auto">
              <a:xfrm>
                <a:off x="519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2" name="Oval 2244"/>
              <p:cNvSpPr>
                <a:spLocks noChangeArrowheads="1"/>
              </p:cNvSpPr>
              <p:nvPr/>
            </p:nvSpPr>
            <p:spPr bwMode="auto">
              <a:xfrm>
                <a:off x="520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3" name="Oval 2245"/>
              <p:cNvSpPr>
                <a:spLocks noChangeArrowheads="1"/>
              </p:cNvSpPr>
              <p:nvPr/>
            </p:nvSpPr>
            <p:spPr bwMode="auto">
              <a:xfrm>
                <a:off x="520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4" name="Oval 2246"/>
              <p:cNvSpPr>
                <a:spLocks noChangeArrowheads="1"/>
              </p:cNvSpPr>
              <p:nvPr/>
            </p:nvSpPr>
            <p:spPr bwMode="auto">
              <a:xfrm>
                <a:off x="521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5" name="Oval 2247"/>
              <p:cNvSpPr>
                <a:spLocks noChangeArrowheads="1"/>
              </p:cNvSpPr>
              <p:nvPr/>
            </p:nvSpPr>
            <p:spPr bwMode="auto">
              <a:xfrm>
                <a:off x="521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6" name="Oval 2248"/>
              <p:cNvSpPr>
                <a:spLocks noChangeArrowheads="1"/>
              </p:cNvSpPr>
              <p:nvPr/>
            </p:nvSpPr>
            <p:spPr bwMode="auto">
              <a:xfrm>
                <a:off x="521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7" name="Oval 2249"/>
              <p:cNvSpPr>
                <a:spLocks noChangeArrowheads="1"/>
              </p:cNvSpPr>
              <p:nvPr/>
            </p:nvSpPr>
            <p:spPr bwMode="auto">
              <a:xfrm>
                <a:off x="522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8" name="Oval 2250"/>
              <p:cNvSpPr>
                <a:spLocks noChangeArrowheads="1"/>
              </p:cNvSpPr>
              <p:nvPr/>
            </p:nvSpPr>
            <p:spPr bwMode="auto">
              <a:xfrm>
                <a:off x="522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9" name="Oval 2251"/>
              <p:cNvSpPr>
                <a:spLocks noChangeArrowheads="1"/>
              </p:cNvSpPr>
              <p:nvPr/>
            </p:nvSpPr>
            <p:spPr bwMode="auto">
              <a:xfrm>
                <a:off x="523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0" name="Oval 2252"/>
              <p:cNvSpPr>
                <a:spLocks noChangeArrowheads="1"/>
              </p:cNvSpPr>
              <p:nvPr/>
            </p:nvSpPr>
            <p:spPr bwMode="auto">
              <a:xfrm>
                <a:off x="523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1" name="Oval 2253"/>
              <p:cNvSpPr>
                <a:spLocks noChangeArrowheads="1"/>
              </p:cNvSpPr>
              <p:nvPr/>
            </p:nvSpPr>
            <p:spPr bwMode="auto">
              <a:xfrm>
                <a:off x="523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2" name="Oval 2254"/>
              <p:cNvSpPr>
                <a:spLocks noChangeArrowheads="1"/>
              </p:cNvSpPr>
              <p:nvPr/>
            </p:nvSpPr>
            <p:spPr bwMode="auto">
              <a:xfrm>
                <a:off x="524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3" name="Oval 2255"/>
              <p:cNvSpPr>
                <a:spLocks noChangeArrowheads="1"/>
              </p:cNvSpPr>
              <p:nvPr/>
            </p:nvSpPr>
            <p:spPr bwMode="auto">
              <a:xfrm>
                <a:off x="524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4" name="Oval 2256"/>
              <p:cNvSpPr>
                <a:spLocks noChangeArrowheads="1"/>
              </p:cNvSpPr>
              <p:nvPr/>
            </p:nvSpPr>
            <p:spPr bwMode="auto">
              <a:xfrm>
                <a:off x="524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5" name="Oval 2257"/>
              <p:cNvSpPr>
                <a:spLocks noChangeArrowheads="1"/>
              </p:cNvSpPr>
              <p:nvPr/>
            </p:nvSpPr>
            <p:spPr bwMode="auto">
              <a:xfrm>
                <a:off x="525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6" name="Oval 2258"/>
              <p:cNvSpPr>
                <a:spLocks noChangeArrowheads="1"/>
              </p:cNvSpPr>
              <p:nvPr/>
            </p:nvSpPr>
            <p:spPr bwMode="auto">
              <a:xfrm>
                <a:off x="525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7" name="Oval 2259"/>
              <p:cNvSpPr>
                <a:spLocks noChangeArrowheads="1"/>
              </p:cNvSpPr>
              <p:nvPr/>
            </p:nvSpPr>
            <p:spPr bwMode="auto">
              <a:xfrm>
                <a:off x="525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8" name="Oval 2260"/>
              <p:cNvSpPr>
                <a:spLocks noChangeArrowheads="1"/>
              </p:cNvSpPr>
              <p:nvPr/>
            </p:nvSpPr>
            <p:spPr bwMode="auto">
              <a:xfrm>
                <a:off x="526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9" name="Oval 2261"/>
              <p:cNvSpPr>
                <a:spLocks noChangeArrowheads="1"/>
              </p:cNvSpPr>
              <p:nvPr/>
            </p:nvSpPr>
            <p:spPr bwMode="auto">
              <a:xfrm>
                <a:off x="52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0" name="Oval 2262"/>
              <p:cNvSpPr>
                <a:spLocks noChangeArrowheads="1"/>
              </p:cNvSpPr>
              <p:nvPr/>
            </p:nvSpPr>
            <p:spPr bwMode="auto">
              <a:xfrm>
                <a:off x="52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1" name="Oval 2263"/>
              <p:cNvSpPr>
                <a:spLocks noChangeArrowheads="1"/>
              </p:cNvSpPr>
              <p:nvPr/>
            </p:nvSpPr>
            <p:spPr bwMode="auto">
              <a:xfrm>
                <a:off x="52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2" name="Oval 2264"/>
              <p:cNvSpPr>
                <a:spLocks noChangeArrowheads="1"/>
              </p:cNvSpPr>
              <p:nvPr/>
            </p:nvSpPr>
            <p:spPr bwMode="auto">
              <a:xfrm>
                <a:off x="52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3" name="Oval 2265"/>
              <p:cNvSpPr>
                <a:spLocks noChangeArrowheads="1"/>
              </p:cNvSpPr>
              <p:nvPr/>
            </p:nvSpPr>
            <p:spPr bwMode="auto">
              <a:xfrm>
                <a:off x="52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4" name="Oval 2266"/>
              <p:cNvSpPr>
                <a:spLocks noChangeArrowheads="1"/>
              </p:cNvSpPr>
              <p:nvPr/>
            </p:nvSpPr>
            <p:spPr bwMode="auto">
              <a:xfrm>
                <a:off x="52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5" name="Oval 2267"/>
              <p:cNvSpPr>
                <a:spLocks noChangeArrowheads="1"/>
              </p:cNvSpPr>
              <p:nvPr/>
            </p:nvSpPr>
            <p:spPr bwMode="auto">
              <a:xfrm>
                <a:off x="52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6" name="Oval 2268"/>
              <p:cNvSpPr>
                <a:spLocks noChangeArrowheads="1"/>
              </p:cNvSpPr>
              <p:nvPr/>
            </p:nvSpPr>
            <p:spPr bwMode="auto">
              <a:xfrm>
                <a:off x="52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7" name="Oval 2269"/>
              <p:cNvSpPr>
                <a:spLocks noChangeArrowheads="1"/>
              </p:cNvSpPr>
              <p:nvPr/>
            </p:nvSpPr>
            <p:spPr bwMode="auto">
              <a:xfrm>
                <a:off x="529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8" name="Oval 2270"/>
              <p:cNvSpPr>
                <a:spLocks noChangeArrowheads="1"/>
              </p:cNvSpPr>
              <p:nvPr/>
            </p:nvSpPr>
            <p:spPr bwMode="auto">
              <a:xfrm>
                <a:off x="530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9" name="Oval 2271"/>
              <p:cNvSpPr>
                <a:spLocks noChangeArrowheads="1"/>
              </p:cNvSpPr>
              <p:nvPr/>
            </p:nvSpPr>
            <p:spPr bwMode="auto">
              <a:xfrm>
                <a:off x="530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0" name="Oval 2272"/>
              <p:cNvSpPr>
                <a:spLocks noChangeArrowheads="1"/>
              </p:cNvSpPr>
              <p:nvPr/>
            </p:nvSpPr>
            <p:spPr bwMode="auto">
              <a:xfrm>
                <a:off x="531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1" name="Oval 2273"/>
              <p:cNvSpPr>
                <a:spLocks noChangeArrowheads="1"/>
              </p:cNvSpPr>
              <p:nvPr/>
            </p:nvSpPr>
            <p:spPr bwMode="auto">
              <a:xfrm>
                <a:off x="531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2" name="Oval 2274"/>
              <p:cNvSpPr>
                <a:spLocks noChangeArrowheads="1"/>
              </p:cNvSpPr>
              <p:nvPr/>
            </p:nvSpPr>
            <p:spPr bwMode="auto">
              <a:xfrm>
                <a:off x="531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3" name="Oval 2275"/>
              <p:cNvSpPr>
                <a:spLocks noChangeArrowheads="1"/>
              </p:cNvSpPr>
              <p:nvPr/>
            </p:nvSpPr>
            <p:spPr bwMode="auto">
              <a:xfrm>
                <a:off x="532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4" name="Oval 2276"/>
              <p:cNvSpPr>
                <a:spLocks noChangeArrowheads="1"/>
              </p:cNvSpPr>
              <p:nvPr/>
            </p:nvSpPr>
            <p:spPr bwMode="auto">
              <a:xfrm>
                <a:off x="532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5" name="Oval 2277"/>
              <p:cNvSpPr>
                <a:spLocks noChangeArrowheads="1"/>
              </p:cNvSpPr>
              <p:nvPr/>
            </p:nvSpPr>
            <p:spPr bwMode="auto">
              <a:xfrm>
                <a:off x="533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6" name="Oval 2278"/>
              <p:cNvSpPr>
                <a:spLocks noChangeArrowheads="1"/>
              </p:cNvSpPr>
              <p:nvPr/>
            </p:nvSpPr>
            <p:spPr bwMode="auto">
              <a:xfrm>
                <a:off x="533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7" name="Oval 2279"/>
              <p:cNvSpPr>
                <a:spLocks noChangeArrowheads="1"/>
              </p:cNvSpPr>
              <p:nvPr/>
            </p:nvSpPr>
            <p:spPr bwMode="auto">
              <a:xfrm>
                <a:off x="533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8" name="Oval 2280"/>
              <p:cNvSpPr>
                <a:spLocks noChangeArrowheads="1"/>
              </p:cNvSpPr>
              <p:nvPr/>
            </p:nvSpPr>
            <p:spPr bwMode="auto">
              <a:xfrm>
                <a:off x="533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9" name="Oval 2281"/>
              <p:cNvSpPr>
                <a:spLocks noChangeArrowheads="1"/>
              </p:cNvSpPr>
              <p:nvPr/>
            </p:nvSpPr>
            <p:spPr bwMode="auto">
              <a:xfrm>
                <a:off x="534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0" name="Oval 2282"/>
              <p:cNvSpPr>
                <a:spLocks noChangeArrowheads="1"/>
              </p:cNvSpPr>
              <p:nvPr/>
            </p:nvSpPr>
            <p:spPr bwMode="auto">
              <a:xfrm>
                <a:off x="534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1" name="Oval 2283"/>
              <p:cNvSpPr>
                <a:spLocks noChangeArrowheads="1"/>
              </p:cNvSpPr>
              <p:nvPr/>
            </p:nvSpPr>
            <p:spPr bwMode="auto">
              <a:xfrm>
                <a:off x="535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2" name="Oval 2284"/>
              <p:cNvSpPr>
                <a:spLocks noChangeArrowheads="1"/>
              </p:cNvSpPr>
              <p:nvPr/>
            </p:nvSpPr>
            <p:spPr bwMode="auto">
              <a:xfrm>
                <a:off x="535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3" name="Oval 2285"/>
              <p:cNvSpPr>
                <a:spLocks noChangeArrowheads="1"/>
              </p:cNvSpPr>
              <p:nvPr/>
            </p:nvSpPr>
            <p:spPr bwMode="auto">
              <a:xfrm>
                <a:off x="535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4" name="Oval 2286"/>
              <p:cNvSpPr>
                <a:spLocks noChangeArrowheads="1"/>
              </p:cNvSpPr>
              <p:nvPr/>
            </p:nvSpPr>
            <p:spPr bwMode="auto">
              <a:xfrm>
                <a:off x="535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5" name="Oval 2287"/>
              <p:cNvSpPr>
                <a:spLocks noChangeArrowheads="1"/>
              </p:cNvSpPr>
              <p:nvPr/>
            </p:nvSpPr>
            <p:spPr bwMode="auto">
              <a:xfrm>
                <a:off x="536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6" name="Oval 2288"/>
              <p:cNvSpPr>
                <a:spLocks noChangeArrowheads="1"/>
              </p:cNvSpPr>
              <p:nvPr/>
            </p:nvSpPr>
            <p:spPr bwMode="auto">
              <a:xfrm>
                <a:off x="53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7" name="Oval 2289"/>
              <p:cNvSpPr>
                <a:spLocks noChangeArrowheads="1"/>
              </p:cNvSpPr>
              <p:nvPr/>
            </p:nvSpPr>
            <p:spPr bwMode="auto">
              <a:xfrm>
                <a:off x="53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8" name="Oval 2290"/>
              <p:cNvSpPr>
                <a:spLocks noChangeArrowheads="1"/>
              </p:cNvSpPr>
              <p:nvPr/>
            </p:nvSpPr>
            <p:spPr bwMode="auto">
              <a:xfrm>
                <a:off x="53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9" name="Oval 2291"/>
              <p:cNvSpPr>
                <a:spLocks noChangeArrowheads="1"/>
              </p:cNvSpPr>
              <p:nvPr/>
            </p:nvSpPr>
            <p:spPr bwMode="auto">
              <a:xfrm>
                <a:off x="53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0" name="Oval 2292"/>
              <p:cNvSpPr>
                <a:spLocks noChangeArrowheads="1"/>
              </p:cNvSpPr>
              <p:nvPr/>
            </p:nvSpPr>
            <p:spPr bwMode="auto">
              <a:xfrm>
                <a:off x="53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1" name="Oval 2293"/>
              <p:cNvSpPr>
                <a:spLocks noChangeArrowheads="1"/>
              </p:cNvSpPr>
              <p:nvPr/>
            </p:nvSpPr>
            <p:spPr bwMode="auto">
              <a:xfrm>
                <a:off x="53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2" name="Oval 2294"/>
              <p:cNvSpPr>
                <a:spLocks noChangeArrowheads="1"/>
              </p:cNvSpPr>
              <p:nvPr/>
            </p:nvSpPr>
            <p:spPr bwMode="auto">
              <a:xfrm>
                <a:off x="53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3" name="Oval 2295"/>
              <p:cNvSpPr>
                <a:spLocks noChangeArrowheads="1"/>
              </p:cNvSpPr>
              <p:nvPr/>
            </p:nvSpPr>
            <p:spPr bwMode="auto">
              <a:xfrm>
                <a:off x="53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4" name="Oval 2296"/>
              <p:cNvSpPr>
                <a:spLocks noChangeArrowheads="1"/>
              </p:cNvSpPr>
              <p:nvPr/>
            </p:nvSpPr>
            <p:spPr bwMode="auto">
              <a:xfrm>
                <a:off x="539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5" name="Oval 2297"/>
              <p:cNvSpPr>
                <a:spLocks noChangeArrowheads="1"/>
              </p:cNvSpPr>
              <p:nvPr/>
            </p:nvSpPr>
            <p:spPr bwMode="auto">
              <a:xfrm>
                <a:off x="540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6" name="Oval 2298"/>
              <p:cNvSpPr>
                <a:spLocks noChangeArrowheads="1"/>
              </p:cNvSpPr>
              <p:nvPr/>
            </p:nvSpPr>
            <p:spPr bwMode="auto">
              <a:xfrm>
                <a:off x="540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7" name="Oval 2299"/>
              <p:cNvSpPr>
                <a:spLocks noChangeArrowheads="1"/>
              </p:cNvSpPr>
              <p:nvPr/>
            </p:nvSpPr>
            <p:spPr bwMode="auto">
              <a:xfrm>
                <a:off x="541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8" name="Oval 2300"/>
              <p:cNvSpPr>
                <a:spLocks noChangeArrowheads="1"/>
              </p:cNvSpPr>
              <p:nvPr/>
            </p:nvSpPr>
            <p:spPr bwMode="auto">
              <a:xfrm>
                <a:off x="541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9" name="Oval 2301"/>
              <p:cNvSpPr>
                <a:spLocks noChangeArrowheads="1"/>
              </p:cNvSpPr>
              <p:nvPr/>
            </p:nvSpPr>
            <p:spPr bwMode="auto">
              <a:xfrm>
                <a:off x="541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0" name="Oval 2302"/>
              <p:cNvSpPr>
                <a:spLocks noChangeArrowheads="1"/>
              </p:cNvSpPr>
              <p:nvPr/>
            </p:nvSpPr>
            <p:spPr bwMode="auto">
              <a:xfrm>
                <a:off x="542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1" name="Oval 2303"/>
              <p:cNvSpPr>
                <a:spLocks noChangeArrowheads="1"/>
              </p:cNvSpPr>
              <p:nvPr/>
            </p:nvSpPr>
            <p:spPr bwMode="auto">
              <a:xfrm>
                <a:off x="542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2" name="Oval 2304"/>
              <p:cNvSpPr>
                <a:spLocks noChangeArrowheads="1"/>
              </p:cNvSpPr>
              <p:nvPr/>
            </p:nvSpPr>
            <p:spPr bwMode="auto">
              <a:xfrm>
                <a:off x="543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3" name="Oval 2305"/>
              <p:cNvSpPr>
                <a:spLocks noChangeArrowheads="1"/>
              </p:cNvSpPr>
              <p:nvPr/>
            </p:nvSpPr>
            <p:spPr bwMode="auto">
              <a:xfrm>
                <a:off x="543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4" name="Oval 2306"/>
              <p:cNvSpPr>
                <a:spLocks noChangeArrowheads="1"/>
              </p:cNvSpPr>
              <p:nvPr/>
            </p:nvSpPr>
            <p:spPr bwMode="auto">
              <a:xfrm>
                <a:off x="543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5" name="Oval 2307"/>
              <p:cNvSpPr>
                <a:spLocks noChangeArrowheads="1"/>
              </p:cNvSpPr>
              <p:nvPr/>
            </p:nvSpPr>
            <p:spPr bwMode="auto">
              <a:xfrm>
                <a:off x="543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6" name="Oval 2308"/>
              <p:cNvSpPr>
                <a:spLocks noChangeArrowheads="1"/>
              </p:cNvSpPr>
              <p:nvPr/>
            </p:nvSpPr>
            <p:spPr bwMode="auto">
              <a:xfrm>
                <a:off x="544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7" name="Oval 2309"/>
              <p:cNvSpPr>
                <a:spLocks noChangeArrowheads="1"/>
              </p:cNvSpPr>
              <p:nvPr/>
            </p:nvSpPr>
            <p:spPr bwMode="auto">
              <a:xfrm>
                <a:off x="544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8" name="Oval 2310"/>
              <p:cNvSpPr>
                <a:spLocks noChangeArrowheads="1"/>
              </p:cNvSpPr>
              <p:nvPr/>
            </p:nvSpPr>
            <p:spPr bwMode="auto">
              <a:xfrm>
                <a:off x="545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9" name="Oval 2311"/>
              <p:cNvSpPr>
                <a:spLocks noChangeArrowheads="1"/>
              </p:cNvSpPr>
              <p:nvPr/>
            </p:nvSpPr>
            <p:spPr bwMode="auto">
              <a:xfrm>
                <a:off x="545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0" name="Oval 2312"/>
              <p:cNvSpPr>
                <a:spLocks noChangeArrowheads="1"/>
              </p:cNvSpPr>
              <p:nvPr/>
            </p:nvSpPr>
            <p:spPr bwMode="auto">
              <a:xfrm>
                <a:off x="545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1" name="Oval 2313"/>
              <p:cNvSpPr>
                <a:spLocks noChangeArrowheads="1"/>
              </p:cNvSpPr>
              <p:nvPr/>
            </p:nvSpPr>
            <p:spPr bwMode="auto">
              <a:xfrm>
                <a:off x="546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2" name="Oval 2314"/>
              <p:cNvSpPr>
                <a:spLocks noChangeArrowheads="1"/>
              </p:cNvSpPr>
              <p:nvPr/>
            </p:nvSpPr>
            <p:spPr bwMode="auto">
              <a:xfrm>
                <a:off x="546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3" name="Oval 2315"/>
              <p:cNvSpPr>
                <a:spLocks noChangeArrowheads="1"/>
              </p:cNvSpPr>
              <p:nvPr/>
            </p:nvSpPr>
            <p:spPr bwMode="auto">
              <a:xfrm>
                <a:off x="547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4" name="Oval 2316"/>
              <p:cNvSpPr>
                <a:spLocks noChangeArrowheads="1"/>
              </p:cNvSpPr>
              <p:nvPr/>
            </p:nvSpPr>
            <p:spPr bwMode="auto">
              <a:xfrm>
                <a:off x="547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5" name="Oval 2317"/>
              <p:cNvSpPr>
                <a:spLocks noChangeArrowheads="1"/>
              </p:cNvSpPr>
              <p:nvPr/>
            </p:nvSpPr>
            <p:spPr bwMode="auto">
              <a:xfrm>
                <a:off x="547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6" name="Oval 2318"/>
              <p:cNvSpPr>
                <a:spLocks noChangeArrowheads="1"/>
              </p:cNvSpPr>
              <p:nvPr/>
            </p:nvSpPr>
            <p:spPr bwMode="auto">
              <a:xfrm>
                <a:off x="548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7" name="Oval 2319"/>
              <p:cNvSpPr>
                <a:spLocks noChangeArrowheads="1"/>
              </p:cNvSpPr>
              <p:nvPr/>
            </p:nvSpPr>
            <p:spPr bwMode="auto">
              <a:xfrm>
                <a:off x="548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8" name="Oval 2320"/>
              <p:cNvSpPr>
                <a:spLocks noChangeArrowheads="1"/>
              </p:cNvSpPr>
              <p:nvPr/>
            </p:nvSpPr>
            <p:spPr bwMode="auto">
              <a:xfrm>
                <a:off x="549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9" name="Oval 2321"/>
              <p:cNvSpPr>
                <a:spLocks noChangeArrowheads="1"/>
              </p:cNvSpPr>
              <p:nvPr/>
            </p:nvSpPr>
            <p:spPr bwMode="auto">
              <a:xfrm>
                <a:off x="549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0" name="Oval 2322"/>
              <p:cNvSpPr>
                <a:spLocks noChangeArrowheads="1"/>
              </p:cNvSpPr>
              <p:nvPr/>
            </p:nvSpPr>
            <p:spPr bwMode="auto">
              <a:xfrm>
                <a:off x="549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1" name="Oval 2323"/>
              <p:cNvSpPr>
                <a:spLocks noChangeArrowheads="1"/>
              </p:cNvSpPr>
              <p:nvPr/>
            </p:nvSpPr>
            <p:spPr bwMode="auto">
              <a:xfrm>
                <a:off x="550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2" name="Oval 2324"/>
              <p:cNvSpPr>
                <a:spLocks noChangeArrowheads="1"/>
              </p:cNvSpPr>
              <p:nvPr/>
            </p:nvSpPr>
            <p:spPr bwMode="auto">
              <a:xfrm>
                <a:off x="550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3" name="Oval 2325"/>
              <p:cNvSpPr>
                <a:spLocks noChangeArrowheads="1"/>
              </p:cNvSpPr>
              <p:nvPr/>
            </p:nvSpPr>
            <p:spPr bwMode="auto">
              <a:xfrm>
                <a:off x="551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4" name="Oval 2326"/>
              <p:cNvSpPr>
                <a:spLocks noChangeArrowheads="1"/>
              </p:cNvSpPr>
              <p:nvPr/>
            </p:nvSpPr>
            <p:spPr bwMode="auto">
              <a:xfrm>
                <a:off x="551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5" name="Oval 2327"/>
              <p:cNvSpPr>
                <a:spLocks noChangeArrowheads="1"/>
              </p:cNvSpPr>
              <p:nvPr/>
            </p:nvSpPr>
            <p:spPr bwMode="auto">
              <a:xfrm>
                <a:off x="5519"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6" name="Oval 2328"/>
              <p:cNvSpPr>
                <a:spLocks noChangeArrowheads="1"/>
              </p:cNvSpPr>
              <p:nvPr/>
            </p:nvSpPr>
            <p:spPr bwMode="auto">
              <a:xfrm>
                <a:off x="5523"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7" name="Oval 2329"/>
              <p:cNvSpPr>
                <a:spLocks noChangeArrowheads="1"/>
              </p:cNvSpPr>
              <p:nvPr/>
            </p:nvSpPr>
            <p:spPr bwMode="auto">
              <a:xfrm>
                <a:off x="5527"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8" name="Oval 2330"/>
              <p:cNvSpPr>
                <a:spLocks noChangeArrowheads="1"/>
              </p:cNvSpPr>
              <p:nvPr/>
            </p:nvSpPr>
            <p:spPr bwMode="auto">
              <a:xfrm>
                <a:off x="5531"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9" name="Oval 2331"/>
              <p:cNvSpPr>
                <a:spLocks noChangeArrowheads="1"/>
              </p:cNvSpPr>
              <p:nvPr/>
            </p:nvSpPr>
            <p:spPr bwMode="auto">
              <a:xfrm>
                <a:off x="5535" y="138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0" name="Oval 2332"/>
              <p:cNvSpPr>
                <a:spLocks noChangeArrowheads="1"/>
              </p:cNvSpPr>
              <p:nvPr/>
            </p:nvSpPr>
            <p:spPr bwMode="auto">
              <a:xfrm>
                <a:off x="553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1" name="Oval 2333"/>
              <p:cNvSpPr>
                <a:spLocks noChangeArrowheads="1"/>
              </p:cNvSpPr>
              <p:nvPr/>
            </p:nvSpPr>
            <p:spPr bwMode="auto">
              <a:xfrm>
                <a:off x="553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2" name="Oval 2334"/>
              <p:cNvSpPr>
                <a:spLocks noChangeArrowheads="1"/>
              </p:cNvSpPr>
              <p:nvPr/>
            </p:nvSpPr>
            <p:spPr bwMode="auto">
              <a:xfrm>
                <a:off x="554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3" name="Oval 2335"/>
              <p:cNvSpPr>
                <a:spLocks noChangeArrowheads="1"/>
              </p:cNvSpPr>
              <p:nvPr/>
            </p:nvSpPr>
            <p:spPr bwMode="auto">
              <a:xfrm>
                <a:off x="554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4" name="Oval 2336"/>
              <p:cNvSpPr>
                <a:spLocks noChangeArrowheads="1"/>
              </p:cNvSpPr>
              <p:nvPr/>
            </p:nvSpPr>
            <p:spPr bwMode="auto">
              <a:xfrm>
                <a:off x="555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5" name="Oval 2337"/>
              <p:cNvSpPr>
                <a:spLocks noChangeArrowheads="1"/>
              </p:cNvSpPr>
              <p:nvPr/>
            </p:nvSpPr>
            <p:spPr bwMode="auto">
              <a:xfrm>
                <a:off x="555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6" name="Oval 2338"/>
              <p:cNvSpPr>
                <a:spLocks noChangeArrowheads="1"/>
              </p:cNvSpPr>
              <p:nvPr/>
            </p:nvSpPr>
            <p:spPr bwMode="auto">
              <a:xfrm>
                <a:off x="555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7" name="Oval 2339"/>
              <p:cNvSpPr>
                <a:spLocks noChangeArrowheads="1"/>
              </p:cNvSpPr>
              <p:nvPr/>
            </p:nvSpPr>
            <p:spPr bwMode="auto">
              <a:xfrm>
                <a:off x="5563"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8" name="Oval 2340"/>
              <p:cNvSpPr>
                <a:spLocks noChangeArrowheads="1"/>
              </p:cNvSpPr>
              <p:nvPr/>
            </p:nvSpPr>
            <p:spPr bwMode="auto">
              <a:xfrm>
                <a:off x="5567"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9" name="Oval 2341"/>
              <p:cNvSpPr>
                <a:spLocks noChangeArrowheads="1"/>
              </p:cNvSpPr>
              <p:nvPr/>
            </p:nvSpPr>
            <p:spPr bwMode="auto">
              <a:xfrm>
                <a:off x="5571"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30" name="Oval 2342"/>
              <p:cNvSpPr>
                <a:spLocks noChangeArrowheads="1"/>
              </p:cNvSpPr>
              <p:nvPr/>
            </p:nvSpPr>
            <p:spPr bwMode="auto">
              <a:xfrm>
                <a:off x="5575"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31" name="Oval 2343"/>
              <p:cNvSpPr>
                <a:spLocks noChangeArrowheads="1"/>
              </p:cNvSpPr>
              <p:nvPr/>
            </p:nvSpPr>
            <p:spPr bwMode="auto">
              <a:xfrm>
                <a:off x="5579" y="158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32" name="Line 2344"/>
              <p:cNvSpPr>
                <a:spLocks noChangeShapeType="1"/>
              </p:cNvSpPr>
              <p:nvPr/>
            </p:nvSpPr>
            <p:spPr bwMode="auto">
              <a:xfrm flipV="1">
                <a:off x="5207" y="1298"/>
                <a:ext cx="0" cy="293"/>
              </a:xfrm>
              <a:prstGeom prst="line">
                <a:avLst/>
              </a:prstGeom>
              <a:noFill/>
              <a:ln w="0">
                <a:solidFill>
                  <a:srgbClr val="FF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3" name="Oval 2345"/>
              <p:cNvSpPr>
                <a:spLocks noChangeArrowheads="1"/>
              </p:cNvSpPr>
              <p:nvPr/>
            </p:nvSpPr>
            <p:spPr bwMode="auto">
              <a:xfrm>
                <a:off x="1461"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4" name="Oval 2346"/>
              <p:cNvSpPr>
                <a:spLocks noChangeArrowheads="1"/>
              </p:cNvSpPr>
              <p:nvPr/>
            </p:nvSpPr>
            <p:spPr bwMode="auto">
              <a:xfrm>
                <a:off x="1517"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5" name="Oval 2347"/>
              <p:cNvSpPr>
                <a:spLocks noChangeArrowheads="1"/>
              </p:cNvSpPr>
              <p:nvPr/>
            </p:nvSpPr>
            <p:spPr bwMode="auto">
              <a:xfrm>
                <a:off x="1942"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6" name="Oval 2348"/>
              <p:cNvSpPr>
                <a:spLocks noChangeArrowheads="1"/>
              </p:cNvSpPr>
              <p:nvPr/>
            </p:nvSpPr>
            <p:spPr bwMode="auto">
              <a:xfrm>
                <a:off x="2170"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7" name="Oval 2349"/>
              <p:cNvSpPr>
                <a:spLocks noChangeArrowheads="1"/>
              </p:cNvSpPr>
              <p:nvPr/>
            </p:nvSpPr>
            <p:spPr bwMode="auto">
              <a:xfrm>
                <a:off x="2402" y="1378"/>
                <a:ext cx="33"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8" name="Oval 2350"/>
              <p:cNvSpPr>
                <a:spLocks noChangeArrowheads="1"/>
              </p:cNvSpPr>
              <p:nvPr/>
            </p:nvSpPr>
            <p:spPr bwMode="auto">
              <a:xfrm>
                <a:off x="2631"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9" name="Oval 2351"/>
              <p:cNvSpPr>
                <a:spLocks noChangeArrowheads="1"/>
              </p:cNvSpPr>
              <p:nvPr/>
            </p:nvSpPr>
            <p:spPr bwMode="auto">
              <a:xfrm>
                <a:off x="2859"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0" name="Oval 2352"/>
              <p:cNvSpPr>
                <a:spLocks noChangeArrowheads="1"/>
              </p:cNvSpPr>
              <p:nvPr/>
            </p:nvSpPr>
            <p:spPr bwMode="auto">
              <a:xfrm>
                <a:off x="3087" y="1378"/>
                <a:ext cx="33"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1" name="Oval 2353"/>
              <p:cNvSpPr>
                <a:spLocks noChangeArrowheads="1"/>
              </p:cNvSpPr>
              <p:nvPr/>
            </p:nvSpPr>
            <p:spPr bwMode="auto">
              <a:xfrm>
                <a:off x="3316"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2" name="Oval 2354"/>
              <p:cNvSpPr>
                <a:spLocks noChangeArrowheads="1"/>
              </p:cNvSpPr>
              <p:nvPr/>
            </p:nvSpPr>
            <p:spPr bwMode="auto">
              <a:xfrm>
                <a:off x="3544"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3" name="Oval 2355"/>
              <p:cNvSpPr>
                <a:spLocks noChangeArrowheads="1"/>
              </p:cNvSpPr>
              <p:nvPr/>
            </p:nvSpPr>
            <p:spPr bwMode="auto">
              <a:xfrm>
                <a:off x="3772" y="1378"/>
                <a:ext cx="33"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4" name="Oval 2356"/>
              <p:cNvSpPr>
                <a:spLocks noChangeArrowheads="1"/>
              </p:cNvSpPr>
              <p:nvPr/>
            </p:nvSpPr>
            <p:spPr bwMode="auto">
              <a:xfrm>
                <a:off x="4001"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5" name="Oval 2357"/>
              <p:cNvSpPr>
                <a:spLocks noChangeArrowheads="1"/>
              </p:cNvSpPr>
              <p:nvPr/>
            </p:nvSpPr>
            <p:spPr bwMode="auto">
              <a:xfrm>
                <a:off x="4233"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6" name="Oval 2358"/>
              <p:cNvSpPr>
                <a:spLocks noChangeArrowheads="1"/>
              </p:cNvSpPr>
              <p:nvPr/>
            </p:nvSpPr>
            <p:spPr bwMode="auto">
              <a:xfrm>
                <a:off x="4461" y="1378"/>
                <a:ext cx="33"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7" name="Oval 2359"/>
              <p:cNvSpPr>
                <a:spLocks noChangeArrowheads="1"/>
              </p:cNvSpPr>
              <p:nvPr/>
            </p:nvSpPr>
            <p:spPr bwMode="auto">
              <a:xfrm>
                <a:off x="4690"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8" name="Oval 2360"/>
              <p:cNvSpPr>
                <a:spLocks noChangeArrowheads="1"/>
              </p:cNvSpPr>
              <p:nvPr/>
            </p:nvSpPr>
            <p:spPr bwMode="auto">
              <a:xfrm>
                <a:off x="4918" y="1378"/>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49" name="Oval 2361"/>
              <p:cNvSpPr>
                <a:spLocks noChangeArrowheads="1"/>
              </p:cNvSpPr>
              <p:nvPr/>
            </p:nvSpPr>
            <p:spPr bwMode="auto">
              <a:xfrm>
                <a:off x="5146" y="1378"/>
                <a:ext cx="33"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0" name="Rectangle 2362"/>
              <p:cNvSpPr>
                <a:spLocks noChangeArrowheads="1"/>
              </p:cNvSpPr>
              <p:nvPr/>
            </p:nvSpPr>
            <p:spPr bwMode="auto">
              <a:xfrm>
                <a:off x="2839" y="1190"/>
                <a:ext cx="1353" cy="7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lvl="0"/>
                <a:r>
                  <a:rPr lang="en-US" sz="800" b="1" dirty="0" err="1" smtClean="0">
                    <a:solidFill>
                      <a:srgbClr val="000000"/>
                    </a:solidFill>
                    <a:latin typeface="Arial" pitchFamily="34" charset="0"/>
                    <a:cs typeface="Arial" pitchFamily="34" charset="0"/>
                  </a:rPr>
                  <a:t>N</a:t>
                </a:r>
                <a:r>
                  <a:rPr lang="en-US" sz="800" b="1" baseline="-25000" dirty="0" err="1" smtClean="0">
                    <a:solidFill>
                      <a:srgbClr val="000000"/>
                    </a:solidFill>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2604</a:t>
                </a:r>
                <a:r>
                  <a:rPr lang="en-US" sz="800" b="1" dirty="0">
                    <a:solidFill>
                      <a:srgbClr val="000000"/>
                    </a:solidFill>
                    <a:latin typeface="Arial" pitchFamily="34" charset="0"/>
                    <a:cs typeface="Arial" pitchFamily="34" charset="0"/>
                  </a:rPr>
                  <a:t>+1 pilot </a:t>
                </a:r>
                <a:r>
                  <a:rPr lang="en-US" sz="800" b="1" dirty="0" smtClean="0">
                    <a:solidFill>
                      <a:srgbClr val="000000"/>
                    </a:solidFill>
                    <a:latin typeface="Arial" pitchFamily="34" charset="0"/>
                    <a:cs typeface="Arial" pitchFamily="34" charset="0"/>
                  </a:rPr>
                  <a:t>-</a:t>
                </a:r>
                <a:r>
                  <a:rPr kumimoji="0" lang="en-US" sz="800" b="1" i="0" u="none" strike="noStrike" cap="none" normalizeH="0" baseline="0" dirty="0" smtClean="0">
                    <a:ln>
                      <a:noFill/>
                    </a:ln>
                    <a:solidFill>
                      <a:srgbClr val="000000"/>
                    </a:solidFill>
                    <a:effectLst/>
                    <a:latin typeface="Arial" pitchFamily="34" charset="0"/>
                    <a:cs typeface="Arial" pitchFamily="34" charset="0"/>
                  </a:rPr>
                  <a:t> "25ns_2604b_17inj_2012"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1" name="Rectangle 2363"/>
              <p:cNvSpPr>
                <a:spLocks noChangeArrowheads="1"/>
              </p:cNvSpPr>
              <p:nvPr/>
            </p:nvSpPr>
            <p:spPr bwMode="auto">
              <a:xfrm>
                <a:off x="1433" y="1871"/>
                <a:ext cx="4238" cy="293"/>
              </a:xfrm>
              <a:prstGeom prst="rect">
                <a:avLst/>
              </a:prstGeom>
              <a:solidFill>
                <a:srgbClr val="FFFF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52" name="Rectangle 2364"/>
              <p:cNvSpPr>
                <a:spLocks noChangeArrowheads="1"/>
              </p:cNvSpPr>
              <p:nvPr/>
            </p:nvSpPr>
            <p:spPr bwMode="auto">
              <a:xfrm>
                <a:off x="1433" y="1871"/>
                <a:ext cx="4238" cy="293"/>
              </a:xfrm>
              <a:prstGeom prst="rect">
                <a:avLst/>
              </a:prstGeom>
              <a:noFill/>
              <a:ln w="0">
                <a:solidFill>
                  <a:srgbClr val="FFFFFF"/>
                </a:solidFill>
                <a:prstDash val="solid"/>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3" name="Line 2365"/>
              <p:cNvSpPr>
                <a:spLocks noChangeShapeType="1"/>
              </p:cNvSpPr>
              <p:nvPr/>
            </p:nvSpPr>
            <p:spPr bwMode="auto">
              <a:xfrm>
                <a:off x="1433" y="1871"/>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4" name="Line 2366"/>
              <p:cNvSpPr>
                <a:spLocks noChangeShapeType="1"/>
              </p:cNvSpPr>
              <p:nvPr/>
            </p:nvSpPr>
            <p:spPr bwMode="auto">
              <a:xfrm>
                <a:off x="1433" y="216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5" name="Line 2367"/>
              <p:cNvSpPr>
                <a:spLocks noChangeShapeType="1"/>
              </p:cNvSpPr>
              <p:nvPr/>
            </p:nvSpPr>
            <p:spPr bwMode="auto">
              <a:xfrm flipV="1">
                <a:off x="5671" y="187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6" name="Line 2368"/>
              <p:cNvSpPr>
                <a:spLocks noChangeShapeType="1"/>
              </p:cNvSpPr>
              <p:nvPr/>
            </p:nvSpPr>
            <p:spPr bwMode="auto">
              <a:xfrm flipV="1">
                <a:off x="1433" y="187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7" name="Line 2369"/>
              <p:cNvSpPr>
                <a:spLocks noChangeShapeType="1"/>
              </p:cNvSpPr>
              <p:nvPr/>
            </p:nvSpPr>
            <p:spPr bwMode="auto">
              <a:xfrm>
                <a:off x="1433" y="216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8" name="Line 2370"/>
              <p:cNvSpPr>
                <a:spLocks noChangeShapeType="1"/>
              </p:cNvSpPr>
              <p:nvPr/>
            </p:nvSpPr>
            <p:spPr bwMode="auto">
              <a:xfrm flipV="1">
                <a:off x="1433" y="187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59" name="Line 2371"/>
              <p:cNvSpPr>
                <a:spLocks noChangeShapeType="1"/>
              </p:cNvSpPr>
              <p:nvPr/>
            </p:nvSpPr>
            <p:spPr bwMode="auto">
              <a:xfrm flipV="1">
                <a:off x="1433" y="2120"/>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0" name="Line 2372"/>
              <p:cNvSpPr>
                <a:spLocks noChangeShapeType="1"/>
              </p:cNvSpPr>
              <p:nvPr/>
            </p:nvSpPr>
            <p:spPr bwMode="auto">
              <a:xfrm>
                <a:off x="1433" y="187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1" name="Rectangle 2373"/>
              <p:cNvSpPr>
                <a:spLocks noChangeArrowheads="1"/>
              </p:cNvSpPr>
              <p:nvPr/>
            </p:nvSpPr>
            <p:spPr bwMode="auto">
              <a:xfrm>
                <a:off x="1417" y="2176"/>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2" name="Line 2374"/>
              <p:cNvSpPr>
                <a:spLocks noChangeShapeType="1"/>
              </p:cNvSpPr>
              <p:nvPr/>
            </p:nvSpPr>
            <p:spPr bwMode="auto">
              <a:xfrm flipV="1">
                <a:off x="2038" y="2120"/>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3" name="Line 2375"/>
              <p:cNvSpPr>
                <a:spLocks noChangeShapeType="1"/>
              </p:cNvSpPr>
              <p:nvPr/>
            </p:nvSpPr>
            <p:spPr bwMode="auto">
              <a:xfrm>
                <a:off x="2038" y="187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4" name="Rectangle 2376"/>
              <p:cNvSpPr>
                <a:spLocks noChangeArrowheads="1"/>
              </p:cNvSpPr>
              <p:nvPr/>
            </p:nvSpPr>
            <p:spPr bwMode="auto">
              <a:xfrm>
                <a:off x="1986" y="2176"/>
                <a:ext cx="14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5" name="Line 2377"/>
              <p:cNvSpPr>
                <a:spLocks noChangeShapeType="1"/>
              </p:cNvSpPr>
              <p:nvPr/>
            </p:nvSpPr>
            <p:spPr bwMode="auto">
              <a:xfrm flipV="1">
                <a:off x="2643" y="2120"/>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6" name="Line 2378"/>
              <p:cNvSpPr>
                <a:spLocks noChangeShapeType="1"/>
              </p:cNvSpPr>
              <p:nvPr/>
            </p:nvSpPr>
            <p:spPr bwMode="auto">
              <a:xfrm>
                <a:off x="2643" y="187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7" name="Rectangle 2379"/>
              <p:cNvSpPr>
                <a:spLocks noChangeArrowheads="1"/>
              </p:cNvSpPr>
              <p:nvPr/>
            </p:nvSpPr>
            <p:spPr bwMode="auto">
              <a:xfrm>
                <a:off x="2571" y="217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8" name="Line 2380"/>
              <p:cNvSpPr>
                <a:spLocks noChangeShapeType="1"/>
              </p:cNvSpPr>
              <p:nvPr/>
            </p:nvSpPr>
            <p:spPr bwMode="auto">
              <a:xfrm flipV="1">
                <a:off x="3248" y="2120"/>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69" name="Line 2381"/>
              <p:cNvSpPr>
                <a:spLocks noChangeShapeType="1"/>
              </p:cNvSpPr>
              <p:nvPr/>
            </p:nvSpPr>
            <p:spPr bwMode="auto">
              <a:xfrm>
                <a:off x="3248" y="187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0" name="Rectangle 2382"/>
              <p:cNvSpPr>
                <a:spLocks noChangeArrowheads="1"/>
              </p:cNvSpPr>
              <p:nvPr/>
            </p:nvSpPr>
            <p:spPr bwMode="auto">
              <a:xfrm>
                <a:off x="3176" y="217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1" name="Line 2383"/>
              <p:cNvSpPr>
                <a:spLocks noChangeShapeType="1"/>
              </p:cNvSpPr>
              <p:nvPr/>
            </p:nvSpPr>
            <p:spPr bwMode="auto">
              <a:xfrm flipV="1">
                <a:off x="3853" y="2120"/>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2" name="Line 2384"/>
              <p:cNvSpPr>
                <a:spLocks noChangeShapeType="1"/>
              </p:cNvSpPr>
              <p:nvPr/>
            </p:nvSpPr>
            <p:spPr bwMode="auto">
              <a:xfrm>
                <a:off x="3853" y="187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3" name="Rectangle 2385"/>
              <p:cNvSpPr>
                <a:spLocks noChangeArrowheads="1"/>
              </p:cNvSpPr>
              <p:nvPr/>
            </p:nvSpPr>
            <p:spPr bwMode="auto">
              <a:xfrm>
                <a:off x="3780" y="217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4" name="Line 2386"/>
              <p:cNvSpPr>
                <a:spLocks noChangeShapeType="1"/>
              </p:cNvSpPr>
              <p:nvPr/>
            </p:nvSpPr>
            <p:spPr bwMode="auto">
              <a:xfrm flipV="1">
                <a:off x="4457" y="2120"/>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5" name="Line 2387"/>
              <p:cNvSpPr>
                <a:spLocks noChangeShapeType="1"/>
              </p:cNvSpPr>
              <p:nvPr/>
            </p:nvSpPr>
            <p:spPr bwMode="auto">
              <a:xfrm>
                <a:off x="4457" y="187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6" name="Rectangle 2388"/>
              <p:cNvSpPr>
                <a:spLocks noChangeArrowheads="1"/>
              </p:cNvSpPr>
              <p:nvPr/>
            </p:nvSpPr>
            <p:spPr bwMode="auto">
              <a:xfrm>
                <a:off x="4385" y="217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7" name="Line 2389"/>
              <p:cNvSpPr>
                <a:spLocks noChangeShapeType="1"/>
              </p:cNvSpPr>
              <p:nvPr/>
            </p:nvSpPr>
            <p:spPr bwMode="auto">
              <a:xfrm flipV="1">
                <a:off x="5062" y="2120"/>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8" name="Line 2390"/>
              <p:cNvSpPr>
                <a:spLocks noChangeShapeType="1"/>
              </p:cNvSpPr>
              <p:nvPr/>
            </p:nvSpPr>
            <p:spPr bwMode="auto">
              <a:xfrm>
                <a:off x="5062" y="187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9" name="Rectangle 2391"/>
              <p:cNvSpPr>
                <a:spLocks noChangeArrowheads="1"/>
              </p:cNvSpPr>
              <p:nvPr/>
            </p:nvSpPr>
            <p:spPr bwMode="auto">
              <a:xfrm>
                <a:off x="4990" y="217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0" name="Line 2392"/>
              <p:cNvSpPr>
                <a:spLocks noChangeShapeType="1"/>
              </p:cNvSpPr>
              <p:nvPr/>
            </p:nvSpPr>
            <p:spPr bwMode="auto">
              <a:xfrm flipV="1">
                <a:off x="5671" y="2120"/>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1" name="Line 2393"/>
              <p:cNvSpPr>
                <a:spLocks noChangeShapeType="1"/>
              </p:cNvSpPr>
              <p:nvPr/>
            </p:nvSpPr>
            <p:spPr bwMode="auto">
              <a:xfrm>
                <a:off x="5671" y="1871"/>
                <a:ext cx="0" cy="4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2" name="Rectangle 2394"/>
              <p:cNvSpPr>
                <a:spLocks noChangeArrowheads="1"/>
              </p:cNvSpPr>
              <p:nvPr/>
            </p:nvSpPr>
            <p:spPr bwMode="auto">
              <a:xfrm>
                <a:off x="5599" y="2176"/>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3" name="Line 2395"/>
              <p:cNvSpPr>
                <a:spLocks noChangeShapeType="1"/>
              </p:cNvSpPr>
              <p:nvPr/>
            </p:nvSpPr>
            <p:spPr bwMode="auto">
              <a:xfrm>
                <a:off x="1433" y="2164"/>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4" name="Line 2396"/>
              <p:cNvSpPr>
                <a:spLocks noChangeShapeType="1"/>
              </p:cNvSpPr>
              <p:nvPr/>
            </p:nvSpPr>
            <p:spPr bwMode="auto">
              <a:xfrm flipH="1">
                <a:off x="5627" y="2164"/>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5" name="Rectangle 2397"/>
              <p:cNvSpPr>
                <a:spLocks noChangeArrowheads="1"/>
              </p:cNvSpPr>
              <p:nvPr/>
            </p:nvSpPr>
            <p:spPr bwMode="auto">
              <a:xfrm>
                <a:off x="1381" y="2128"/>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6" name="Line 2398"/>
              <p:cNvSpPr>
                <a:spLocks noChangeShapeType="1"/>
              </p:cNvSpPr>
              <p:nvPr/>
            </p:nvSpPr>
            <p:spPr bwMode="auto">
              <a:xfrm>
                <a:off x="1433" y="2064"/>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7" name="Line 2399"/>
              <p:cNvSpPr>
                <a:spLocks noChangeShapeType="1"/>
              </p:cNvSpPr>
              <p:nvPr/>
            </p:nvSpPr>
            <p:spPr bwMode="auto">
              <a:xfrm flipH="1">
                <a:off x="5627" y="2064"/>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88" name="Rectangle 2400"/>
              <p:cNvSpPr>
                <a:spLocks noChangeArrowheads="1"/>
              </p:cNvSpPr>
              <p:nvPr/>
            </p:nvSpPr>
            <p:spPr bwMode="auto">
              <a:xfrm>
                <a:off x="1329" y="2028"/>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9" name="Line 2401"/>
              <p:cNvSpPr>
                <a:spLocks noChangeShapeType="1"/>
              </p:cNvSpPr>
              <p:nvPr/>
            </p:nvSpPr>
            <p:spPr bwMode="auto">
              <a:xfrm>
                <a:off x="1433" y="1967"/>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0" name="Line 2402"/>
              <p:cNvSpPr>
                <a:spLocks noChangeShapeType="1"/>
              </p:cNvSpPr>
              <p:nvPr/>
            </p:nvSpPr>
            <p:spPr bwMode="auto">
              <a:xfrm flipH="1">
                <a:off x="5627" y="1967"/>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1" name="Rectangle 2403"/>
              <p:cNvSpPr>
                <a:spLocks noChangeArrowheads="1"/>
              </p:cNvSpPr>
              <p:nvPr/>
            </p:nvSpPr>
            <p:spPr bwMode="auto">
              <a:xfrm>
                <a:off x="1381" y="1931"/>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2" name="Line 2404"/>
              <p:cNvSpPr>
                <a:spLocks noChangeShapeType="1"/>
              </p:cNvSpPr>
              <p:nvPr/>
            </p:nvSpPr>
            <p:spPr bwMode="auto">
              <a:xfrm>
                <a:off x="1433" y="1871"/>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3" name="Line 2405"/>
              <p:cNvSpPr>
                <a:spLocks noChangeShapeType="1"/>
              </p:cNvSpPr>
              <p:nvPr/>
            </p:nvSpPr>
            <p:spPr bwMode="auto">
              <a:xfrm flipH="1">
                <a:off x="5627" y="1871"/>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4" name="Rectangle 2406"/>
              <p:cNvSpPr>
                <a:spLocks noChangeArrowheads="1"/>
              </p:cNvSpPr>
              <p:nvPr/>
            </p:nvSpPr>
            <p:spPr bwMode="auto">
              <a:xfrm>
                <a:off x="1329" y="1835"/>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5" name="Line 2407"/>
              <p:cNvSpPr>
                <a:spLocks noChangeShapeType="1"/>
              </p:cNvSpPr>
              <p:nvPr/>
            </p:nvSpPr>
            <p:spPr bwMode="auto">
              <a:xfrm>
                <a:off x="1433" y="1871"/>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6" name="Line 2408"/>
              <p:cNvSpPr>
                <a:spLocks noChangeShapeType="1"/>
              </p:cNvSpPr>
              <p:nvPr/>
            </p:nvSpPr>
            <p:spPr bwMode="auto">
              <a:xfrm>
                <a:off x="1433" y="216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7" name="Line 2409"/>
              <p:cNvSpPr>
                <a:spLocks noChangeShapeType="1"/>
              </p:cNvSpPr>
              <p:nvPr/>
            </p:nvSpPr>
            <p:spPr bwMode="auto">
              <a:xfrm flipV="1">
                <a:off x="5671" y="187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8" name="Line 2410"/>
              <p:cNvSpPr>
                <a:spLocks noChangeShapeType="1"/>
              </p:cNvSpPr>
              <p:nvPr/>
            </p:nvSpPr>
            <p:spPr bwMode="auto">
              <a:xfrm flipV="1">
                <a:off x="1433" y="1871"/>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99" name="Freeform 2411"/>
              <p:cNvSpPr>
                <a:spLocks/>
              </p:cNvSpPr>
              <p:nvPr/>
            </p:nvSpPr>
            <p:spPr bwMode="auto">
              <a:xfrm>
                <a:off x="1433" y="1967"/>
                <a:ext cx="481" cy="197"/>
              </a:xfrm>
              <a:custGeom>
                <a:avLst/>
                <a:gdLst>
                  <a:gd name="T0" fmla="*/ 4 w 481"/>
                  <a:gd name="T1" fmla="*/ 197 h 197"/>
                  <a:gd name="T2" fmla="*/ 16 w 481"/>
                  <a:gd name="T3" fmla="*/ 197 h 197"/>
                  <a:gd name="T4" fmla="*/ 28 w 481"/>
                  <a:gd name="T5" fmla="*/ 197 h 197"/>
                  <a:gd name="T6" fmla="*/ 40 w 481"/>
                  <a:gd name="T7" fmla="*/ 197 h 197"/>
                  <a:gd name="T8" fmla="*/ 52 w 481"/>
                  <a:gd name="T9" fmla="*/ 0 h 197"/>
                  <a:gd name="T10" fmla="*/ 60 w 481"/>
                  <a:gd name="T11" fmla="*/ 197 h 197"/>
                  <a:gd name="T12" fmla="*/ 72 w 481"/>
                  <a:gd name="T13" fmla="*/ 197 h 197"/>
                  <a:gd name="T14" fmla="*/ 84 w 481"/>
                  <a:gd name="T15" fmla="*/ 197 h 197"/>
                  <a:gd name="T16" fmla="*/ 96 w 481"/>
                  <a:gd name="T17" fmla="*/ 197 h 197"/>
                  <a:gd name="T18" fmla="*/ 104 w 481"/>
                  <a:gd name="T19" fmla="*/ 0 h 197"/>
                  <a:gd name="T20" fmla="*/ 116 w 481"/>
                  <a:gd name="T21" fmla="*/ 0 h 197"/>
                  <a:gd name="T22" fmla="*/ 128 w 481"/>
                  <a:gd name="T23" fmla="*/ 0 h 197"/>
                  <a:gd name="T24" fmla="*/ 140 w 481"/>
                  <a:gd name="T25" fmla="*/ 0 h 197"/>
                  <a:gd name="T26" fmla="*/ 152 w 481"/>
                  <a:gd name="T27" fmla="*/ 0 h 197"/>
                  <a:gd name="T28" fmla="*/ 164 w 481"/>
                  <a:gd name="T29" fmla="*/ 0 h 197"/>
                  <a:gd name="T30" fmla="*/ 176 w 481"/>
                  <a:gd name="T31" fmla="*/ 0 h 197"/>
                  <a:gd name="T32" fmla="*/ 188 w 481"/>
                  <a:gd name="T33" fmla="*/ 0 h 197"/>
                  <a:gd name="T34" fmla="*/ 196 w 481"/>
                  <a:gd name="T35" fmla="*/ 197 h 197"/>
                  <a:gd name="T36" fmla="*/ 208 w 481"/>
                  <a:gd name="T37" fmla="*/ 0 h 197"/>
                  <a:gd name="T38" fmla="*/ 220 w 481"/>
                  <a:gd name="T39" fmla="*/ 0 h 197"/>
                  <a:gd name="T40" fmla="*/ 232 w 481"/>
                  <a:gd name="T41" fmla="*/ 0 h 197"/>
                  <a:gd name="T42" fmla="*/ 244 w 481"/>
                  <a:gd name="T43" fmla="*/ 0 h 197"/>
                  <a:gd name="T44" fmla="*/ 256 w 481"/>
                  <a:gd name="T45" fmla="*/ 0 h 197"/>
                  <a:gd name="T46" fmla="*/ 268 w 481"/>
                  <a:gd name="T47" fmla="*/ 0 h 197"/>
                  <a:gd name="T48" fmla="*/ 280 w 481"/>
                  <a:gd name="T49" fmla="*/ 0 h 197"/>
                  <a:gd name="T50" fmla="*/ 288 w 481"/>
                  <a:gd name="T51" fmla="*/ 197 h 197"/>
                  <a:gd name="T52" fmla="*/ 296 w 481"/>
                  <a:gd name="T53" fmla="*/ 0 h 197"/>
                  <a:gd name="T54" fmla="*/ 308 w 481"/>
                  <a:gd name="T55" fmla="*/ 0 h 197"/>
                  <a:gd name="T56" fmla="*/ 321 w 481"/>
                  <a:gd name="T57" fmla="*/ 0 h 197"/>
                  <a:gd name="T58" fmla="*/ 333 w 481"/>
                  <a:gd name="T59" fmla="*/ 0 h 197"/>
                  <a:gd name="T60" fmla="*/ 345 w 481"/>
                  <a:gd name="T61" fmla="*/ 0 h 197"/>
                  <a:gd name="T62" fmla="*/ 357 w 481"/>
                  <a:gd name="T63" fmla="*/ 0 h 197"/>
                  <a:gd name="T64" fmla="*/ 369 w 481"/>
                  <a:gd name="T65" fmla="*/ 0 h 197"/>
                  <a:gd name="T66" fmla="*/ 381 w 481"/>
                  <a:gd name="T67" fmla="*/ 0 h 197"/>
                  <a:gd name="T68" fmla="*/ 389 w 481"/>
                  <a:gd name="T69" fmla="*/ 197 h 197"/>
                  <a:gd name="T70" fmla="*/ 401 w 481"/>
                  <a:gd name="T71" fmla="*/ 0 h 197"/>
                  <a:gd name="T72" fmla="*/ 413 w 481"/>
                  <a:gd name="T73" fmla="*/ 0 h 197"/>
                  <a:gd name="T74" fmla="*/ 425 w 481"/>
                  <a:gd name="T75" fmla="*/ 0 h 197"/>
                  <a:gd name="T76" fmla="*/ 437 w 481"/>
                  <a:gd name="T77" fmla="*/ 0 h 197"/>
                  <a:gd name="T78" fmla="*/ 449 w 481"/>
                  <a:gd name="T79" fmla="*/ 0 h 197"/>
                  <a:gd name="T80" fmla="*/ 461 w 481"/>
                  <a:gd name="T81" fmla="*/ 0 h 197"/>
                  <a:gd name="T82" fmla="*/ 473 w 481"/>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177"/>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0"/>
                    </a:lnTo>
                    <a:lnTo>
                      <a:pt x="48" y="0"/>
                    </a:lnTo>
                    <a:lnTo>
                      <a:pt x="52" y="0"/>
                    </a:lnTo>
                    <a:lnTo>
                      <a:pt x="56" y="0"/>
                    </a:lnTo>
                    <a:lnTo>
                      <a:pt x="56" y="197"/>
                    </a:lnTo>
                    <a:lnTo>
                      <a:pt x="60" y="197"/>
                    </a:lnTo>
                    <a:lnTo>
                      <a:pt x="64" y="197"/>
                    </a:lnTo>
                    <a:lnTo>
                      <a:pt x="68" y="197"/>
                    </a:lnTo>
                    <a:lnTo>
                      <a:pt x="72" y="197"/>
                    </a:lnTo>
                    <a:lnTo>
                      <a:pt x="76" y="197"/>
                    </a:lnTo>
                    <a:lnTo>
                      <a:pt x="80" y="197"/>
                    </a:lnTo>
                    <a:lnTo>
                      <a:pt x="84" y="197"/>
                    </a:lnTo>
                    <a:lnTo>
                      <a:pt x="88" y="197"/>
                    </a:lnTo>
                    <a:lnTo>
                      <a:pt x="92" y="197"/>
                    </a:lnTo>
                    <a:lnTo>
                      <a:pt x="96" y="197"/>
                    </a:lnTo>
                    <a:lnTo>
                      <a:pt x="100" y="197"/>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7"/>
                    </a:lnTo>
                    <a:lnTo>
                      <a:pt x="192" y="197"/>
                    </a:lnTo>
                    <a:lnTo>
                      <a:pt x="196" y="197"/>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7"/>
                    </a:lnTo>
                    <a:lnTo>
                      <a:pt x="288" y="197"/>
                    </a:lnTo>
                    <a:lnTo>
                      <a:pt x="292" y="197"/>
                    </a:lnTo>
                    <a:lnTo>
                      <a:pt x="296" y="197"/>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7"/>
                    </a:lnTo>
                    <a:lnTo>
                      <a:pt x="389" y="197"/>
                    </a:lnTo>
                    <a:lnTo>
                      <a:pt x="393" y="197"/>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00" name="Freeform 2412"/>
              <p:cNvSpPr>
                <a:spLocks/>
              </p:cNvSpPr>
              <p:nvPr/>
            </p:nvSpPr>
            <p:spPr bwMode="auto">
              <a:xfrm>
                <a:off x="1914" y="1967"/>
                <a:ext cx="480" cy="197"/>
              </a:xfrm>
              <a:custGeom>
                <a:avLst/>
                <a:gdLst>
                  <a:gd name="T0" fmla="*/ 4 w 480"/>
                  <a:gd name="T1" fmla="*/ 197 h 197"/>
                  <a:gd name="T2" fmla="*/ 16 w 480"/>
                  <a:gd name="T3" fmla="*/ 197 h 197"/>
                  <a:gd name="T4" fmla="*/ 28 w 480"/>
                  <a:gd name="T5" fmla="*/ 197 h 197"/>
                  <a:gd name="T6" fmla="*/ 40 w 480"/>
                  <a:gd name="T7" fmla="*/ 197 h 197"/>
                  <a:gd name="T8" fmla="*/ 48 w 480"/>
                  <a:gd name="T9" fmla="*/ 0 h 197"/>
                  <a:gd name="T10" fmla="*/ 60 w 480"/>
                  <a:gd name="T11" fmla="*/ 0 h 197"/>
                  <a:gd name="T12" fmla="*/ 72 w 480"/>
                  <a:gd name="T13" fmla="*/ 0 h 197"/>
                  <a:gd name="T14" fmla="*/ 84 w 480"/>
                  <a:gd name="T15" fmla="*/ 0 h 197"/>
                  <a:gd name="T16" fmla="*/ 96 w 480"/>
                  <a:gd name="T17" fmla="*/ 0 h 197"/>
                  <a:gd name="T18" fmla="*/ 108 w 480"/>
                  <a:gd name="T19" fmla="*/ 0 h 197"/>
                  <a:gd name="T20" fmla="*/ 120 w 480"/>
                  <a:gd name="T21" fmla="*/ 0 h 197"/>
                  <a:gd name="T22" fmla="*/ 132 w 480"/>
                  <a:gd name="T23" fmla="*/ 0 h 197"/>
                  <a:gd name="T24" fmla="*/ 140 w 480"/>
                  <a:gd name="T25" fmla="*/ 197 h 197"/>
                  <a:gd name="T26" fmla="*/ 152 w 480"/>
                  <a:gd name="T27" fmla="*/ 0 h 197"/>
                  <a:gd name="T28" fmla="*/ 164 w 480"/>
                  <a:gd name="T29" fmla="*/ 0 h 197"/>
                  <a:gd name="T30" fmla="*/ 176 w 480"/>
                  <a:gd name="T31" fmla="*/ 0 h 197"/>
                  <a:gd name="T32" fmla="*/ 188 w 480"/>
                  <a:gd name="T33" fmla="*/ 0 h 197"/>
                  <a:gd name="T34" fmla="*/ 200 w 480"/>
                  <a:gd name="T35" fmla="*/ 0 h 197"/>
                  <a:gd name="T36" fmla="*/ 212 w 480"/>
                  <a:gd name="T37" fmla="*/ 0 h 197"/>
                  <a:gd name="T38" fmla="*/ 224 w 480"/>
                  <a:gd name="T39" fmla="*/ 0 h 197"/>
                  <a:gd name="T40" fmla="*/ 236 w 480"/>
                  <a:gd name="T41" fmla="*/ 197 h 197"/>
                  <a:gd name="T42" fmla="*/ 244 w 480"/>
                  <a:gd name="T43" fmla="*/ 0 h 197"/>
                  <a:gd name="T44" fmla="*/ 256 w 480"/>
                  <a:gd name="T45" fmla="*/ 0 h 197"/>
                  <a:gd name="T46" fmla="*/ 268 w 480"/>
                  <a:gd name="T47" fmla="*/ 0 h 197"/>
                  <a:gd name="T48" fmla="*/ 280 w 480"/>
                  <a:gd name="T49" fmla="*/ 0 h 197"/>
                  <a:gd name="T50" fmla="*/ 292 w 480"/>
                  <a:gd name="T51" fmla="*/ 0 h 197"/>
                  <a:gd name="T52" fmla="*/ 304 w 480"/>
                  <a:gd name="T53" fmla="*/ 0 h 197"/>
                  <a:gd name="T54" fmla="*/ 316 w 480"/>
                  <a:gd name="T55" fmla="*/ 0 h 197"/>
                  <a:gd name="T56" fmla="*/ 328 w 480"/>
                  <a:gd name="T57" fmla="*/ 0 h 197"/>
                  <a:gd name="T58" fmla="*/ 336 w 480"/>
                  <a:gd name="T59" fmla="*/ 197 h 197"/>
                  <a:gd name="T60" fmla="*/ 348 w 480"/>
                  <a:gd name="T61" fmla="*/ 197 h 197"/>
                  <a:gd name="T62" fmla="*/ 360 w 480"/>
                  <a:gd name="T63" fmla="*/ 197 h 197"/>
                  <a:gd name="T64" fmla="*/ 372 w 480"/>
                  <a:gd name="T65" fmla="*/ 197 h 197"/>
                  <a:gd name="T66" fmla="*/ 380 w 480"/>
                  <a:gd name="T67" fmla="*/ 0 h 197"/>
                  <a:gd name="T68" fmla="*/ 392 w 480"/>
                  <a:gd name="T69" fmla="*/ 0 h 197"/>
                  <a:gd name="T70" fmla="*/ 404 w 480"/>
                  <a:gd name="T71" fmla="*/ 0 h 197"/>
                  <a:gd name="T72" fmla="*/ 416 w 480"/>
                  <a:gd name="T73" fmla="*/ 0 h 197"/>
                  <a:gd name="T74" fmla="*/ 428 w 480"/>
                  <a:gd name="T75" fmla="*/ 0 h 197"/>
                  <a:gd name="T76" fmla="*/ 440 w 480"/>
                  <a:gd name="T77" fmla="*/ 0 h 197"/>
                  <a:gd name="T78" fmla="*/ 452 w 480"/>
                  <a:gd name="T79" fmla="*/ 0 h 197"/>
                  <a:gd name="T80" fmla="*/ 464 w 480"/>
                  <a:gd name="T81" fmla="*/ 197 h 197"/>
                  <a:gd name="T82" fmla="*/ 472 w 480"/>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0" h="197">
                    <a:moveTo>
                      <a:pt x="0" y="0"/>
                    </a:moveTo>
                    <a:lnTo>
                      <a:pt x="0" y="197"/>
                    </a:lnTo>
                    <a:lnTo>
                      <a:pt x="4" y="197"/>
                    </a:lnTo>
                    <a:lnTo>
                      <a:pt x="8" y="197"/>
                    </a:lnTo>
                    <a:lnTo>
                      <a:pt x="12" y="197"/>
                    </a:lnTo>
                    <a:lnTo>
                      <a:pt x="16" y="197"/>
                    </a:lnTo>
                    <a:lnTo>
                      <a:pt x="20" y="197"/>
                    </a:lnTo>
                    <a:lnTo>
                      <a:pt x="24" y="197"/>
                    </a:lnTo>
                    <a:lnTo>
                      <a:pt x="28" y="197"/>
                    </a:lnTo>
                    <a:lnTo>
                      <a:pt x="32" y="197"/>
                    </a:lnTo>
                    <a:lnTo>
                      <a:pt x="36" y="197"/>
                    </a:lnTo>
                    <a:lnTo>
                      <a:pt x="40" y="197"/>
                    </a:lnTo>
                    <a:lnTo>
                      <a:pt x="44" y="197"/>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7"/>
                    </a:lnTo>
                    <a:lnTo>
                      <a:pt x="136" y="197"/>
                    </a:lnTo>
                    <a:lnTo>
                      <a:pt x="140" y="197"/>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7"/>
                    </a:lnTo>
                    <a:lnTo>
                      <a:pt x="236" y="197"/>
                    </a:lnTo>
                    <a:lnTo>
                      <a:pt x="240" y="197"/>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28" y="197"/>
                    </a:lnTo>
                    <a:lnTo>
                      <a:pt x="332" y="197"/>
                    </a:lnTo>
                    <a:lnTo>
                      <a:pt x="336" y="197"/>
                    </a:lnTo>
                    <a:lnTo>
                      <a:pt x="340" y="197"/>
                    </a:lnTo>
                    <a:lnTo>
                      <a:pt x="344" y="197"/>
                    </a:lnTo>
                    <a:lnTo>
                      <a:pt x="348" y="197"/>
                    </a:lnTo>
                    <a:lnTo>
                      <a:pt x="352" y="197"/>
                    </a:lnTo>
                    <a:lnTo>
                      <a:pt x="356" y="197"/>
                    </a:lnTo>
                    <a:lnTo>
                      <a:pt x="360" y="197"/>
                    </a:lnTo>
                    <a:lnTo>
                      <a:pt x="364" y="197"/>
                    </a:lnTo>
                    <a:lnTo>
                      <a:pt x="368" y="197"/>
                    </a:lnTo>
                    <a:lnTo>
                      <a:pt x="372" y="197"/>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197"/>
                    </a:lnTo>
                    <a:lnTo>
                      <a:pt x="464" y="197"/>
                    </a:lnTo>
                    <a:lnTo>
                      <a:pt x="468" y="197"/>
                    </a:lnTo>
                    <a:lnTo>
                      <a:pt x="468" y="0"/>
                    </a:lnTo>
                    <a:lnTo>
                      <a:pt x="472" y="0"/>
                    </a:lnTo>
                    <a:lnTo>
                      <a:pt x="476" y="0"/>
                    </a:lnTo>
                    <a:lnTo>
                      <a:pt x="480"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01" name="Freeform 2413"/>
              <p:cNvSpPr>
                <a:spLocks/>
              </p:cNvSpPr>
              <p:nvPr/>
            </p:nvSpPr>
            <p:spPr bwMode="auto">
              <a:xfrm>
                <a:off x="2394" y="1967"/>
                <a:ext cx="493" cy="197"/>
              </a:xfrm>
              <a:custGeom>
                <a:avLst/>
                <a:gdLst>
                  <a:gd name="T0" fmla="*/ 8 w 493"/>
                  <a:gd name="T1" fmla="*/ 0 h 197"/>
                  <a:gd name="T2" fmla="*/ 20 w 493"/>
                  <a:gd name="T3" fmla="*/ 0 h 197"/>
                  <a:gd name="T4" fmla="*/ 32 w 493"/>
                  <a:gd name="T5" fmla="*/ 0 h 197"/>
                  <a:gd name="T6" fmla="*/ 45 w 493"/>
                  <a:gd name="T7" fmla="*/ 0 h 197"/>
                  <a:gd name="T8" fmla="*/ 57 w 493"/>
                  <a:gd name="T9" fmla="*/ 0 h 197"/>
                  <a:gd name="T10" fmla="*/ 69 w 493"/>
                  <a:gd name="T11" fmla="*/ 0 h 197"/>
                  <a:gd name="T12" fmla="*/ 77 w 493"/>
                  <a:gd name="T13" fmla="*/ 197 h 197"/>
                  <a:gd name="T14" fmla="*/ 89 w 493"/>
                  <a:gd name="T15" fmla="*/ 197 h 197"/>
                  <a:gd name="T16" fmla="*/ 97 w 493"/>
                  <a:gd name="T17" fmla="*/ 0 h 197"/>
                  <a:gd name="T18" fmla="*/ 109 w 493"/>
                  <a:gd name="T19" fmla="*/ 0 h 197"/>
                  <a:gd name="T20" fmla="*/ 121 w 493"/>
                  <a:gd name="T21" fmla="*/ 0 h 197"/>
                  <a:gd name="T22" fmla="*/ 133 w 493"/>
                  <a:gd name="T23" fmla="*/ 0 h 197"/>
                  <a:gd name="T24" fmla="*/ 145 w 493"/>
                  <a:gd name="T25" fmla="*/ 0 h 197"/>
                  <a:gd name="T26" fmla="*/ 157 w 493"/>
                  <a:gd name="T27" fmla="*/ 0 h 197"/>
                  <a:gd name="T28" fmla="*/ 169 w 493"/>
                  <a:gd name="T29" fmla="*/ 0 h 197"/>
                  <a:gd name="T30" fmla="*/ 181 w 493"/>
                  <a:gd name="T31" fmla="*/ 197 h 197"/>
                  <a:gd name="T32" fmla="*/ 193 w 493"/>
                  <a:gd name="T33" fmla="*/ 197 h 197"/>
                  <a:gd name="T34" fmla="*/ 205 w 493"/>
                  <a:gd name="T35" fmla="*/ 197 h 197"/>
                  <a:gd name="T36" fmla="*/ 217 w 493"/>
                  <a:gd name="T37" fmla="*/ 197 h 197"/>
                  <a:gd name="T38" fmla="*/ 229 w 493"/>
                  <a:gd name="T39" fmla="*/ 0 h 197"/>
                  <a:gd name="T40" fmla="*/ 241 w 493"/>
                  <a:gd name="T41" fmla="*/ 0 h 197"/>
                  <a:gd name="T42" fmla="*/ 253 w 493"/>
                  <a:gd name="T43" fmla="*/ 0 h 197"/>
                  <a:gd name="T44" fmla="*/ 265 w 493"/>
                  <a:gd name="T45" fmla="*/ 0 h 197"/>
                  <a:gd name="T46" fmla="*/ 277 w 493"/>
                  <a:gd name="T47" fmla="*/ 0 h 197"/>
                  <a:gd name="T48" fmla="*/ 289 w 493"/>
                  <a:gd name="T49" fmla="*/ 0 h 197"/>
                  <a:gd name="T50" fmla="*/ 301 w 493"/>
                  <a:gd name="T51" fmla="*/ 0 h 197"/>
                  <a:gd name="T52" fmla="*/ 309 w 493"/>
                  <a:gd name="T53" fmla="*/ 197 h 197"/>
                  <a:gd name="T54" fmla="*/ 317 w 493"/>
                  <a:gd name="T55" fmla="*/ 0 h 197"/>
                  <a:gd name="T56" fmla="*/ 329 w 493"/>
                  <a:gd name="T57" fmla="*/ 0 h 197"/>
                  <a:gd name="T58" fmla="*/ 341 w 493"/>
                  <a:gd name="T59" fmla="*/ 0 h 197"/>
                  <a:gd name="T60" fmla="*/ 353 w 493"/>
                  <a:gd name="T61" fmla="*/ 0 h 197"/>
                  <a:gd name="T62" fmla="*/ 365 w 493"/>
                  <a:gd name="T63" fmla="*/ 0 h 197"/>
                  <a:gd name="T64" fmla="*/ 377 w 493"/>
                  <a:gd name="T65" fmla="*/ 0 h 197"/>
                  <a:gd name="T66" fmla="*/ 389 w 493"/>
                  <a:gd name="T67" fmla="*/ 0 h 197"/>
                  <a:gd name="T68" fmla="*/ 401 w 493"/>
                  <a:gd name="T69" fmla="*/ 0 h 197"/>
                  <a:gd name="T70" fmla="*/ 413 w 493"/>
                  <a:gd name="T71" fmla="*/ 197 h 197"/>
                  <a:gd name="T72" fmla="*/ 425 w 493"/>
                  <a:gd name="T73" fmla="*/ 0 h 197"/>
                  <a:gd name="T74" fmla="*/ 437 w 493"/>
                  <a:gd name="T75" fmla="*/ 0 h 197"/>
                  <a:gd name="T76" fmla="*/ 449 w 493"/>
                  <a:gd name="T77" fmla="*/ 0 h 197"/>
                  <a:gd name="T78" fmla="*/ 461 w 493"/>
                  <a:gd name="T79" fmla="*/ 0 h 197"/>
                  <a:gd name="T80" fmla="*/ 473 w 493"/>
                  <a:gd name="T81" fmla="*/ 0 h 197"/>
                  <a:gd name="T82" fmla="*/ 485 w 493"/>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3" h="197">
                    <a:moveTo>
                      <a:pt x="0" y="0"/>
                    </a:moveTo>
                    <a:lnTo>
                      <a:pt x="4" y="0"/>
                    </a:lnTo>
                    <a:lnTo>
                      <a:pt x="8" y="0"/>
                    </a:lnTo>
                    <a:lnTo>
                      <a:pt x="12" y="0"/>
                    </a:lnTo>
                    <a:lnTo>
                      <a:pt x="16" y="0"/>
                    </a:lnTo>
                    <a:lnTo>
                      <a:pt x="20" y="0"/>
                    </a:lnTo>
                    <a:lnTo>
                      <a:pt x="24" y="0"/>
                    </a:lnTo>
                    <a:lnTo>
                      <a:pt x="28" y="0"/>
                    </a:lnTo>
                    <a:lnTo>
                      <a:pt x="32" y="0"/>
                    </a:lnTo>
                    <a:lnTo>
                      <a:pt x="37" y="0"/>
                    </a:lnTo>
                    <a:lnTo>
                      <a:pt x="41" y="0"/>
                    </a:lnTo>
                    <a:lnTo>
                      <a:pt x="45" y="0"/>
                    </a:lnTo>
                    <a:lnTo>
                      <a:pt x="49" y="0"/>
                    </a:lnTo>
                    <a:lnTo>
                      <a:pt x="53" y="0"/>
                    </a:lnTo>
                    <a:lnTo>
                      <a:pt x="57" y="0"/>
                    </a:lnTo>
                    <a:lnTo>
                      <a:pt x="61" y="0"/>
                    </a:lnTo>
                    <a:lnTo>
                      <a:pt x="65" y="0"/>
                    </a:lnTo>
                    <a:lnTo>
                      <a:pt x="69" y="0"/>
                    </a:lnTo>
                    <a:lnTo>
                      <a:pt x="73" y="0"/>
                    </a:lnTo>
                    <a:lnTo>
                      <a:pt x="77" y="0"/>
                    </a:lnTo>
                    <a:lnTo>
                      <a:pt x="77" y="197"/>
                    </a:lnTo>
                    <a:lnTo>
                      <a:pt x="81" y="197"/>
                    </a:lnTo>
                    <a:lnTo>
                      <a:pt x="85" y="197"/>
                    </a:lnTo>
                    <a:lnTo>
                      <a:pt x="89" y="197"/>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0"/>
                    </a:lnTo>
                    <a:lnTo>
                      <a:pt x="177" y="197"/>
                    </a:lnTo>
                    <a:lnTo>
                      <a:pt x="181" y="197"/>
                    </a:lnTo>
                    <a:lnTo>
                      <a:pt x="185" y="197"/>
                    </a:lnTo>
                    <a:lnTo>
                      <a:pt x="189" y="197"/>
                    </a:lnTo>
                    <a:lnTo>
                      <a:pt x="193" y="197"/>
                    </a:lnTo>
                    <a:lnTo>
                      <a:pt x="197" y="197"/>
                    </a:lnTo>
                    <a:lnTo>
                      <a:pt x="201" y="197"/>
                    </a:lnTo>
                    <a:lnTo>
                      <a:pt x="205" y="197"/>
                    </a:lnTo>
                    <a:lnTo>
                      <a:pt x="209" y="197"/>
                    </a:lnTo>
                    <a:lnTo>
                      <a:pt x="213" y="197"/>
                    </a:lnTo>
                    <a:lnTo>
                      <a:pt x="217" y="197"/>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5" y="197"/>
                    </a:lnTo>
                    <a:lnTo>
                      <a:pt x="309" y="197"/>
                    </a:lnTo>
                    <a:lnTo>
                      <a:pt x="313" y="197"/>
                    </a:lnTo>
                    <a:lnTo>
                      <a:pt x="317" y="197"/>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197"/>
                    </a:lnTo>
                    <a:lnTo>
                      <a:pt x="409" y="197"/>
                    </a:lnTo>
                    <a:lnTo>
                      <a:pt x="413" y="197"/>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lnTo>
                      <a:pt x="493"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02" name="Freeform 2414"/>
              <p:cNvSpPr>
                <a:spLocks/>
              </p:cNvSpPr>
              <p:nvPr/>
            </p:nvSpPr>
            <p:spPr bwMode="auto">
              <a:xfrm>
                <a:off x="2887" y="1967"/>
                <a:ext cx="481" cy="197"/>
              </a:xfrm>
              <a:custGeom>
                <a:avLst/>
                <a:gdLst>
                  <a:gd name="T0" fmla="*/ 8 w 481"/>
                  <a:gd name="T1" fmla="*/ 0 h 197"/>
                  <a:gd name="T2" fmla="*/ 16 w 481"/>
                  <a:gd name="T3" fmla="*/ 197 h 197"/>
                  <a:gd name="T4" fmla="*/ 28 w 481"/>
                  <a:gd name="T5" fmla="*/ 197 h 197"/>
                  <a:gd name="T6" fmla="*/ 40 w 481"/>
                  <a:gd name="T7" fmla="*/ 197 h 197"/>
                  <a:gd name="T8" fmla="*/ 52 w 481"/>
                  <a:gd name="T9" fmla="*/ 197 h 197"/>
                  <a:gd name="T10" fmla="*/ 60 w 481"/>
                  <a:gd name="T11" fmla="*/ 0 h 197"/>
                  <a:gd name="T12" fmla="*/ 72 w 481"/>
                  <a:gd name="T13" fmla="*/ 0 h 197"/>
                  <a:gd name="T14" fmla="*/ 84 w 481"/>
                  <a:gd name="T15" fmla="*/ 0 h 197"/>
                  <a:gd name="T16" fmla="*/ 96 w 481"/>
                  <a:gd name="T17" fmla="*/ 0 h 197"/>
                  <a:gd name="T18" fmla="*/ 108 w 481"/>
                  <a:gd name="T19" fmla="*/ 0 h 197"/>
                  <a:gd name="T20" fmla="*/ 120 w 481"/>
                  <a:gd name="T21" fmla="*/ 0 h 197"/>
                  <a:gd name="T22" fmla="*/ 132 w 481"/>
                  <a:gd name="T23" fmla="*/ 0 h 197"/>
                  <a:gd name="T24" fmla="*/ 140 w 481"/>
                  <a:gd name="T25" fmla="*/ 197 h 197"/>
                  <a:gd name="T26" fmla="*/ 152 w 481"/>
                  <a:gd name="T27" fmla="*/ 0 h 197"/>
                  <a:gd name="T28" fmla="*/ 164 w 481"/>
                  <a:gd name="T29" fmla="*/ 0 h 197"/>
                  <a:gd name="T30" fmla="*/ 176 w 481"/>
                  <a:gd name="T31" fmla="*/ 0 h 197"/>
                  <a:gd name="T32" fmla="*/ 188 w 481"/>
                  <a:gd name="T33" fmla="*/ 0 h 197"/>
                  <a:gd name="T34" fmla="*/ 200 w 481"/>
                  <a:gd name="T35" fmla="*/ 0 h 197"/>
                  <a:gd name="T36" fmla="*/ 212 w 481"/>
                  <a:gd name="T37" fmla="*/ 0 h 197"/>
                  <a:gd name="T38" fmla="*/ 224 w 481"/>
                  <a:gd name="T39" fmla="*/ 0 h 197"/>
                  <a:gd name="T40" fmla="*/ 237 w 481"/>
                  <a:gd name="T41" fmla="*/ 0 h 197"/>
                  <a:gd name="T42" fmla="*/ 245 w 481"/>
                  <a:gd name="T43" fmla="*/ 197 h 197"/>
                  <a:gd name="T44" fmla="*/ 253 w 481"/>
                  <a:gd name="T45" fmla="*/ 0 h 197"/>
                  <a:gd name="T46" fmla="*/ 265 w 481"/>
                  <a:gd name="T47" fmla="*/ 0 h 197"/>
                  <a:gd name="T48" fmla="*/ 277 w 481"/>
                  <a:gd name="T49" fmla="*/ 0 h 197"/>
                  <a:gd name="T50" fmla="*/ 289 w 481"/>
                  <a:gd name="T51" fmla="*/ 0 h 197"/>
                  <a:gd name="T52" fmla="*/ 301 w 481"/>
                  <a:gd name="T53" fmla="*/ 0 h 197"/>
                  <a:gd name="T54" fmla="*/ 313 w 481"/>
                  <a:gd name="T55" fmla="*/ 0 h 197"/>
                  <a:gd name="T56" fmla="*/ 325 w 481"/>
                  <a:gd name="T57" fmla="*/ 0 h 197"/>
                  <a:gd name="T58" fmla="*/ 337 w 481"/>
                  <a:gd name="T59" fmla="*/ 0 h 197"/>
                  <a:gd name="T60" fmla="*/ 345 w 481"/>
                  <a:gd name="T61" fmla="*/ 197 h 197"/>
                  <a:gd name="T62" fmla="*/ 357 w 481"/>
                  <a:gd name="T63" fmla="*/ 197 h 197"/>
                  <a:gd name="T64" fmla="*/ 369 w 481"/>
                  <a:gd name="T65" fmla="*/ 197 h 197"/>
                  <a:gd name="T66" fmla="*/ 381 w 481"/>
                  <a:gd name="T67" fmla="*/ 0 h 197"/>
                  <a:gd name="T68" fmla="*/ 393 w 481"/>
                  <a:gd name="T69" fmla="*/ 0 h 197"/>
                  <a:gd name="T70" fmla="*/ 405 w 481"/>
                  <a:gd name="T71" fmla="*/ 0 h 197"/>
                  <a:gd name="T72" fmla="*/ 417 w 481"/>
                  <a:gd name="T73" fmla="*/ 0 h 197"/>
                  <a:gd name="T74" fmla="*/ 429 w 481"/>
                  <a:gd name="T75" fmla="*/ 0 h 197"/>
                  <a:gd name="T76" fmla="*/ 441 w 481"/>
                  <a:gd name="T77" fmla="*/ 0 h 197"/>
                  <a:gd name="T78" fmla="*/ 453 w 481"/>
                  <a:gd name="T79" fmla="*/ 0 h 197"/>
                  <a:gd name="T80" fmla="*/ 465 w 481"/>
                  <a:gd name="T81" fmla="*/ 0 h 197"/>
                  <a:gd name="T82" fmla="*/ 477 w 481"/>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0"/>
                    </a:moveTo>
                    <a:lnTo>
                      <a:pt x="4" y="0"/>
                    </a:lnTo>
                    <a:lnTo>
                      <a:pt x="8" y="0"/>
                    </a:lnTo>
                    <a:lnTo>
                      <a:pt x="8" y="197"/>
                    </a:lnTo>
                    <a:lnTo>
                      <a:pt x="12" y="197"/>
                    </a:lnTo>
                    <a:lnTo>
                      <a:pt x="16" y="197"/>
                    </a:lnTo>
                    <a:lnTo>
                      <a:pt x="20" y="197"/>
                    </a:lnTo>
                    <a:lnTo>
                      <a:pt x="24" y="197"/>
                    </a:lnTo>
                    <a:lnTo>
                      <a:pt x="28" y="197"/>
                    </a:lnTo>
                    <a:lnTo>
                      <a:pt x="32" y="197"/>
                    </a:lnTo>
                    <a:lnTo>
                      <a:pt x="36" y="197"/>
                    </a:lnTo>
                    <a:lnTo>
                      <a:pt x="40" y="197"/>
                    </a:lnTo>
                    <a:lnTo>
                      <a:pt x="44" y="197"/>
                    </a:lnTo>
                    <a:lnTo>
                      <a:pt x="48" y="197"/>
                    </a:lnTo>
                    <a:lnTo>
                      <a:pt x="52" y="197"/>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0" y="197"/>
                    </a:lnTo>
                    <a:lnTo>
                      <a:pt x="144" y="197"/>
                    </a:lnTo>
                    <a:lnTo>
                      <a:pt x="148" y="197"/>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9" y="0"/>
                    </a:lnTo>
                    <a:lnTo>
                      <a:pt x="233" y="0"/>
                    </a:lnTo>
                    <a:lnTo>
                      <a:pt x="237" y="0"/>
                    </a:lnTo>
                    <a:lnTo>
                      <a:pt x="237" y="197"/>
                    </a:lnTo>
                    <a:lnTo>
                      <a:pt x="241" y="197"/>
                    </a:lnTo>
                    <a:lnTo>
                      <a:pt x="245" y="197"/>
                    </a:lnTo>
                    <a:lnTo>
                      <a:pt x="249" y="197"/>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37" y="197"/>
                    </a:lnTo>
                    <a:lnTo>
                      <a:pt x="341" y="197"/>
                    </a:lnTo>
                    <a:lnTo>
                      <a:pt x="345" y="197"/>
                    </a:lnTo>
                    <a:lnTo>
                      <a:pt x="349" y="197"/>
                    </a:lnTo>
                    <a:lnTo>
                      <a:pt x="353" y="197"/>
                    </a:lnTo>
                    <a:lnTo>
                      <a:pt x="357" y="197"/>
                    </a:lnTo>
                    <a:lnTo>
                      <a:pt x="361" y="197"/>
                    </a:lnTo>
                    <a:lnTo>
                      <a:pt x="365" y="197"/>
                    </a:lnTo>
                    <a:lnTo>
                      <a:pt x="369" y="197"/>
                    </a:lnTo>
                    <a:lnTo>
                      <a:pt x="373" y="197"/>
                    </a:lnTo>
                    <a:lnTo>
                      <a:pt x="377" y="197"/>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197"/>
                    </a:lnTo>
                    <a:lnTo>
                      <a:pt x="473" y="197"/>
                    </a:lnTo>
                    <a:lnTo>
                      <a:pt x="477" y="197"/>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03" name="Freeform 2415"/>
              <p:cNvSpPr>
                <a:spLocks/>
              </p:cNvSpPr>
              <p:nvPr/>
            </p:nvSpPr>
            <p:spPr bwMode="auto">
              <a:xfrm>
                <a:off x="3368" y="1967"/>
                <a:ext cx="489" cy="197"/>
              </a:xfrm>
              <a:custGeom>
                <a:avLst/>
                <a:gdLst>
                  <a:gd name="T0" fmla="*/ 8 w 489"/>
                  <a:gd name="T1" fmla="*/ 0 h 197"/>
                  <a:gd name="T2" fmla="*/ 20 w 489"/>
                  <a:gd name="T3" fmla="*/ 0 h 197"/>
                  <a:gd name="T4" fmla="*/ 32 w 489"/>
                  <a:gd name="T5" fmla="*/ 0 h 197"/>
                  <a:gd name="T6" fmla="*/ 44 w 489"/>
                  <a:gd name="T7" fmla="*/ 0 h 197"/>
                  <a:gd name="T8" fmla="*/ 56 w 489"/>
                  <a:gd name="T9" fmla="*/ 0 h 197"/>
                  <a:gd name="T10" fmla="*/ 68 w 489"/>
                  <a:gd name="T11" fmla="*/ 0 h 197"/>
                  <a:gd name="T12" fmla="*/ 80 w 489"/>
                  <a:gd name="T13" fmla="*/ 0 h 197"/>
                  <a:gd name="T14" fmla="*/ 88 w 489"/>
                  <a:gd name="T15" fmla="*/ 197 h 197"/>
                  <a:gd name="T16" fmla="*/ 100 w 489"/>
                  <a:gd name="T17" fmla="*/ 0 h 197"/>
                  <a:gd name="T18" fmla="*/ 112 w 489"/>
                  <a:gd name="T19" fmla="*/ 0 h 197"/>
                  <a:gd name="T20" fmla="*/ 124 w 489"/>
                  <a:gd name="T21" fmla="*/ 0 h 197"/>
                  <a:gd name="T22" fmla="*/ 136 w 489"/>
                  <a:gd name="T23" fmla="*/ 0 h 197"/>
                  <a:gd name="T24" fmla="*/ 148 w 489"/>
                  <a:gd name="T25" fmla="*/ 0 h 197"/>
                  <a:gd name="T26" fmla="*/ 160 w 489"/>
                  <a:gd name="T27" fmla="*/ 0 h 197"/>
                  <a:gd name="T28" fmla="*/ 172 w 489"/>
                  <a:gd name="T29" fmla="*/ 0 h 197"/>
                  <a:gd name="T30" fmla="*/ 184 w 489"/>
                  <a:gd name="T31" fmla="*/ 197 h 197"/>
                  <a:gd name="T32" fmla="*/ 196 w 489"/>
                  <a:gd name="T33" fmla="*/ 197 h 197"/>
                  <a:gd name="T34" fmla="*/ 208 w 489"/>
                  <a:gd name="T35" fmla="*/ 197 h 197"/>
                  <a:gd name="T36" fmla="*/ 220 w 489"/>
                  <a:gd name="T37" fmla="*/ 197 h 197"/>
                  <a:gd name="T38" fmla="*/ 228 w 489"/>
                  <a:gd name="T39" fmla="*/ 0 h 197"/>
                  <a:gd name="T40" fmla="*/ 240 w 489"/>
                  <a:gd name="T41" fmla="*/ 0 h 197"/>
                  <a:gd name="T42" fmla="*/ 252 w 489"/>
                  <a:gd name="T43" fmla="*/ 0 h 197"/>
                  <a:gd name="T44" fmla="*/ 264 w 489"/>
                  <a:gd name="T45" fmla="*/ 0 h 197"/>
                  <a:gd name="T46" fmla="*/ 276 w 489"/>
                  <a:gd name="T47" fmla="*/ 0 h 197"/>
                  <a:gd name="T48" fmla="*/ 288 w 489"/>
                  <a:gd name="T49" fmla="*/ 0 h 197"/>
                  <a:gd name="T50" fmla="*/ 300 w 489"/>
                  <a:gd name="T51" fmla="*/ 0 h 197"/>
                  <a:gd name="T52" fmla="*/ 312 w 489"/>
                  <a:gd name="T53" fmla="*/ 0 h 197"/>
                  <a:gd name="T54" fmla="*/ 320 w 489"/>
                  <a:gd name="T55" fmla="*/ 197 h 197"/>
                  <a:gd name="T56" fmla="*/ 328 w 489"/>
                  <a:gd name="T57" fmla="*/ 0 h 197"/>
                  <a:gd name="T58" fmla="*/ 340 w 489"/>
                  <a:gd name="T59" fmla="*/ 0 h 197"/>
                  <a:gd name="T60" fmla="*/ 352 w 489"/>
                  <a:gd name="T61" fmla="*/ 0 h 197"/>
                  <a:gd name="T62" fmla="*/ 364 w 489"/>
                  <a:gd name="T63" fmla="*/ 0 h 197"/>
                  <a:gd name="T64" fmla="*/ 376 w 489"/>
                  <a:gd name="T65" fmla="*/ 0 h 197"/>
                  <a:gd name="T66" fmla="*/ 388 w 489"/>
                  <a:gd name="T67" fmla="*/ 0 h 197"/>
                  <a:gd name="T68" fmla="*/ 400 w 489"/>
                  <a:gd name="T69" fmla="*/ 0 h 197"/>
                  <a:gd name="T70" fmla="*/ 412 w 489"/>
                  <a:gd name="T71" fmla="*/ 197 h 197"/>
                  <a:gd name="T72" fmla="*/ 420 w 489"/>
                  <a:gd name="T73" fmla="*/ 0 h 197"/>
                  <a:gd name="T74" fmla="*/ 433 w 489"/>
                  <a:gd name="T75" fmla="*/ 0 h 197"/>
                  <a:gd name="T76" fmla="*/ 445 w 489"/>
                  <a:gd name="T77" fmla="*/ 0 h 197"/>
                  <a:gd name="T78" fmla="*/ 457 w 489"/>
                  <a:gd name="T79" fmla="*/ 0 h 197"/>
                  <a:gd name="T80" fmla="*/ 469 w 489"/>
                  <a:gd name="T81" fmla="*/ 0 h 197"/>
                  <a:gd name="T82" fmla="*/ 481 w 489"/>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7">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4" y="197"/>
                    </a:lnTo>
                    <a:lnTo>
                      <a:pt x="88" y="197"/>
                    </a:lnTo>
                    <a:lnTo>
                      <a:pt x="92" y="197"/>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197"/>
                    </a:lnTo>
                    <a:lnTo>
                      <a:pt x="188" y="197"/>
                    </a:lnTo>
                    <a:lnTo>
                      <a:pt x="192" y="197"/>
                    </a:lnTo>
                    <a:lnTo>
                      <a:pt x="196" y="197"/>
                    </a:lnTo>
                    <a:lnTo>
                      <a:pt x="200" y="197"/>
                    </a:lnTo>
                    <a:lnTo>
                      <a:pt x="204" y="197"/>
                    </a:lnTo>
                    <a:lnTo>
                      <a:pt x="208" y="197"/>
                    </a:lnTo>
                    <a:lnTo>
                      <a:pt x="212" y="197"/>
                    </a:lnTo>
                    <a:lnTo>
                      <a:pt x="216" y="197"/>
                    </a:lnTo>
                    <a:lnTo>
                      <a:pt x="220" y="197"/>
                    </a:lnTo>
                    <a:lnTo>
                      <a:pt x="224" y="197"/>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2" y="197"/>
                    </a:lnTo>
                    <a:lnTo>
                      <a:pt x="316" y="197"/>
                    </a:lnTo>
                    <a:lnTo>
                      <a:pt x="320" y="197"/>
                    </a:lnTo>
                    <a:lnTo>
                      <a:pt x="324" y="197"/>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197"/>
                    </a:lnTo>
                    <a:lnTo>
                      <a:pt x="416" y="197"/>
                    </a:lnTo>
                    <a:lnTo>
                      <a:pt x="420" y="197"/>
                    </a:lnTo>
                    <a:lnTo>
                      <a:pt x="420" y="0"/>
                    </a:lnTo>
                    <a:lnTo>
                      <a:pt x="424" y="0"/>
                    </a:lnTo>
                    <a:lnTo>
                      <a:pt x="428"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grpSp>
          <p:nvGrpSpPr>
            <p:cNvPr id="25" name="Group 2617"/>
            <p:cNvGrpSpPr>
              <a:grpSpLocks/>
            </p:cNvGrpSpPr>
            <p:nvPr/>
          </p:nvGrpSpPr>
          <p:grpSpPr bwMode="auto">
            <a:xfrm>
              <a:off x="2262188" y="3109913"/>
              <a:ext cx="6556375" cy="344488"/>
              <a:chOff x="1425" y="1959"/>
              <a:chExt cx="4130" cy="217"/>
            </a:xfrm>
          </p:grpSpPr>
          <p:sp>
            <p:nvSpPr>
              <p:cNvPr id="2104" name="Freeform 2417"/>
              <p:cNvSpPr>
                <a:spLocks/>
              </p:cNvSpPr>
              <p:nvPr/>
            </p:nvSpPr>
            <p:spPr bwMode="auto">
              <a:xfrm>
                <a:off x="3857" y="1967"/>
                <a:ext cx="484" cy="197"/>
              </a:xfrm>
              <a:custGeom>
                <a:avLst/>
                <a:gdLst>
                  <a:gd name="T0" fmla="*/ 8 w 484"/>
                  <a:gd name="T1" fmla="*/ 0 h 197"/>
                  <a:gd name="T2" fmla="*/ 20 w 484"/>
                  <a:gd name="T3" fmla="*/ 0 h 197"/>
                  <a:gd name="T4" fmla="*/ 28 w 484"/>
                  <a:gd name="T5" fmla="*/ 197 h 197"/>
                  <a:gd name="T6" fmla="*/ 40 w 484"/>
                  <a:gd name="T7" fmla="*/ 197 h 197"/>
                  <a:gd name="T8" fmla="*/ 52 w 484"/>
                  <a:gd name="T9" fmla="*/ 197 h 197"/>
                  <a:gd name="T10" fmla="*/ 64 w 484"/>
                  <a:gd name="T11" fmla="*/ 197 h 197"/>
                  <a:gd name="T12" fmla="*/ 72 w 484"/>
                  <a:gd name="T13" fmla="*/ 0 h 197"/>
                  <a:gd name="T14" fmla="*/ 84 w 484"/>
                  <a:gd name="T15" fmla="*/ 0 h 197"/>
                  <a:gd name="T16" fmla="*/ 96 w 484"/>
                  <a:gd name="T17" fmla="*/ 0 h 197"/>
                  <a:gd name="T18" fmla="*/ 108 w 484"/>
                  <a:gd name="T19" fmla="*/ 0 h 197"/>
                  <a:gd name="T20" fmla="*/ 120 w 484"/>
                  <a:gd name="T21" fmla="*/ 0 h 197"/>
                  <a:gd name="T22" fmla="*/ 132 w 484"/>
                  <a:gd name="T23" fmla="*/ 0 h 197"/>
                  <a:gd name="T24" fmla="*/ 144 w 484"/>
                  <a:gd name="T25" fmla="*/ 0 h 197"/>
                  <a:gd name="T26" fmla="*/ 156 w 484"/>
                  <a:gd name="T27" fmla="*/ 197 h 197"/>
                  <a:gd name="T28" fmla="*/ 164 w 484"/>
                  <a:gd name="T29" fmla="*/ 0 h 197"/>
                  <a:gd name="T30" fmla="*/ 176 w 484"/>
                  <a:gd name="T31" fmla="*/ 0 h 197"/>
                  <a:gd name="T32" fmla="*/ 188 w 484"/>
                  <a:gd name="T33" fmla="*/ 0 h 197"/>
                  <a:gd name="T34" fmla="*/ 200 w 484"/>
                  <a:gd name="T35" fmla="*/ 0 h 197"/>
                  <a:gd name="T36" fmla="*/ 212 w 484"/>
                  <a:gd name="T37" fmla="*/ 0 h 197"/>
                  <a:gd name="T38" fmla="*/ 224 w 484"/>
                  <a:gd name="T39" fmla="*/ 0 h 197"/>
                  <a:gd name="T40" fmla="*/ 236 w 484"/>
                  <a:gd name="T41" fmla="*/ 0 h 197"/>
                  <a:gd name="T42" fmla="*/ 248 w 484"/>
                  <a:gd name="T43" fmla="*/ 0 h 197"/>
                  <a:gd name="T44" fmla="*/ 256 w 484"/>
                  <a:gd name="T45" fmla="*/ 197 h 197"/>
                  <a:gd name="T46" fmla="*/ 264 w 484"/>
                  <a:gd name="T47" fmla="*/ 0 h 197"/>
                  <a:gd name="T48" fmla="*/ 276 w 484"/>
                  <a:gd name="T49" fmla="*/ 0 h 197"/>
                  <a:gd name="T50" fmla="*/ 288 w 484"/>
                  <a:gd name="T51" fmla="*/ 0 h 197"/>
                  <a:gd name="T52" fmla="*/ 300 w 484"/>
                  <a:gd name="T53" fmla="*/ 0 h 197"/>
                  <a:gd name="T54" fmla="*/ 312 w 484"/>
                  <a:gd name="T55" fmla="*/ 0 h 197"/>
                  <a:gd name="T56" fmla="*/ 324 w 484"/>
                  <a:gd name="T57" fmla="*/ 0 h 197"/>
                  <a:gd name="T58" fmla="*/ 336 w 484"/>
                  <a:gd name="T59" fmla="*/ 0 h 197"/>
                  <a:gd name="T60" fmla="*/ 348 w 484"/>
                  <a:gd name="T61" fmla="*/ 197 h 197"/>
                  <a:gd name="T62" fmla="*/ 360 w 484"/>
                  <a:gd name="T63" fmla="*/ 197 h 197"/>
                  <a:gd name="T64" fmla="*/ 372 w 484"/>
                  <a:gd name="T65" fmla="*/ 197 h 197"/>
                  <a:gd name="T66" fmla="*/ 384 w 484"/>
                  <a:gd name="T67" fmla="*/ 197 h 197"/>
                  <a:gd name="T68" fmla="*/ 396 w 484"/>
                  <a:gd name="T69" fmla="*/ 0 h 197"/>
                  <a:gd name="T70" fmla="*/ 408 w 484"/>
                  <a:gd name="T71" fmla="*/ 0 h 197"/>
                  <a:gd name="T72" fmla="*/ 420 w 484"/>
                  <a:gd name="T73" fmla="*/ 0 h 197"/>
                  <a:gd name="T74" fmla="*/ 432 w 484"/>
                  <a:gd name="T75" fmla="*/ 0 h 197"/>
                  <a:gd name="T76" fmla="*/ 444 w 484"/>
                  <a:gd name="T77" fmla="*/ 0 h 197"/>
                  <a:gd name="T78" fmla="*/ 456 w 484"/>
                  <a:gd name="T79" fmla="*/ 0 h 197"/>
                  <a:gd name="T80" fmla="*/ 468 w 484"/>
                  <a:gd name="T81" fmla="*/ 0 h 197"/>
                  <a:gd name="T82" fmla="*/ 476 w 484"/>
                  <a:gd name="T8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7">
                    <a:moveTo>
                      <a:pt x="0" y="0"/>
                    </a:moveTo>
                    <a:lnTo>
                      <a:pt x="4" y="0"/>
                    </a:lnTo>
                    <a:lnTo>
                      <a:pt x="8" y="0"/>
                    </a:lnTo>
                    <a:lnTo>
                      <a:pt x="12" y="0"/>
                    </a:lnTo>
                    <a:lnTo>
                      <a:pt x="16" y="0"/>
                    </a:lnTo>
                    <a:lnTo>
                      <a:pt x="20" y="0"/>
                    </a:lnTo>
                    <a:lnTo>
                      <a:pt x="20" y="197"/>
                    </a:lnTo>
                    <a:lnTo>
                      <a:pt x="24" y="197"/>
                    </a:lnTo>
                    <a:lnTo>
                      <a:pt x="28" y="197"/>
                    </a:lnTo>
                    <a:lnTo>
                      <a:pt x="32" y="197"/>
                    </a:lnTo>
                    <a:lnTo>
                      <a:pt x="36" y="197"/>
                    </a:lnTo>
                    <a:lnTo>
                      <a:pt x="40" y="197"/>
                    </a:lnTo>
                    <a:lnTo>
                      <a:pt x="44" y="197"/>
                    </a:lnTo>
                    <a:lnTo>
                      <a:pt x="48" y="197"/>
                    </a:lnTo>
                    <a:lnTo>
                      <a:pt x="52" y="197"/>
                    </a:lnTo>
                    <a:lnTo>
                      <a:pt x="56" y="197"/>
                    </a:lnTo>
                    <a:lnTo>
                      <a:pt x="60" y="197"/>
                    </a:lnTo>
                    <a:lnTo>
                      <a:pt x="64" y="197"/>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197"/>
                    </a:lnTo>
                    <a:lnTo>
                      <a:pt x="156" y="197"/>
                    </a:lnTo>
                    <a:lnTo>
                      <a:pt x="160" y="197"/>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48" y="197"/>
                    </a:lnTo>
                    <a:lnTo>
                      <a:pt x="252" y="197"/>
                    </a:lnTo>
                    <a:lnTo>
                      <a:pt x="256" y="197"/>
                    </a:lnTo>
                    <a:lnTo>
                      <a:pt x="260" y="197"/>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197"/>
                    </a:lnTo>
                    <a:lnTo>
                      <a:pt x="352" y="197"/>
                    </a:lnTo>
                    <a:lnTo>
                      <a:pt x="356" y="197"/>
                    </a:lnTo>
                    <a:lnTo>
                      <a:pt x="360" y="197"/>
                    </a:lnTo>
                    <a:lnTo>
                      <a:pt x="364" y="197"/>
                    </a:lnTo>
                    <a:lnTo>
                      <a:pt x="368" y="197"/>
                    </a:lnTo>
                    <a:lnTo>
                      <a:pt x="372" y="197"/>
                    </a:lnTo>
                    <a:lnTo>
                      <a:pt x="376" y="197"/>
                    </a:lnTo>
                    <a:lnTo>
                      <a:pt x="380" y="197"/>
                    </a:lnTo>
                    <a:lnTo>
                      <a:pt x="384" y="197"/>
                    </a:lnTo>
                    <a:lnTo>
                      <a:pt x="388" y="197"/>
                    </a:lnTo>
                    <a:lnTo>
                      <a:pt x="392" y="0"/>
                    </a:lnTo>
                    <a:lnTo>
                      <a:pt x="396" y="0"/>
                    </a:lnTo>
                    <a:lnTo>
                      <a:pt x="400" y="0"/>
                    </a:lnTo>
                    <a:lnTo>
                      <a:pt x="404" y="0"/>
                    </a:lnTo>
                    <a:lnTo>
                      <a:pt x="408" y="0"/>
                    </a:lnTo>
                    <a:lnTo>
                      <a:pt x="412" y="0"/>
                    </a:lnTo>
                    <a:lnTo>
                      <a:pt x="416" y="0"/>
                    </a:lnTo>
                    <a:lnTo>
                      <a:pt x="420" y="0"/>
                    </a:lnTo>
                    <a:lnTo>
                      <a:pt x="424" y="0"/>
                    </a:lnTo>
                    <a:lnTo>
                      <a:pt x="428" y="0"/>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76" y="197"/>
                    </a:lnTo>
                    <a:lnTo>
                      <a:pt x="480" y="197"/>
                    </a:lnTo>
                    <a:lnTo>
                      <a:pt x="484"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05" name="Freeform 2418"/>
              <p:cNvSpPr>
                <a:spLocks/>
              </p:cNvSpPr>
              <p:nvPr/>
            </p:nvSpPr>
            <p:spPr bwMode="auto">
              <a:xfrm>
                <a:off x="4341" y="1967"/>
                <a:ext cx="481" cy="197"/>
              </a:xfrm>
              <a:custGeom>
                <a:avLst/>
                <a:gdLst>
                  <a:gd name="T0" fmla="*/ 4 w 481"/>
                  <a:gd name="T1" fmla="*/ 0 h 197"/>
                  <a:gd name="T2" fmla="*/ 16 w 481"/>
                  <a:gd name="T3" fmla="*/ 0 h 197"/>
                  <a:gd name="T4" fmla="*/ 28 w 481"/>
                  <a:gd name="T5" fmla="*/ 0 h 197"/>
                  <a:gd name="T6" fmla="*/ 40 w 481"/>
                  <a:gd name="T7" fmla="*/ 0 h 197"/>
                  <a:gd name="T8" fmla="*/ 52 w 481"/>
                  <a:gd name="T9" fmla="*/ 0 h 197"/>
                  <a:gd name="T10" fmla="*/ 64 w 481"/>
                  <a:gd name="T11" fmla="*/ 0 h 197"/>
                  <a:gd name="T12" fmla="*/ 76 w 481"/>
                  <a:gd name="T13" fmla="*/ 0 h 197"/>
                  <a:gd name="T14" fmla="*/ 88 w 481"/>
                  <a:gd name="T15" fmla="*/ 0 h 197"/>
                  <a:gd name="T16" fmla="*/ 96 w 481"/>
                  <a:gd name="T17" fmla="*/ 197 h 197"/>
                  <a:gd name="T18" fmla="*/ 108 w 481"/>
                  <a:gd name="T19" fmla="*/ 0 h 197"/>
                  <a:gd name="T20" fmla="*/ 120 w 481"/>
                  <a:gd name="T21" fmla="*/ 0 h 197"/>
                  <a:gd name="T22" fmla="*/ 132 w 481"/>
                  <a:gd name="T23" fmla="*/ 0 h 197"/>
                  <a:gd name="T24" fmla="*/ 145 w 481"/>
                  <a:gd name="T25" fmla="*/ 0 h 197"/>
                  <a:gd name="T26" fmla="*/ 157 w 481"/>
                  <a:gd name="T27" fmla="*/ 0 h 197"/>
                  <a:gd name="T28" fmla="*/ 169 w 481"/>
                  <a:gd name="T29" fmla="*/ 0 h 197"/>
                  <a:gd name="T30" fmla="*/ 181 w 481"/>
                  <a:gd name="T31" fmla="*/ 0 h 197"/>
                  <a:gd name="T32" fmla="*/ 189 w 481"/>
                  <a:gd name="T33" fmla="*/ 197 h 197"/>
                  <a:gd name="T34" fmla="*/ 201 w 481"/>
                  <a:gd name="T35" fmla="*/ 197 h 197"/>
                  <a:gd name="T36" fmla="*/ 213 w 481"/>
                  <a:gd name="T37" fmla="*/ 197 h 197"/>
                  <a:gd name="T38" fmla="*/ 225 w 481"/>
                  <a:gd name="T39" fmla="*/ 197 h 197"/>
                  <a:gd name="T40" fmla="*/ 233 w 481"/>
                  <a:gd name="T41" fmla="*/ 0 h 197"/>
                  <a:gd name="T42" fmla="*/ 245 w 481"/>
                  <a:gd name="T43" fmla="*/ 0 h 197"/>
                  <a:gd name="T44" fmla="*/ 257 w 481"/>
                  <a:gd name="T45" fmla="*/ 0 h 197"/>
                  <a:gd name="T46" fmla="*/ 269 w 481"/>
                  <a:gd name="T47" fmla="*/ 0 h 197"/>
                  <a:gd name="T48" fmla="*/ 281 w 481"/>
                  <a:gd name="T49" fmla="*/ 0 h 197"/>
                  <a:gd name="T50" fmla="*/ 293 w 481"/>
                  <a:gd name="T51" fmla="*/ 0 h 197"/>
                  <a:gd name="T52" fmla="*/ 305 w 481"/>
                  <a:gd name="T53" fmla="*/ 0 h 197"/>
                  <a:gd name="T54" fmla="*/ 317 w 481"/>
                  <a:gd name="T55" fmla="*/ 0 h 197"/>
                  <a:gd name="T56" fmla="*/ 325 w 481"/>
                  <a:gd name="T57" fmla="*/ 197 h 197"/>
                  <a:gd name="T58" fmla="*/ 337 w 481"/>
                  <a:gd name="T59" fmla="*/ 0 h 197"/>
                  <a:gd name="T60" fmla="*/ 349 w 481"/>
                  <a:gd name="T61" fmla="*/ 0 h 197"/>
                  <a:gd name="T62" fmla="*/ 361 w 481"/>
                  <a:gd name="T63" fmla="*/ 0 h 197"/>
                  <a:gd name="T64" fmla="*/ 373 w 481"/>
                  <a:gd name="T65" fmla="*/ 0 h 197"/>
                  <a:gd name="T66" fmla="*/ 385 w 481"/>
                  <a:gd name="T67" fmla="*/ 0 h 197"/>
                  <a:gd name="T68" fmla="*/ 397 w 481"/>
                  <a:gd name="T69" fmla="*/ 0 h 197"/>
                  <a:gd name="T70" fmla="*/ 409 w 481"/>
                  <a:gd name="T71" fmla="*/ 0 h 197"/>
                  <a:gd name="T72" fmla="*/ 417 w 481"/>
                  <a:gd name="T73" fmla="*/ 197 h 197"/>
                  <a:gd name="T74" fmla="*/ 429 w 481"/>
                  <a:gd name="T75" fmla="*/ 197 h 197"/>
                  <a:gd name="T76" fmla="*/ 437 w 481"/>
                  <a:gd name="T77" fmla="*/ 0 h 197"/>
                  <a:gd name="T78" fmla="*/ 449 w 481"/>
                  <a:gd name="T79" fmla="*/ 0 h 197"/>
                  <a:gd name="T80" fmla="*/ 461 w 481"/>
                  <a:gd name="T81" fmla="*/ 0 h 197"/>
                  <a:gd name="T82" fmla="*/ 473 w 481"/>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7">
                    <a:moveTo>
                      <a:pt x="0" y="197"/>
                    </a:moveTo>
                    <a:lnTo>
                      <a:pt x="4" y="197"/>
                    </a:ln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2" y="197"/>
                    </a:lnTo>
                    <a:lnTo>
                      <a:pt x="96" y="197"/>
                    </a:lnTo>
                    <a:lnTo>
                      <a:pt x="100" y="197"/>
                    </a:lnTo>
                    <a:lnTo>
                      <a:pt x="104" y="0"/>
                    </a:lnTo>
                    <a:lnTo>
                      <a:pt x="108" y="0"/>
                    </a:lnTo>
                    <a:lnTo>
                      <a:pt x="112" y="0"/>
                    </a:lnTo>
                    <a:lnTo>
                      <a:pt x="116" y="0"/>
                    </a:lnTo>
                    <a:lnTo>
                      <a:pt x="120" y="0"/>
                    </a:lnTo>
                    <a:lnTo>
                      <a:pt x="124" y="0"/>
                    </a:lnTo>
                    <a:lnTo>
                      <a:pt x="128" y="0"/>
                    </a:lnTo>
                    <a:lnTo>
                      <a:pt x="132" y="0"/>
                    </a:lnTo>
                    <a:lnTo>
                      <a:pt x="136" y="0"/>
                    </a:lnTo>
                    <a:lnTo>
                      <a:pt x="140" y="0"/>
                    </a:lnTo>
                    <a:lnTo>
                      <a:pt x="145" y="0"/>
                    </a:lnTo>
                    <a:lnTo>
                      <a:pt x="149" y="0"/>
                    </a:lnTo>
                    <a:lnTo>
                      <a:pt x="153" y="0"/>
                    </a:lnTo>
                    <a:lnTo>
                      <a:pt x="157" y="0"/>
                    </a:lnTo>
                    <a:lnTo>
                      <a:pt x="161" y="0"/>
                    </a:lnTo>
                    <a:lnTo>
                      <a:pt x="165" y="0"/>
                    </a:lnTo>
                    <a:lnTo>
                      <a:pt x="169" y="0"/>
                    </a:lnTo>
                    <a:lnTo>
                      <a:pt x="173" y="0"/>
                    </a:lnTo>
                    <a:lnTo>
                      <a:pt x="177" y="0"/>
                    </a:lnTo>
                    <a:lnTo>
                      <a:pt x="181" y="0"/>
                    </a:lnTo>
                    <a:lnTo>
                      <a:pt x="185" y="0"/>
                    </a:lnTo>
                    <a:lnTo>
                      <a:pt x="189" y="0"/>
                    </a:lnTo>
                    <a:lnTo>
                      <a:pt x="189" y="197"/>
                    </a:lnTo>
                    <a:lnTo>
                      <a:pt x="193" y="197"/>
                    </a:lnTo>
                    <a:lnTo>
                      <a:pt x="197" y="197"/>
                    </a:lnTo>
                    <a:lnTo>
                      <a:pt x="201" y="197"/>
                    </a:lnTo>
                    <a:lnTo>
                      <a:pt x="205" y="197"/>
                    </a:lnTo>
                    <a:lnTo>
                      <a:pt x="209" y="197"/>
                    </a:lnTo>
                    <a:lnTo>
                      <a:pt x="213" y="197"/>
                    </a:lnTo>
                    <a:lnTo>
                      <a:pt x="217" y="197"/>
                    </a:lnTo>
                    <a:lnTo>
                      <a:pt x="221" y="197"/>
                    </a:lnTo>
                    <a:lnTo>
                      <a:pt x="225" y="197"/>
                    </a:lnTo>
                    <a:lnTo>
                      <a:pt x="229" y="197"/>
                    </a:lnTo>
                    <a:lnTo>
                      <a:pt x="233" y="197"/>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1" y="197"/>
                    </a:lnTo>
                    <a:lnTo>
                      <a:pt x="325" y="197"/>
                    </a:lnTo>
                    <a:lnTo>
                      <a:pt x="329" y="197"/>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17" y="197"/>
                    </a:lnTo>
                    <a:lnTo>
                      <a:pt x="421" y="197"/>
                    </a:lnTo>
                    <a:lnTo>
                      <a:pt x="425" y="197"/>
                    </a:lnTo>
                    <a:lnTo>
                      <a:pt x="429" y="197"/>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06" name="Freeform 2419"/>
              <p:cNvSpPr>
                <a:spLocks/>
              </p:cNvSpPr>
              <p:nvPr/>
            </p:nvSpPr>
            <p:spPr bwMode="auto">
              <a:xfrm>
                <a:off x="4822" y="1967"/>
                <a:ext cx="485" cy="197"/>
              </a:xfrm>
              <a:custGeom>
                <a:avLst/>
                <a:gdLst>
                  <a:gd name="T0" fmla="*/ 8 w 485"/>
                  <a:gd name="T1" fmla="*/ 0 h 197"/>
                  <a:gd name="T2" fmla="*/ 20 w 485"/>
                  <a:gd name="T3" fmla="*/ 0 h 197"/>
                  <a:gd name="T4" fmla="*/ 32 w 485"/>
                  <a:gd name="T5" fmla="*/ 0 h 197"/>
                  <a:gd name="T6" fmla="*/ 40 w 485"/>
                  <a:gd name="T7" fmla="*/ 197 h 197"/>
                  <a:gd name="T8" fmla="*/ 52 w 485"/>
                  <a:gd name="T9" fmla="*/ 197 h 197"/>
                  <a:gd name="T10" fmla="*/ 64 w 485"/>
                  <a:gd name="T11" fmla="*/ 197 h 197"/>
                  <a:gd name="T12" fmla="*/ 76 w 485"/>
                  <a:gd name="T13" fmla="*/ 197 h 197"/>
                  <a:gd name="T14" fmla="*/ 84 w 485"/>
                  <a:gd name="T15" fmla="*/ 0 h 197"/>
                  <a:gd name="T16" fmla="*/ 96 w 485"/>
                  <a:gd name="T17" fmla="*/ 0 h 197"/>
                  <a:gd name="T18" fmla="*/ 108 w 485"/>
                  <a:gd name="T19" fmla="*/ 0 h 197"/>
                  <a:gd name="T20" fmla="*/ 120 w 485"/>
                  <a:gd name="T21" fmla="*/ 0 h 197"/>
                  <a:gd name="T22" fmla="*/ 132 w 485"/>
                  <a:gd name="T23" fmla="*/ 0 h 197"/>
                  <a:gd name="T24" fmla="*/ 144 w 485"/>
                  <a:gd name="T25" fmla="*/ 0 h 197"/>
                  <a:gd name="T26" fmla="*/ 156 w 485"/>
                  <a:gd name="T27" fmla="*/ 0 h 197"/>
                  <a:gd name="T28" fmla="*/ 168 w 485"/>
                  <a:gd name="T29" fmla="*/ 197 h 197"/>
                  <a:gd name="T30" fmla="*/ 176 w 485"/>
                  <a:gd name="T31" fmla="*/ 0 h 197"/>
                  <a:gd name="T32" fmla="*/ 188 w 485"/>
                  <a:gd name="T33" fmla="*/ 0 h 197"/>
                  <a:gd name="T34" fmla="*/ 200 w 485"/>
                  <a:gd name="T35" fmla="*/ 0 h 197"/>
                  <a:gd name="T36" fmla="*/ 212 w 485"/>
                  <a:gd name="T37" fmla="*/ 0 h 197"/>
                  <a:gd name="T38" fmla="*/ 224 w 485"/>
                  <a:gd name="T39" fmla="*/ 0 h 197"/>
                  <a:gd name="T40" fmla="*/ 236 w 485"/>
                  <a:gd name="T41" fmla="*/ 0 h 197"/>
                  <a:gd name="T42" fmla="*/ 248 w 485"/>
                  <a:gd name="T43" fmla="*/ 0 h 197"/>
                  <a:gd name="T44" fmla="*/ 260 w 485"/>
                  <a:gd name="T45" fmla="*/ 0 h 197"/>
                  <a:gd name="T46" fmla="*/ 268 w 485"/>
                  <a:gd name="T47" fmla="*/ 197 h 197"/>
                  <a:gd name="T48" fmla="*/ 280 w 485"/>
                  <a:gd name="T49" fmla="*/ 197 h 197"/>
                  <a:gd name="T50" fmla="*/ 292 w 485"/>
                  <a:gd name="T51" fmla="*/ 197 h 197"/>
                  <a:gd name="T52" fmla="*/ 304 w 485"/>
                  <a:gd name="T53" fmla="*/ 197 h 197"/>
                  <a:gd name="T54" fmla="*/ 312 w 485"/>
                  <a:gd name="T55" fmla="*/ 0 h 197"/>
                  <a:gd name="T56" fmla="*/ 324 w 485"/>
                  <a:gd name="T57" fmla="*/ 0 h 197"/>
                  <a:gd name="T58" fmla="*/ 336 w 485"/>
                  <a:gd name="T59" fmla="*/ 0 h 197"/>
                  <a:gd name="T60" fmla="*/ 349 w 485"/>
                  <a:gd name="T61" fmla="*/ 0 h 197"/>
                  <a:gd name="T62" fmla="*/ 361 w 485"/>
                  <a:gd name="T63" fmla="*/ 0 h 197"/>
                  <a:gd name="T64" fmla="*/ 373 w 485"/>
                  <a:gd name="T65" fmla="*/ 0 h 197"/>
                  <a:gd name="T66" fmla="*/ 385 w 485"/>
                  <a:gd name="T67" fmla="*/ 0 h 197"/>
                  <a:gd name="T68" fmla="*/ 397 w 485"/>
                  <a:gd name="T69" fmla="*/ 197 h 197"/>
                  <a:gd name="T70" fmla="*/ 405 w 485"/>
                  <a:gd name="T71" fmla="*/ 0 h 197"/>
                  <a:gd name="T72" fmla="*/ 417 w 485"/>
                  <a:gd name="T73" fmla="*/ 0 h 197"/>
                  <a:gd name="T74" fmla="*/ 429 w 485"/>
                  <a:gd name="T75" fmla="*/ 0 h 197"/>
                  <a:gd name="T76" fmla="*/ 441 w 485"/>
                  <a:gd name="T77" fmla="*/ 0 h 197"/>
                  <a:gd name="T78" fmla="*/ 453 w 485"/>
                  <a:gd name="T79" fmla="*/ 0 h 197"/>
                  <a:gd name="T80" fmla="*/ 465 w 485"/>
                  <a:gd name="T81" fmla="*/ 0 h 197"/>
                  <a:gd name="T82" fmla="*/ 477 w 485"/>
                  <a:gd name="T83"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7">
                    <a:moveTo>
                      <a:pt x="0" y="0"/>
                    </a:moveTo>
                    <a:lnTo>
                      <a:pt x="4" y="0"/>
                    </a:lnTo>
                    <a:lnTo>
                      <a:pt x="8" y="0"/>
                    </a:lnTo>
                    <a:lnTo>
                      <a:pt x="12" y="0"/>
                    </a:lnTo>
                    <a:lnTo>
                      <a:pt x="16" y="0"/>
                    </a:lnTo>
                    <a:lnTo>
                      <a:pt x="20" y="0"/>
                    </a:lnTo>
                    <a:lnTo>
                      <a:pt x="24" y="0"/>
                    </a:lnTo>
                    <a:lnTo>
                      <a:pt x="28" y="0"/>
                    </a:lnTo>
                    <a:lnTo>
                      <a:pt x="32" y="0"/>
                    </a:lnTo>
                    <a:lnTo>
                      <a:pt x="36" y="0"/>
                    </a:lnTo>
                    <a:lnTo>
                      <a:pt x="36" y="197"/>
                    </a:lnTo>
                    <a:lnTo>
                      <a:pt x="40" y="197"/>
                    </a:lnTo>
                    <a:lnTo>
                      <a:pt x="44" y="197"/>
                    </a:lnTo>
                    <a:lnTo>
                      <a:pt x="48" y="197"/>
                    </a:lnTo>
                    <a:lnTo>
                      <a:pt x="52" y="197"/>
                    </a:lnTo>
                    <a:lnTo>
                      <a:pt x="56" y="197"/>
                    </a:lnTo>
                    <a:lnTo>
                      <a:pt x="60" y="197"/>
                    </a:lnTo>
                    <a:lnTo>
                      <a:pt x="64" y="197"/>
                    </a:lnTo>
                    <a:lnTo>
                      <a:pt x="68" y="197"/>
                    </a:lnTo>
                    <a:lnTo>
                      <a:pt x="72" y="197"/>
                    </a:lnTo>
                    <a:lnTo>
                      <a:pt x="76" y="197"/>
                    </a:lnTo>
                    <a:lnTo>
                      <a:pt x="80" y="197"/>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197"/>
                    </a:lnTo>
                    <a:lnTo>
                      <a:pt x="172" y="197"/>
                    </a:lnTo>
                    <a:lnTo>
                      <a:pt x="176" y="197"/>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4" y="197"/>
                    </a:lnTo>
                    <a:lnTo>
                      <a:pt x="268" y="197"/>
                    </a:lnTo>
                    <a:lnTo>
                      <a:pt x="272" y="197"/>
                    </a:lnTo>
                    <a:lnTo>
                      <a:pt x="276" y="197"/>
                    </a:lnTo>
                    <a:lnTo>
                      <a:pt x="280" y="197"/>
                    </a:lnTo>
                    <a:lnTo>
                      <a:pt x="284" y="197"/>
                    </a:lnTo>
                    <a:lnTo>
                      <a:pt x="288" y="197"/>
                    </a:lnTo>
                    <a:lnTo>
                      <a:pt x="292" y="197"/>
                    </a:lnTo>
                    <a:lnTo>
                      <a:pt x="296" y="197"/>
                    </a:lnTo>
                    <a:lnTo>
                      <a:pt x="300" y="197"/>
                    </a:lnTo>
                    <a:lnTo>
                      <a:pt x="304" y="197"/>
                    </a:lnTo>
                    <a:lnTo>
                      <a:pt x="308" y="197"/>
                    </a:lnTo>
                    <a:lnTo>
                      <a:pt x="308" y="0"/>
                    </a:lnTo>
                    <a:lnTo>
                      <a:pt x="312" y="0"/>
                    </a:lnTo>
                    <a:lnTo>
                      <a:pt x="316" y="0"/>
                    </a:lnTo>
                    <a:lnTo>
                      <a:pt x="320" y="0"/>
                    </a:lnTo>
                    <a:lnTo>
                      <a:pt x="324" y="0"/>
                    </a:lnTo>
                    <a:lnTo>
                      <a:pt x="328" y="0"/>
                    </a:lnTo>
                    <a:lnTo>
                      <a:pt x="332" y="0"/>
                    </a:lnTo>
                    <a:lnTo>
                      <a:pt x="336" y="0"/>
                    </a:lnTo>
                    <a:lnTo>
                      <a:pt x="340"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197"/>
                    </a:lnTo>
                    <a:lnTo>
                      <a:pt x="401" y="197"/>
                    </a:lnTo>
                    <a:lnTo>
                      <a:pt x="405" y="197"/>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07" name="Freeform 2420"/>
              <p:cNvSpPr>
                <a:spLocks/>
              </p:cNvSpPr>
              <p:nvPr/>
            </p:nvSpPr>
            <p:spPr bwMode="auto">
              <a:xfrm>
                <a:off x="5307" y="1967"/>
                <a:ext cx="248" cy="197"/>
              </a:xfrm>
              <a:custGeom>
                <a:avLst/>
                <a:gdLst>
                  <a:gd name="T0" fmla="*/ 4 w 248"/>
                  <a:gd name="T1" fmla="*/ 0 h 197"/>
                  <a:gd name="T2" fmla="*/ 8 w 248"/>
                  <a:gd name="T3" fmla="*/ 197 h 197"/>
                  <a:gd name="T4" fmla="*/ 16 w 248"/>
                  <a:gd name="T5" fmla="*/ 197 h 197"/>
                  <a:gd name="T6" fmla="*/ 20 w 248"/>
                  <a:gd name="T7" fmla="*/ 0 h 197"/>
                  <a:gd name="T8" fmla="*/ 28 w 248"/>
                  <a:gd name="T9" fmla="*/ 0 h 197"/>
                  <a:gd name="T10" fmla="*/ 36 w 248"/>
                  <a:gd name="T11" fmla="*/ 0 h 197"/>
                  <a:gd name="T12" fmla="*/ 44 w 248"/>
                  <a:gd name="T13" fmla="*/ 0 h 197"/>
                  <a:gd name="T14" fmla="*/ 52 w 248"/>
                  <a:gd name="T15" fmla="*/ 0 h 197"/>
                  <a:gd name="T16" fmla="*/ 60 w 248"/>
                  <a:gd name="T17" fmla="*/ 0 h 197"/>
                  <a:gd name="T18" fmla="*/ 68 w 248"/>
                  <a:gd name="T19" fmla="*/ 0 h 197"/>
                  <a:gd name="T20" fmla="*/ 76 w 248"/>
                  <a:gd name="T21" fmla="*/ 0 h 197"/>
                  <a:gd name="T22" fmla="*/ 84 w 248"/>
                  <a:gd name="T23" fmla="*/ 0 h 197"/>
                  <a:gd name="T24" fmla="*/ 92 w 248"/>
                  <a:gd name="T25" fmla="*/ 0 h 197"/>
                  <a:gd name="T26" fmla="*/ 100 w 248"/>
                  <a:gd name="T27" fmla="*/ 0 h 197"/>
                  <a:gd name="T28" fmla="*/ 108 w 248"/>
                  <a:gd name="T29" fmla="*/ 197 h 197"/>
                  <a:gd name="T30" fmla="*/ 116 w 248"/>
                  <a:gd name="T31" fmla="*/ 197 h 197"/>
                  <a:gd name="T32" fmla="*/ 120 w 248"/>
                  <a:gd name="T33" fmla="*/ 0 h 197"/>
                  <a:gd name="T34" fmla="*/ 128 w 248"/>
                  <a:gd name="T35" fmla="*/ 0 h 197"/>
                  <a:gd name="T36" fmla="*/ 136 w 248"/>
                  <a:gd name="T37" fmla="*/ 0 h 197"/>
                  <a:gd name="T38" fmla="*/ 144 w 248"/>
                  <a:gd name="T39" fmla="*/ 0 h 197"/>
                  <a:gd name="T40" fmla="*/ 152 w 248"/>
                  <a:gd name="T41" fmla="*/ 0 h 197"/>
                  <a:gd name="T42" fmla="*/ 160 w 248"/>
                  <a:gd name="T43" fmla="*/ 0 h 197"/>
                  <a:gd name="T44" fmla="*/ 168 w 248"/>
                  <a:gd name="T45" fmla="*/ 0 h 197"/>
                  <a:gd name="T46" fmla="*/ 176 w 248"/>
                  <a:gd name="T47" fmla="*/ 0 h 197"/>
                  <a:gd name="T48" fmla="*/ 184 w 248"/>
                  <a:gd name="T49" fmla="*/ 0 h 197"/>
                  <a:gd name="T50" fmla="*/ 192 w 248"/>
                  <a:gd name="T51" fmla="*/ 0 h 197"/>
                  <a:gd name="T52" fmla="*/ 200 w 248"/>
                  <a:gd name="T53" fmla="*/ 0 h 197"/>
                  <a:gd name="T54" fmla="*/ 204 w 248"/>
                  <a:gd name="T55" fmla="*/ 197 h 197"/>
                  <a:gd name="T56" fmla="*/ 212 w 248"/>
                  <a:gd name="T57" fmla="*/ 197 h 197"/>
                  <a:gd name="T58" fmla="*/ 220 w 248"/>
                  <a:gd name="T59" fmla="*/ 197 h 197"/>
                  <a:gd name="T60" fmla="*/ 228 w 248"/>
                  <a:gd name="T61" fmla="*/ 197 h 197"/>
                  <a:gd name="T62" fmla="*/ 236 w 248"/>
                  <a:gd name="T63" fmla="*/ 197 h 197"/>
                  <a:gd name="T64" fmla="*/ 244 w 248"/>
                  <a:gd name="T65"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8" h="197">
                    <a:moveTo>
                      <a:pt x="0" y="0"/>
                    </a:moveTo>
                    <a:lnTo>
                      <a:pt x="4" y="0"/>
                    </a:lnTo>
                    <a:lnTo>
                      <a:pt x="8" y="0"/>
                    </a:lnTo>
                    <a:lnTo>
                      <a:pt x="8" y="197"/>
                    </a:lnTo>
                    <a:lnTo>
                      <a:pt x="12" y="197"/>
                    </a:lnTo>
                    <a:lnTo>
                      <a:pt x="16" y="197"/>
                    </a:lnTo>
                    <a:lnTo>
                      <a:pt x="20" y="197"/>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197"/>
                    </a:lnTo>
                    <a:lnTo>
                      <a:pt x="112" y="197"/>
                    </a:lnTo>
                    <a:lnTo>
                      <a:pt x="116" y="197"/>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4" y="197"/>
                    </a:lnTo>
                    <a:lnTo>
                      <a:pt x="208" y="197"/>
                    </a:lnTo>
                    <a:lnTo>
                      <a:pt x="212" y="197"/>
                    </a:lnTo>
                    <a:lnTo>
                      <a:pt x="216" y="197"/>
                    </a:lnTo>
                    <a:lnTo>
                      <a:pt x="220" y="197"/>
                    </a:lnTo>
                    <a:lnTo>
                      <a:pt x="224" y="197"/>
                    </a:lnTo>
                    <a:lnTo>
                      <a:pt x="228" y="197"/>
                    </a:lnTo>
                    <a:lnTo>
                      <a:pt x="232" y="197"/>
                    </a:lnTo>
                    <a:lnTo>
                      <a:pt x="236" y="197"/>
                    </a:lnTo>
                    <a:lnTo>
                      <a:pt x="240" y="197"/>
                    </a:lnTo>
                    <a:lnTo>
                      <a:pt x="244" y="197"/>
                    </a:lnTo>
                    <a:lnTo>
                      <a:pt x="248" y="197"/>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08" name="Oval 2421"/>
              <p:cNvSpPr>
                <a:spLocks noChangeArrowheads="1"/>
              </p:cNvSpPr>
              <p:nvPr/>
            </p:nvSpPr>
            <p:spPr bwMode="auto">
              <a:xfrm>
                <a:off x="1425" y="213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9" name="Oval 2422"/>
              <p:cNvSpPr>
                <a:spLocks noChangeArrowheads="1"/>
              </p:cNvSpPr>
              <p:nvPr/>
            </p:nvSpPr>
            <p:spPr bwMode="auto">
              <a:xfrm>
                <a:off x="142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0" name="Oval 2423"/>
              <p:cNvSpPr>
                <a:spLocks noChangeArrowheads="1"/>
              </p:cNvSpPr>
              <p:nvPr/>
            </p:nvSpPr>
            <p:spPr bwMode="auto">
              <a:xfrm>
                <a:off x="142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1" name="Oval 2424"/>
              <p:cNvSpPr>
                <a:spLocks noChangeArrowheads="1"/>
              </p:cNvSpPr>
              <p:nvPr/>
            </p:nvSpPr>
            <p:spPr bwMode="auto">
              <a:xfrm>
                <a:off x="143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2" name="Oval 2425"/>
              <p:cNvSpPr>
                <a:spLocks noChangeArrowheads="1"/>
              </p:cNvSpPr>
              <p:nvPr/>
            </p:nvSpPr>
            <p:spPr bwMode="auto">
              <a:xfrm>
                <a:off x="143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3" name="Oval 2426"/>
              <p:cNvSpPr>
                <a:spLocks noChangeArrowheads="1"/>
              </p:cNvSpPr>
              <p:nvPr/>
            </p:nvSpPr>
            <p:spPr bwMode="auto">
              <a:xfrm>
                <a:off x="144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4" name="Oval 2427"/>
              <p:cNvSpPr>
                <a:spLocks noChangeArrowheads="1"/>
              </p:cNvSpPr>
              <p:nvPr/>
            </p:nvSpPr>
            <p:spPr bwMode="auto">
              <a:xfrm>
                <a:off x="144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5" name="Oval 2428"/>
              <p:cNvSpPr>
                <a:spLocks noChangeArrowheads="1"/>
              </p:cNvSpPr>
              <p:nvPr/>
            </p:nvSpPr>
            <p:spPr bwMode="auto">
              <a:xfrm>
                <a:off x="144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6" name="Oval 2429"/>
              <p:cNvSpPr>
                <a:spLocks noChangeArrowheads="1"/>
              </p:cNvSpPr>
              <p:nvPr/>
            </p:nvSpPr>
            <p:spPr bwMode="auto">
              <a:xfrm>
                <a:off x="145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7" name="Oval 2430"/>
              <p:cNvSpPr>
                <a:spLocks noChangeArrowheads="1"/>
              </p:cNvSpPr>
              <p:nvPr/>
            </p:nvSpPr>
            <p:spPr bwMode="auto">
              <a:xfrm>
                <a:off x="145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8" name="Oval 2431"/>
              <p:cNvSpPr>
                <a:spLocks noChangeArrowheads="1"/>
              </p:cNvSpPr>
              <p:nvPr/>
            </p:nvSpPr>
            <p:spPr bwMode="auto">
              <a:xfrm>
                <a:off x="146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9" name="Oval 2432"/>
              <p:cNvSpPr>
                <a:spLocks noChangeArrowheads="1"/>
              </p:cNvSpPr>
              <p:nvPr/>
            </p:nvSpPr>
            <p:spPr bwMode="auto">
              <a:xfrm>
                <a:off x="146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0" name="Oval 2433"/>
              <p:cNvSpPr>
                <a:spLocks noChangeArrowheads="1"/>
              </p:cNvSpPr>
              <p:nvPr/>
            </p:nvSpPr>
            <p:spPr bwMode="auto">
              <a:xfrm>
                <a:off x="146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1" name="Oval 2434"/>
              <p:cNvSpPr>
                <a:spLocks noChangeArrowheads="1"/>
              </p:cNvSpPr>
              <p:nvPr/>
            </p:nvSpPr>
            <p:spPr bwMode="auto">
              <a:xfrm>
                <a:off x="147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2" name="Oval 2435"/>
              <p:cNvSpPr>
                <a:spLocks noChangeArrowheads="1"/>
              </p:cNvSpPr>
              <p:nvPr/>
            </p:nvSpPr>
            <p:spPr bwMode="auto">
              <a:xfrm>
                <a:off x="147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3" name="Oval 2436"/>
              <p:cNvSpPr>
                <a:spLocks noChangeArrowheads="1"/>
              </p:cNvSpPr>
              <p:nvPr/>
            </p:nvSpPr>
            <p:spPr bwMode="auto">
              <a:xfrm>
                <a:off x="148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4" name="Oval 2437"/>
              <p:cNvSpPr>
                <a:spLocks noChangeArrowheads="1"/>
              </p:cNvSpPr>
              <p:nvPr/>
            </p:nvSpPr>
            <p:spPr bwMode="auto">
              <a:xfrm>
                <a:off x="148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5" name="Oval 2438"/>
              <p:cNvSpPr>
                <a:spLocks noChangeArrowheads="1"/>
              </p:cNvSpPr>
              <p:nvPr/>
            </p:nvSpPr>
            <p:spPr bwMode="auto">
              <a:xfrm>
                <a:off x="148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6" name="Oval 2439"/>
              <p:cNvSpPr>
                <a:spLocks noChangeArrowheads="1"/>
              </p:cNvSpPr>
              <p:nvPr/>
            </p:nvSpPr>
            <p:spPr bwMode="auto">
              <a:xfrm>
                <a:off x="148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7" name="Oval 2440"/>
              <p:cNvSpPr>
                <a:spLocks noChangeArrowheads="1"/>
              </p:cNvSpPr>
              <p:nvPr/>
            </p:nvSpPr>
            <p:spPr bwMode="auto">
              <a:xfrm>
                <a:off x="149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8" name="Oval 2441"/>
              <p:cNvSpPr>
                <a:spLocks noChangeArrowheads="1"/>
              </p:cNvSpPr>
              <p:nvPr/>
            </p:nvSpPr>
            <p:spPr bwMode="auto">
              <a:xfrm>
                <a:off x="149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9" name="Oval 2442"/>
              <p:cNvSpPr>
                <a:spLocks noChangeArrowheads="1"/>
              </p:cNvSpPr>
              <p:nvPr/>
            </p:nvSpPr>
            <p:spPr bwMode="auto">
              <a:xfrm>
                <a:off x="150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0" name="Oval 2443"/>
              <p:cNvSpPr>
                <a:spLocks noChangeArrowheads="1"/>
              </p:cNvSpPr>
              <p:nvPr/>
            </p:nvSpPr>
            <p:spPr bwMode="auto">
              <a:xfrm>
                <a:off x="150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1" name="Oval 2444"/>
              <p:cNvSpPr>
                <a:spLocks noChangeArrowheads="1"/>
              </p:cNvSpPr>
              <p:nvPr/>
            </p:nvSpPr>
            <p:spPr bwMode="auto">
              <a:xfrm>
                <a:off x="150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2" name="Oval 2445"/>
              <p:cNvSpPr>
                <a:spLocks noChangeArrowheads="1"/>
              </p:cNvSpPr>
              <p:nvPr/>
            </p:nvSpPr>
            <p:spPr bwMode="auto">
              <a:xfrm>
                <a:off x="151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3" name="Oval 2446"/>
              <p:cNvSpPr>
                <a:spLocks noChangeArrowheads="1"/>
              </p:cNvSpPr>
              <p:nvPr/>
            </p:nvSpPr>
            <p:spPr bwMode="auto">
              <a:xfrm>
                <a:off x="151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4" name="Oval 2447"/>
              <p:cNvSpPr>
                <a:spLocks noChangeArrowheads="1"/>
              </p:cNvSpPr>
              <p:nvPr/>
            </p:nvSpPr>
            <p:spPr bwMode="auto">
              <a:xfrm>
                <a:off x="152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5" name="Oval 2448"/>
              <p:cNvSpPr>
                <a:spLocks noChangeArrowheads="1"/>
              </p:cNvSpPr>
              <p:nvPr/>
            </p:nvSpPr>
            <p:spPr bwMode="auto">
              <a:xfrm>
                <a:off x="152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6" name="Oval 2449"/>
              <p:cNvSpPr>
                <a:spLocks noChangeArrowheads="1"/>
              </p:cNvSpPr>
              <p:nvPr/>
            </p:nvSpPr>
            <p:spPr bwMode="auto">
              <a:xfrm>
                <a:off x="152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7" name="Oval 2450"/>
              <p:cNvSpPr>
                <a:spLocks noChangeArrowheads="1"/>
              </p:cNvSpPr>
              <p:nvPr/>
            </p:nvSpPr>
            <p:spPr bwMode="auto">
              <a:xfrm>
                <a:off x="152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8" name="Oval 2451"/>
              <p:cNvSpPr>
                <a:spLocks noChangeArrowheads="1"/>
              </p:cNvSpPr>
              <p:nvPr/>
            </p:nvSpPr>
            <p:spPr bwMode="auto">
              <a:xfrm>
                <a:off x="153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9" name="Oval 2452"/>
              <p:cNvSpPr>
                <a:spLocks noChangeArrowheads="1"/>
              </p:cNvSpPr>
              <p:nvPr/>
            </p:nvSpPr>
            <p:spPr bwMode="auto">
              <a:xfrm>
                <a:off x="153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0" name="Oval 2453"/>
              <p:cNvSpPr>
                <a:spLocks noChangeArrowheads="1"/>
              </p:cNvSpPr>
              <p:nvPr/>
            </p:nvSpPr>
            <p:spPr bwMode="auto">
              <a:xfrm>
                <a:off x="154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1" name="Oval 2454"/>
              <p:cNvSpPr>
                <a:spLocks noChangeArrowheads="1"/>
              </p:cNvSpPr>
              <p:nvPr/>
            </p:nvSpPr>
            <p:spPr bwMode="auto">
              <a:xfrm>
                <a:off x="154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2" name="Oval 2455"/>
              <p:cNvSpPr>
                <a:spLocks noChangeArrowheads="1"/>
              </p:cNvSpPr>
              <p:nvPr/>
            </p:nvSpPr>
            <p:spPr bwMode="auto">
              <a:xfrm>
                <a:off x="154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3" name="Oval 2456"/>
              <p:cNvSpPr>
                <a:spLocks noChangeArrowheads="1"/>
              </p:cNvSpPr>
              <p:nvPr/>
            </p:nvSpPr>
            <p:spPr bwMode="auto">
              <a:xfrm>
                <a:off x="155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4" name="Oval 2457"/>
              <p:cNvSpPr>
                <a:spLocks noChangeArrowheads="1"/>
              </p:cNvSpPr>
              <p:nvPr/>
            </p:nvSpPr>
            <p:spPr bwMode="auto">
              <a:xfrm>
                <a:off x="155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5" name="Oval 2458"/>
              <p:cNvSpPr>
                <a:spLocks noChangeArrowheads="1"/>
              </p:cNvSpPr>
              <p:nvPr/>
            </p:nvSpPr>
            <p:spPr bwMode="auto">
              <a:xfrm>
                <a:off x="156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6" name="Oval 2459"/>
              <p:cNvSpPr>
                <a:spLocks noChangeArrowheads="1"/>
              </p:cNvSpPr>
              <p:nvPr/>
            </p:nvSpPr>
            <p:spPr bwMode="auto">
              <a:xfrm>
                <a:off x="156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7" name="Oval 2460"/>
              <p:cNvSpPr>
                <a:spLocks noChangeArrowheads="1"/>
              </p:cNvSpPr>
              <p:nvPr/>
            </p:nvSpPr>
            <p:spPr bwMode="auto">
              <a:xfrm>
                <a:off x="156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8" name="Oval 2461"/>
              <p:cNvSpPr>
                <a:spLocks noChangeArrowheads="1"/>
              </p:cNvSpPr>
              <p:nvPr/>
            </p:nvSpPr>
            <p:spPr bwMode="auto">
              <a:xfrm>
                <a:off x="157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9" name="Oval 2462"/>
              <p:cNvSpPr>
                <a:spLocks noChangeArrowheads="1"/>
              </p:cNvSpPr>
              <p:nvPr/>
            </p:nvSpPr>
            <p:spPr bwMode="auto">
              <a:xfrm>
                <a:off x="157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0" name="Oval 2463"/>
              <p:cNvSpPr>
                <a:spLocks noChangeArrowheads="1"/>
              </p:cNvSpPr>
              <p:nvPr/>
            </p:nvSpPr>
            <p:spPr bwMode="auto">
              <a:xfrm>
                <a:off x="158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1" name="Oval 2464"/>
              <p:cNvSpPr>
                <a:spLocks noChangeArrowheads="1"/>
              </p:cNvSpPr>
              <p:nvPr/>
            </p:nvSpPr>
            <p:spPr bwMode="auto">
              <a:xfrm>
                <a:off x="158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2" name="Oval 2465"/>
              <p:cNvSpPr>
                <a:spLocks noChangeArrowheads="1"/>
              </p:cNvSpPr>
              <p:nvPr/>
            </p:nvSpPr>
            <p:spPr bwMode="auto">
              <a:xfrm>
                <a:off x="158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3" name="Oval 2466"/>
              <p:cNvSpPr>
                <a:spLocks noChangeArrowheads="1"/>
              </p:cNvSpPr>
              <p:nvPr/>
            </p:nvSpPr>
            <p:spPr bwMode="auto">
              <a:xfrm>
                <a:off x="159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4" name="Oval 2467"/>
              <p:cNvSpPr>
                <a:spLocks noChangeArrowheads="1"/>
              </p:cNvSpPr>
              <p:nvPr/>
            </p:nvSpPr>
            <p:spPr bwMode="auto">
              <a:xfrm>
                <a:off x="159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5" name="Oval 2468"/>
              <p:cNvSpPr>
                <a:spLocks noChangeArrowheads="1"/>
              </p:cNvSpPr>
              <p:nvPr/>
            </p:nvSpPr>
            <p:spPr bwMode="auto">
              <a:xfrm>
                <a:off x="160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6" name="Oval 2469"/>
              <p:cNvSpPr>
                <a:spLocks noChangeArrowheads="1"/>
              </p:cNvSpPr>
              <p:nvPr/>
            </p:nvSpPr>
            <p:spPr bwMode="auto">
              <a:xfrm>
                <a:off x="160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7" name="Oval 2470"/>
              <p:cNvSpPr>
                <a:spLocks noChangeArrowheads="1"/>
              </p:cNvSpPr>
              <p:nvPr/>
            </p:nvSpPr>
            <p:spPr bwMode="auto">
              <a:xfrm>
                <a:off x="160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8" name="Oval 2471"/>
              <p:cNvSpPr>
                <a:spLocks noChangeArrowheads="1"/>
              </p:cNvSpPr>
              <p:nvPr/>
            </p:nvSpPr>
            <p:spPr bwMode="auto">
              <a:xfrm>
                <a:off x="161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9" name="Oval 2472"/>
              <p:cNvSpPr>
                <a:spLocks noChangeArrowheads="1"/>
              </p:cNvSpPr>
              <p:nvPr/>
            </p:nvSpPr>
            <p:spPr bwMode="auto">
              <a:xfrm>
                <a:off x="161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0" name="Oval 2473"/>
              <p:cNvSpPr>
                <a:spLocks noChangeArrowheads="1"/>
              </p:cNvSpPr>
              <p:nvPr/>
            </p:nvSpPr>
            <p:spPr bwMode="auto">
              <a:xfrm>
                <a:off x="161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1" name="Oval 2474"/>
              <p:cNvSpPr>
                <a:spLocks noChangeArrowheads="1"/>
              </p:cNvSpPr>
              <p:nvPr/>
            </p:nvSpPr>
            <p:spPr bwMode="auto">
              <a:xfrm>
                <a:off x="162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2" name="Oval 2475"/>
              <p:cNvSpPr>
                <a:spLocks noChangeArrowheads="1"/>
              </p:cNvSpPr>
              <p:nvPr/>
            </p:nvSpPr>
            <p:spPr bwMode="auto">
              <a:xfrm>
                <a:off x="162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3" name="Oval 2476"/>
              <p:cNvSpPr>
                <a:spLocks noChangeArrowheads="1"/>
              </p:cNvSpPr>
              <p:nvPr/>
            </p:nvSpPr>
            <p:spPr bwMode="auto">
              <a:xfrm>
                <a:off x="162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4" name="Oval 2477"/>
              <p:cNvSpPr>
                <a:spLocks noChangeArrowheads="1"/>
              </p:cNvSpPr>
              <p:nvPr/>
            </p:nvSpPr>
            <p:spPr bwMode="auto">
              <a:xfrm>
                <a:off x="163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5" name="Oval 2478"/>
              <p:cNvSpPr>
                <a:spLocks noChangeArrowheads="1"/>
              </p:cNvSpPr>
              <p:nvPr/>
            </p:nvSpPr>
            <p:spPr bwMode="auto">
              <a:xfrm>
                <a:off x="163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6" name="Oval 2479"/>
              <p:cNvSpPr>
                <a:spLocks noChangeArrowheads="1"/>
              </p:cNvSpPr>
              <p:nvPr/>
            </p:nvSpPr>
            <p:spPr bwMode="auto">
              <a:xfrm>
                <a:off x="164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7" name="Oval 2480"/>
              <p:cNvSpPr>
                <a:spLocks noChangeArrowheads="1"/>
              </p:cNvSpPr>
              <p:nvPr/>
            </p:nvSpPr>
            <p:spPr bwMode="auto">
              <a:xfrm>
                <a:off x="164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8" name="Oval 2481"/>
              <p:cNvSpPr>
                <a:spLocks noChangeArrowheads="1"/>
              </p:cNvSpPr>
              <p:nvPr/>
            </p:nvSpPr>
            <p:spPr bwMode="auto">
              <a:xfrm>
                <a:off x="164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9" name="Oval 2482"/>
              <p:cNvSpPr>
                <a:spLocks noChangeArrowheads="1"/>
              </p:cNvSpPr>
              <p:nvPr/>
            </p:nvSpPr>
            <p:spPr bwMode="auto">
              <a:xfrm>
                <a:off x="165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0" name="Oval 2483"/>
              <p:cNvSpPr>
                <a:spLocks noChangeArrowheads="1"/>
              </p:cNvSpPr>
              <p:nvPr/>
            </p:nvSpPr>
            <p:spPr bwMode="auto">
              <a:xfrm>
                <a:off x="165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1" name="Oval 2484"/>
              <p:cNvSpPr>
                <a:spLocks noChangeArrowheads="1"/>
              </p:cNvSpPr>
              <p:nvPr/>
            </p:nvSpPr>
            <p:spPr bwMode="auto">
              <a:xfrm>
                <a:off x="166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2" name="Oval 2485"/>
              <p:cNvSpPr>
                <a:spLocks noChangeArrowheads="1"/>
              </p:cNvSpPr>
              <p:nvPr/>
            </p:nvSpPr>
            <p:spPr bwMode="auto">
              <a:xfrm>
                <a:off x="166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3" name="Oval 2486"/>
              <p:cNvSpPr>
                <a:spLocks noChangeArrowheads="1"/>
              </p:cNvSpPr>
              <p:nvPr/>
            </p:nvSpPr>
            <p:spPr bwMode="auto">
              <a:xfrm>
                <a:off x="166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4" name="Oval 2487"/>
              <p:cNvSpPr>
                <a:spLocks noChangeArrowheads="1"/>
              </p:cNvSpPr>
              <p:nvPr/>
            </p:nvSpPr>
            <p:spPr bwMode="auto">
              <a:xfrm>
                <a:off x="167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5" name="Oval 2488"/>
              <p:cNvSpPr>
                <a:spLocks noChangeArrowheads="1"/>
              </p:cNvSpPr>
              <p:nvPr/>
            </p:nvSpPr>
            <p:spPr bwMode="auto">
              <a:xfrm>
                <a:off x="167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6" name="Oval 2489"/>
              <p:cNvSpPr>
                <a:spLocks noChangeArrowheads="1"/>
              </p:cNvSpPr>
              <p:nvPr/>
            </p:nvSpPr>
            <p:spPr bwMode="auto">
              <a:xfrm>
                <a:off x="168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7" name="Oval 2490"/>
              <p:cNvSpPr>
                <a:spLocks noChangeArrowheads="1"/>
              </p:cNvSpPr>
              <p:nvPr/>
            </p:nvSpPr>
            <p:spPr bwMode="auto">
              <a:xfrm>
                <a:off x="168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8" name="Oval 2491"/>
              <p:cNvSpPr>
                <a:spLocks noChangeArrowheads="1"/>
              </p:cNvSpPr>
              <p:nvPr/>
            </p:nvSpPr>
            <p:spPr bwMode="auto">
              <a:xfrm>
                <a:off x="168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9" name="Oval 2492"/>
              <p:cNvSpPr>
                <a:spLocks noChangeArrowheads="1"/>
              </p:cNvSpPr>
              <p:nvPr/>
            </p:nvSpPr>
            <p:spPr bwMode="auto">
              <a:xfrm>
                <a:off x="169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0" name="Oval 2493"/>
              <p:cNvSpPr>
                <a:spLocks noChangeArrowheads="1"/>
              </p:cNvSpPr>
              <p:nvPr/>
            </p:nvSpPr>
            <p:spPr bwMode="auto">
              <a:xfrm>
                <a:off x="169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1" name="Oval 2494"/>
              <p:cNvSpPr>
                <a:spLocks noChangeArrowheads="1"/>
              </p:cNvSpPr>
              <p:nvPr/>
            </p:nvSpPr>
            <p:spPr bwMode="auto">
              <a:xfrm>
                <a:off x="170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2" name="Oval 2495"/>
              <p:cNvSpPr>
                <a:spLocks noChangeArrowheads="1"/>
              </p:cNvSpPr>
              <p:nvPr/>
            </p:nvSpPr>
            <p:spPr bwMode="auto">
              <a:xfrm>
                <a:off x="170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3" name="Oval 2496"/>
              <p:cNvSpPr>
                <a:spLocks noChangeArrowheads="1"/>
              </p:cNvSpPr>
              <p:nvPr/>
            </p:nvSpPr>
            <p:spPr bwMode="auto">
              <a:xfrm>
                <a:off x="170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4" name="Oval 2497"/>
              <p:cNvSpPr>
                <a:spLocks noChangeArrowheads="1"/>
              </p:cNvSpPr>
              <p:nvPr/>
            </p:nvSpPr>
            <p:spPr bwMode="auto">
              <a:xfrm>
                <a:off x="170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5" name="Oval 2498"/>
              <p:cNvSpPr>
                <a:spLocks noChangeArrowheads="1"/>
              </p:cNvSpPr>
              <p:nvPr/>
            </p:nvSpPr>
            <p:spPr bwMode="auto">
              <a:xfrm>
                <a:off x="171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6" name="Oval 2499"/>
              <p:cNvSpPr>
                <a:spLocks noChangeArrowheads="1"/>
              </p:cNvSpPr>
              <p:nvPr/>
            </p:nvSpPr>
            <p:spPr bwMode="auto">
              <a:xfrm>
                <a:off x="171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7" name="Oval 2500"/>
              <p:cNvSpPr>
                <a:spLocks noChangeArrowheads="1"/>
              </p:cNvSpPr>
              <p:nvPr/>
            </p:nvSpPr>
            <p:spPr bwMode="auto">
              <a:xfrm>
                <a:off x="172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8" name="Oval 2501"/>
              <p:cNvSpPr>
                <a:spLocks noChangeArrowheads="1"/>
              </p:cNvSpPr>
              <p:nvPr/>
            </p:nvSpPr>
            <p:spPr bwMode="auto">
              <a:xfrm>
                <a:off x="172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9" name="Oval 2502"/>
              <p:cNvSpPr>
                <a:spLocks noChangeArrowheads="1"/>
              </p:cNvSpPr>
              <p:nvPr/>
            </p:nvSpPr>
            <p:spPr bwMode="auto">
              <a:xfrm>
                <a:off x="172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0" name="Oval 2503"/>
              <p:cNvSpPr>
                <a:spLocks noChangeArrowheads="1"/>
              </p:cNvSpPr>
              <p:nvPr/>
            </p:nvSpPr>
            <p:spPr bwMode="auto">
              <a:xfrm>
                <a:off x="1729"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1" name="Oval 2504"/>
              <p:cNvSpPr>
                <a:spLocks noChangeArrowheads="1"/>
              </p:cNvSpPr>
              <p:nvPr/>
            </p:nvSpPr>
            <p:spPr bwMode="auto">
              <a:xfrm>
                <a:off x="1733"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2" name="Oval 2505"/>
              <p:cNvSpPr>
                <a:spLocks noChangeArrowheads="1"/>
              </p:cNvSpPr>
              <p:nvPr/>
            </p:nvSpPr>
            <p:spPr bwMode="auto">
              <a:xfrm>
                <a:off x="1737"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3" name="Oval 2506"/>
              <p:cNvSpPr>
                <a:spLocks noChangeArrowheads="1"/>
              </p:cNvSpPr>
              <p:nvPr/>
            </p:nvSpPr>
            <p:spPr bwMode="auto">
              <a:xfrm>
                <a:off x="1741"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4" name="Oval 2507"/>
              <p:cNvSpPr>
                <a:spLocks noChangeArrowheads="1"/>
              </p:cNvSpPr>
              <p:nvPr/>
            </p:nvSpPr>
            <p:spPr bwMode="auto">
              <a:xfrm>
                <a:off x="1745"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5" name="Oval 2508"/>
              <p:cNvSpPr>
                <a:spLocks noChangeArrowheads="1"/>
              </p:cNvSpPr>
              <p:nvPr/>
            </p:nvSpPr>
            <p:spPr bwMode="auto">
              <a:xfrm>
                <a:off x="17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6" name="Oval 2509"/>
              <p:cNvSpPr>
                <a:spLocks noChangeArrowheads="1"/>
              </p:cNvSpPr>
              <p:nvPr/>
            </p:nvSpPr>
            <p:spPr bwMode="auto">
              <a:xfrm>
                <a:off x="175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7" name="Oval 2510"/>
              <p:cNvSpPr>
                <a:spLocks noChangeArrowheads="1"/>
              </p:cNvSpPr>
              <p:nvPr/>
            </p:nvSpPr>
            <p:spPr bwMode="auto">
              <a:xfrm>
                <a:off x="175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8" name="Oval 2511"/>
              <p:cNvSpPr>
                <a:spLocks noChangeArrowheads="1"/>
              </p:cNvSpPr>
              <p:nvPr/>
            </p:nvSpPr>
            <p:spPr bwMode="auto">
              <a:xfrm>
                <a:off x="176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9" name="Oval 2512"/>
              <p:cNvSpPr>
                <a:spLocks noChangeArrowheads="1"/>
              </p:cNvSpPr>
              <p:nvPr/>
            </p:nvSpPr>
            <p:spPr bwMode="auto">
              <a:xfrm>
                <a:off x="17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0" name="Oval 2513"/>
              <p:cNvSpPr>
                <a:spLocks noChangeArrowheads="1"/>
              </p:cNvSpPr>
              <p:nvPr/>
            </p:nvSpPr>
            <p:spPr bwMode="auto">
              <a:xfrm>
                <a:off x="17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1" name="Oval 2514"/>
              <p:cNvSpPr>
                <a:spLocks noChangeArrowheads="1"/>
              </p:cNvSpPr>
              <p:nvPr/>
            </p:nvSpPr>
            <p:spPr bwMode="auto">
              <a:xfrm>
                <a:off x="17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2" name="Oval 2515"/>
              <p:cNvSpPr>
                <a:spLocks noChangeArrowheads="1"/>
              </p:cNvSpPr>
              <p:nvPr/>
            </p:nvSpPr>
            <p:spPr bwMode="auto">
              <a:xfrm>
                <a:off x="17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3" name="Oval 2516"/>
              <p:cNvSpPr>
                <a:spLocks noChangeArrowheads="1"/>
              </p:cNvSpPr>
              <p:nvPr/>
            </p:nvSpPr>
            <p:spPr bwMode="auto">
              <a:xfrm>
                <a:off x="17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4" name="Oval 2517"/>
              <p:cNvSpPr>
                <a:spLocks noChangeArrowheads="1"/>
              </p:cNvSpPr>
              <p:nvPr/>
            </p:nvSpPr>
            <p:spPr bwMode="auto">
              <a:xfrm>
                <a:off x="17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5" name="Oval 2518"/>
              <p:cNvSpPr>
                <a:spLocks noChangeArrowheads="1"/>
              </p:cNvSpPr>
              <p:nvPr/>
            </p:nvSpPr>
            <p:spPr bwMode="auto">
              <a:xfrm>
                <a:off x="17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6" name="Oval 2519"/>
              <p:cNvSpPr>
                <a:spLocks noChangeArrowheads="1"/>
              </p:cNvSpPr>
              <p:nvPr/>
            </p:nvSpPr>
            <p:spPr bwMode="auto">
              <a:xfrm>
                <a:off x="17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7" name="Oval 2520"/>
              <p:cNvSpPr>
                <a:spLocks noChangeArrowheads="1"/>
              </p:cNvSpPr>
              <p:nvPr/>
            </p:nvSpPr>
            <p:spPr bwMode="auto">
              <a:xfrm>
                <a:off x="17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8" name="Oval 2521"/>
              <p:cNvSpPr>
                <a:spLocks noChangeArrowheads="1"/>
              </p:cNvSpPr>
              <p:nvPr/>
            </p:nvSpPr>
            <p:spPr bwMode="auto">
              <a:xfrm>
                <a:off x="18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9" name="Oval 2522"/>
              <p:cNvSpPr>
                <a:spLocks noChangeArrowheads="1"/>
              </p:cNvSpPr>
              <p:nvPr/>
            </p:nvSpPr>
            <p:spPr bwMode="auto">
              <a:xfrm>
                <a:off x="18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0" name="Oval 2523"/>
              <p:cNvSpPr>
                <a:spLocks noChangeArrowheads="1"/>
              </p:cNvSpPr>
              <p:nvPr/>
            </p:nvSpPr>
            <p:spPr bwMode="auto">
              <a:xfrm>
                <a:off x="18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1" name="Oval 2524"/>
              <p:cNvSpPr>
                <a:spLocks noChangeArrowheads="1"/>
              </p:cNvSpPr>
              <p:nvPr/>
            </p:nvSpPr>
            <p:spPr bwMode="auto">
              <a:xfrm>
                <a:off x="181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2" name="Oval 2525"/>
              <p:cNvSpPr>
                <a:spLocks noChangeArrowheads="1"/>
              </p:cNvSpPr>
              <p:nvPr/>
            </p:nvSpPr>
            <p:spPr bwMode="auto">
              <a:xfrm>
                <a:off x="181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3" name="Oval 2526"/>
              <p:cNvSpPr>
                <a:spLocks noChangeArrowheads="1"/>
              </p:cNvSpPr>
              <p:nvPr/>
            </p:nvSpPr>
            <p:spPr bwMode="auto">
              <a:xfrm>
                <a:off x="181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4" name="Oval 2527"/>
              <p:cNvSpPr>
                <a:spLocks noChangeArrowheads="1"/>
              </p:cNvSpPr>
              <p:nvPr/>
            </p:nvSpPr>
            <p:spPr bwMode="auto">
              <a:xfrm>
                <a:off x="18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5" name="Oval 2528"/>
              <p:cNvSpPr>
                <a:spLocks noChangeArrowheads="1"/>
              </p:cNvSpPr>
              <p:nvPr/>
            </p:nvSpPr>
            <p:spPr bwMode="auto">
              <a:xfrm>
                <a:off x="18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6" name="Oval 2529"/>
              <p:cNvSpPr>
                <a:spLocks noChangeArrowheads="1"/>
              </p:cNvSpPr>
              <p:nvPr/>
            </p:nvSpPr>
            <p:spPr bwMode="auto">
              <a:xfrm>
                <a:off x="18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7" name="Oval 2530"/>
              <p:cNvSpPr>
                <a:spLocks noChangeArrowheads="1"/>
              </p:cNvSpPr>
              <p:nvPr/>
            </p:nvSpPr>
            <p:spPr bwMode="auto">
              <a:xfrm>
                <a:off x="18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8" name="Oval 2531"/>
              <p:cNvSpPr>
                <a:spLocks noChangeArrowheads="1"/>
              </p:cNvSpPr>
              <p:nvPr/>
            </p:nvSpPr>
            <p:spPr bwMode="auto">
              <a:xfrm>
                <a:off x="183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9" name="Oval 2532"/>
              <p:cNvSpPr>
                <a:spLocks noChangeArrowheads="1"/>
              </p:cNvSpPr>
              <p:nvPr/>
            </p:nvSpPr>
            <p:spPr bwMode="auto">
              <a:xfrm>
                <a:off x="184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0" name="Oval 2533"/>
              <p:cNvSpPr>
                <a:spLocks noChangeArrowheads="1"/>
              </p:cNvSpPr>
              <p:nvPr/>
            </p:nvSpPr>
            <p:spPr bwMode="auto">
              <a:xfrm>
                <a:off x="184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1" name="Oval 2534"/>
              <p:cNvSpPr>
                <a:spLocks noChangeArrowheads="1"/>
              </p:cNvSpPr>
              <p:nvPr/>
            </p:nvSpPr>
            <p:spPr bwMode="auto">
              <a:xfrm>
                <a:off x="18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2" name="Oval 2535"/>
              <p:cNvSpPr>
                <a:spLocks noChangeArrowheads="1"/>
              </p:cNvSpPr>
              <p:nvPr/>
            </p:nvSpPr>
            <p:spPr bwMode="auto">
              <a:xfrm>
                <a:off x="185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3" name="Oval 2536"/>
              <p:cNvSpPr>
                <a:spLocks noChangeArrowheads="1"/>
              </p:cNvSpPr>
              <p:nvPr/>
            </p:nvSpPr>
            <p:spPr bwMode="auto">
              <a:xfrm>
                <a:off x="185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4" name="Oval 2537"/>
              <p:cNvSpPr>
                <a:spLocks noChangeArrowheads="1"/>
              </p:cNvSpPr>
              <p:nvPr/>
            </p:nvSpPr>
            <p:spPr bwMode="auto">
              <a:xfrm>
                <a:off x="186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5" name="Oval 2538"/>
              <p:cNvSpPr>
                <a:spLocks noChangeArrowheads="1"/>
              </p:cNvSpPr>
              <p:nvPr/>
            </p:nvSpPr>
            <p:spPr bwMode="auto">
              <a:xfrm>
                <a:off x="18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6" name="Oval 2539"/>
              <p:cNvSpPr>
                <a:spLocks noChangeArrowheads="1"/>
              </p:cNvSpPr>
              <p:nvPr/>
            </p:nvSpPr>
            <p:spPr bwMode="auto">
              <a:xfrm>
                <a:off x="18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7" name="Oval 2540"/>
              <p:cNvSpPr>
                <a:spLocks noChangeArrowheads="1"/>
              </p:cNvSpPr>
              <p:nvPr/>
            </p:nvSpPr>
            <p:spPr bwMode="auto">
              <a:xfrm>
                <a:off x="18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8" name="Oval 2541"/>
              <p:cNvSpPr>
                <a:spLocks noChangeArrowheads="1"/>
              </p:cNvSpPr>
              <p:nvPr/>
            </p:nvSpPr>
            <p:spPr bwMode="auto">
              <a:xfrm>
                <a:off x="18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9" name="Oval 2542"/>
              <p:cNvSpPr>
                <a:spLocks noChangeArrowheads="1"/>
              </p:cNvSpPr>
              <p:nvPr/>
            </p:nvSpPr>
            <p:spPr bwMode="auto">
              <a:xfrm>
                <a:off x="18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0" name="Oval 2543"/>
              <p:cNvSpPr>
                <a:spLocks noChangeArrowheads="1"/>
              </p:cNvSpPr>
              <p:nvPr/>
            </p:nvSpPr>
            <p:spPr bwMode="auto">
              <a:xfrm>
                <a:off x="18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1" name="Oval 2544"/>
              <p:cNvSpPr>
                <a:spLocks noChangeArrowheads="1"/>
              </p:cNvSpPr>
              <p:nvPr/>
            </p:nvSpPr>
            <p:spPr bwMode="auto">
              <a:xfrm>
                <a:off x="18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2" name="Oval 2545"/>
              <p:cNvSpPr>
                <a:spLocks noChangeArrowheads="1"/>
              </p:cNvSpPr>
              <p:nvPr/>
            </p:nvSpPr>
            <p:spPr bwMode="auto">
              <a:xfrm>
                <a:off x="18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3" name="Oval 2546"/>
              <p:cNvSpPr>
                <a:spLocks noChangeArrowheads="1"/>
              </p:cNvSpPr>
              <p:nvPr/>
            </p:nvSpPr>
            <p:spPr bwMode="auto">
              <a:xfrm>
                <a:off x="18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4" name="Oval 2547"/>
              <p:cNvSpPr>
                <a:spLocks noChangeArrowheads="1"/>
              </p:cNvSpPr>
              <p:nvPr/>
            </p:nvSpPr>
            <p:spPr bwMode="auto">
              <a:xfrm>
                <a:off x="19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5" name="Oval 2548"/>
              <p:cNvSpPr>
                <a:spLocks noChangeArrowheads="1"/>
              </p:cNvSpPr>
              <p:nvPr/>
            </p:nvSpPr>
            <p:spPr bwMode="auto">
              <a:xfrm>
                <a:off x="19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6" name="Oval 2549"/>
              <p:cNvSpPr>
                <a:spLocks noChangeArrowheads="1"/>
              </p:cNvSpPr>
              <p:nvPr/>
            </p:nvSpPr>
            <p:spPr bwMode="auto">
              <a:xfrm>
                <a:off x="190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7" name="Oval 2550"/>
              <p:cNvSpPr>
                <a:spLocks noChangeArrowheads="1"/>
              </p:cNvSpPr>
              <p:nvPr/>
            </p:nvSpPr>
            <p:spPr bwMode="auto">
              <a:xfrm>
                <a:off x="191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8" name="Oval 2551"/>
              <p:cNvSpPr>
                <a:spLocks noChangeArrowheads="1"/>
              </p:cNvSpPr>
              <p:nvPr/>
            </p:nvSpPr>
            <p:spPr bwMode="auto">
              <a:xfrm>
                <a:off x="191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9" name="Oval 2552"/>
              <p:cNvSpPr>
                <a:spLocks noChangeArrowheads="1"/>
              </p:cNvSpPr>
              <p:nvPr/>
            </p:nvSpPr>
            <p:spPr bwMode="auto">
              <a:xfrm>
                <a:off x="191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0" name="Oval 2553"/>
              <p:cNvSpPr>
                <a:spLocks noChangeArrowheads="1"/>
              </p:cNvSpPr>
              <p:nvPr/>
            </p:nvSpPr>
            <p:spPr bwMode="auto">
              <a:xfrm>
                <a:off x="192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1" name="Oval 2554"/>
              <p:cNvSpPr>
                <a:spLocks noChangeArrowheads="1"/>
              </p:cNvSpPr>
              <p:nvPr/>
            </p:nvSpPr>
            <p:spPr bwMode="auto">
              <a:xfrm>
                <a:off x="192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2" name="Oval 2555"/>
              <p:cNvSpPr>
                <a:spLocks noChangeArrowheads="1"/>
              </p:cNvSpPr>
              <p:nvPr/>
            </p:nvSpPr>
            <p:spPr bwMode="auto">
              <a:xfrm>
                <a:off x="193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3" name="Oval 2556"/>
              <p:cNvSpPr>
                <a:spLocks noChangeArrowheads="1"/>
              </p:cNvSpPr>
              <p:nvPr/>
            </p:nvSpPr>
            <p:spPr bwMode="auto">
              <a:xfrm>
                <a:off x="193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4" name="Oval 2557"/>
              <p:cNvSpPr>
                <a:spLocks noChangeArrowheads="1"/>
              </p:cNvSpPr>
              <p:nvPr/>
            </p:nvSpPr>
            <p:spPr bwMode="auto">
              <a:xfrm>
                <a:off x="193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5" name="Oval 2558"/>
              <p:cNvSpPr>
                <a:spLocks noChangeArrowheads="1"/>
              </p:cNvSpPr>
              <p:nvPr/>
            </p:nvSpPr>
            <p:spPr bwMode="auto">
              <a:xfrm>
                <a:off x="194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6" name="Oval 2559"/>
              <p:cNvSpPr>
                <a:spLocks noChangeArrowheads="1"/>
              </p:cNvSpPr>
              <p:nvPr/>
            </p:nvSpPr>
            <p:spPr bwMode="auto">
              <a:xfrm>
                <a:off x="194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7" name="Oval 2560"/>
              <p:cNvSpPr>
                <a:spLocks noChangeArrowheads="1"/>
              </p:cNvSpPr>
              <p:nvPr/>
            </p:nvSpPr>
            <p:spPr bwMode="auto">
              <a:xfrm>
                <a:off x="195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8" name="Oval 2561"/>
              <p:cNvSpPr>
                <a:spLocks noChangeArrowheads="1"/>
              </p:cNvSpPr>
              <p:nvPr/>
            </p:nvSpPr>
            <p:spPr bwMode="auto">
              <a:xfrm>
                <a:off x="19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9" name="Oval 2562"/>
              <p:cNvSpPr>
                <a:spLocks noChangeArrowheads="1"/>
              </p:cNvSpPr>
              <p:nvPr/>
            </p:nvSpPr>
            <p:spPr bwMode="auto">
              <a:xfrm>
                <a:off x="195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0" name="Oval 2563"/>
              <p:cNvSpPr>
                <a:spLocks noChangeArrowheads="1"/>
              </p:cNvSpPr>
              <p:nvPr/>
            </p:nvSpPr>
            <p:spPr bwMode="auto">
              <a:xfrm>
                <a:off x="195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1" name="Oval 2564"/>
              <p:cNvSpPr>
                <a:spLocks noChangeArrowheads="1"/>
              </p:cNvSpPr>
              <p:nvPr/>
            </p:nvSpPr>
            <p:spPr bwMode="auto">
              <a:xfrm>
                <a:off x="196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2" name="Oval 2565"/>
              <p:cNvSpPr>
                <a:spLocks noChangeArrowheads="1"/>
              </p:cNvSpPr>
              <p:nvPr/>
            </p:nvSpPr>
            <p:spPr bwMode="auto">
              <a:xfrm>
                <a:off x="19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3" name="Oval 2566"/>
              <p:cNvSpPr>
                <a:spLocks noChangeArrowheads="1"/>
              </p:cNvSpPr>
              <p:nvPr/>
            </p:nvSpPr>
            <p:spPr bwMode="auto">
              <a:xfrm>
                <a:off x="19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4" name="Oval 2567"/>
              <p:cNvSpPr>
                <a:spLocks noChangeArrowheads="1"/>
              </p:cNvSpPr>
              <p:nvPr/>
            </p:nvSpPr>
            <p:spPr bwMode="auto">
              <a:xfrm>
                <a:off x="19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5" name="Oval 2568"/>
              <p:cNvSpPr>
                <a:spLocks noChangeArrowheads="1"/>
              </p:cNvSpPr>
              <p:nvPr/>
            </p:nvSpPr>
            <p:spPr bwMode="auto">
              <a:xfrm>
                <a:off x="19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6" name="Oval 2569"/>
              <p:cNvSpPr>
                <a:spLocks noChangeArrowheads="1"/>
              </p:cNvSpPr>
              <p:nvPr/>
            </p:nvSpPr>
            <p:spPr bwMode="auto">
              <a:xfrm>
                <a:off x="19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7" name="Oval 2570"/>
              <p:cNvSpPr>
                <a:spLocks noChangeArrowheads="1"/>
              </p:cNvSpPr>
              <p:nvPr/>
            </p:nvSpPr>
            <p:spPr bwMode="auto">
              <a:xfrm>
                <a:off x="19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8" name="Oval 2571"/>
              <p:cNvSpPr>
                <a:spLocks noChangeArrowheads="1"/>
              </p:cNvSpPr>
              <p:nvPr/>
            </p:nvSpPr>
            <p:spPr bwMode="auto">
              <a:xfrm>
                <a:off x="19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9" name="Oval 2572"/>
              <p:cNvSpPr>
                <a:spLocks noChangeArrowheads="1"/>
              </p:cNvSpPr>
              <p:nvPr/>
            </p:nvSpPr>
            <p:spPr bwMode="auto">
              <a:xfrm>
                <a:off x="19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0" name="Oval 2573"/>
              <p:cNvSpPr>
                <a:spLocks noChangeArrowheads="1"/>
              </p:cNvSpPr>
              <p:nvPr/>
            </p:nvSpPr>
            <p:spPr bwMode="auto">
              <a:xfrm>
                <a:off x="19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1" name="Oval 2574"/>
              <p:cNvSpPr>
                <a:spLocks noChangeArrowheads="1"/>
              </p:cNvSpPr>
              <p:nvPr/>
            </p:nvSpPr>
            <p:spPr bwMode="auto">
              <a:xfrm>
                <a:off x="20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2" name="Oval 2575"/>
              <p:cNvSpPr>
                <a:spLocks noChangeArrowheads="1"/>
              </p:cNvSpPr>
              <p:nvPr/>
            </p:nvSpPr>
            <p:spPr bwMode="auto">
              <a:xfrm>
                <a:off x="20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3" name="Oval 2576"/>
              <p:cNvSpPr>
                <a:spLocks noChangeArrowheads="1"/>
              </p:cNvSpPr>
              <p:nvPr/>
            </p:nvSpPr>
            <p:spPr bwMode="auto">
              <a:xfrm>
                <a:off x="20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4" name="Oval 2577"/>
              <p:cNvSpPr>
                <a:spLocks noChangeArrowheads="1"/>
              </p:cNvSpPr>
              <p:nvPr/>
            </p:nvSpPr>
            <p:spPr bwMode="auto">
              <a:xfrm>
                <a:off x="20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5" name="Oval 2578"/>
              <p:cNvSpPr>
                <a:spLocks noChangeArrowheads="1"/>
              </p:cNvSpPr>
              <p:nvPr/>
            </p:nvSpPr>
            <p:spPr bwMode="auto">
              <a:xfrm>
                <a:off x="20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6" name="Oval 2579"/>
              <p:cNvSpPr>
                <a:spLocks noChangeArrowheads="1"/>
              </p:cNvSpPr>
              <p:nvPr/>
            </p:nvSpPr>
            <p:spPr bwMode="auto">
              <a:xfrm>
                <a:off x="20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7" name="Oval 2580"/>
              <p:cNvSpPr>
                <a:spLocks noChangeArrowheads="1"/>
              </p:cNvSpPr>
              <p:nvPr/>
            </p:nvSpPr>
            <p:spPr bwMode="auto">
              <a:xfrm>
                <a:off x="20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8" name="Oval 2581"/>
              <p:cNvSpPr>
                <a:spLocks noChangeArrowheads="1"/>
              </p:cNvSpPr>
              <p:nvPr/>
            </p:nvSpPr>
            <p:spPr bwMode="auto">
              <a:xfrm>
                <a:off x="20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9" name="Oval 2582"/>
              <p:cNvSpPr>
                <a:spLocks noChangeArrowheads="1"/>
              </p:cNvSpPr>
              <p:nvPr/>
            </p:nvSpPr>
            <p:spPr bwMode="auto">
              <a:xfrm>
                <a:off x="20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0" name="Oval 2583"/>
              <p:cNvSpPr>
                <a:spLocks noChangeArrowheads="1"/>
              </p:cNvSpPr>
              <p:nvPr/>
            </p:nvSpPr>
            <p:spPr bwMode="auto">
              <a:xfrm>
                <a:off x="203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1" name="Oval 2584"/>
              <p:cNvSpPr>
                <a:spLocks noChangeArrowheads="1"/>
              </p:cNvSpPr>
              <p:nvPr/>
            </p:nvSpPr>
            <p:spPr bwMode="auto">
              <a:xfrm>
                <a:off x="203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2" name="Oval 2585"/>
              <p:cNvSpPr>
                <a:spLocks noChangeArrowheads="1"/>
              </p:cNvSpPr>
              <p:nvPr/>
            </p:nvSpPr>
            <p:spPr bwMode="auto">
              <a:xfrm>
                <a:off x="204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3" name="Oval 2586"/>
              <p:cNvSpPr>
                <a:spLocks noChangeArrowheads="1"/>
              </p:cNvSpPr>
              <p:nvPr/>
            </p:nvSpPr>
            <p:spPr bwMode="auto">
              <a:xfrm>
                <a:off x="204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4" name="Oval 2587"/>
              <p:cNvSpPr>
                <a:spLocks noChangeArrowheads="1"/>
              </p:cNvSpPr>
              <p:nvPr/>
            </p:nvSpPr>
            <p:spPr bwMode="auto">
              <a:xfrm>
                <a:off x="20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5" name="Oval 2588"/>
              <p:cNvSpPr>
                <a:spLocks noChangeArrowheads="1"/>
              </p:cNvSpPr>
              <p:nvPr/>
            </p:nvSpPr>
            <p:spPr bwMode="auto">
              <a:xfrm>
                <a:off x="205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6" name="Oval 2589"/>
              <p:cNvSpPr>
                <a:spLocks noChangeArrowheads="1"/>
              </p:cNvSpPr>
              <p:nvPr/>
            </p:nvSpPr>
            <p:spPr bwMode="auto">
              <a:xfrm>
                <a:off x="205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7" name="Oval 2590"/>
              <p:cNvSpPr>
                <a:spLocks noChangeArrowheads="1"/>
              </p:cNvSpPr>
              <p:nvPr/>
            </p:nvSpPr>
            <p:spPr bwMode="auto">
              <a:xfrm>
                <a:off x="206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8" name="Oval 2591"/>
              <p:cNvSpPr>
                <a:spLocks noChangeArrowheads="1"/>
              </p:cNvSpPr>
              <p:nvPr/>
            </p:nvSpPr>
            <p:spPr bwMode="auto">
              <a:xfrm>
                <a:off x="20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9" name="Oval 2592"/>
              <p:cNvSpPr>
                <a:spLocks noChangeArrowheads="1"/>
              </p:cNvSpPr>
              <p:nvPr/>
            </p:nvSpPr>
            <p:spPr bwMode="auto">
              <a:xfrm>
                <a:off x="20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0" name="Oval 2593"/>
              <p:cNvSpPr>
                <a:spLocks noChangeArrowheads="1"/>
              </p:cNvSpPr>
              <p:nvPr/>
            </p:nvSpPr>
            <p:spPr bwMode="auto">
              <a:xfrm>
                <a:off x="20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1" name="Oval 2594"/>
              <p:cNvSpPr>
                <a:spLocks noChangeArrowheads="1"/>
              </p:cNvSpPr>
              <p:nvPr/>
            </p:nvSpPr>
            <p:spPr bwMode="auto">
              <a:xfrm>
                <a:off x="20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2" name="Oval 2595"/>
              <p:cNvSpPr>
                <a:spLocks noChangeArrowheads="1"/>
              </p:cNvSpPr>
              <p:nvPr/>
            </p:nvSpPr>
            <p:spPr bwMode="auto">
              <a:xfrm>
                <a:off x="20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3" name="Oval 2596"/>
              <p:cNvSpPr>
                <a:spLocks noChangeArrowheads="1"/>
              </p:cNvSpPr>
              <p:nvPr/>
            </p:nvSpPr>
            <p:spPr bwMode="auto">
              <a:xfrm>
                <a:off x="20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4" name="Oval 2597"/>
              <p:cNvSpPr>
                <a:spLocks noChangeArrowheads="1"/>
              </p:cNvSpPr>
              <p:nvPr/>
            </p:nvSpPr>
            <p:spPr bwMode="auto">
              <a:xfrm>
                <a:off x="20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5" name="Oval 2598"/>
              <p:cNvSpPr>
                <a:spLocks noChangeArrowheads="1"/>
              </p:cNvSpPr>
              <p:nvPr/>
            </p:nvSpPr>
            <p:spPr bwMode="auto">
              <a:xfrm>
                <a:off x="20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6" name="Oval 2599"/>
              <p:cNvSpPr>
                <a:spLocks noChangeArrowheads="1"/>
              </p:cNvSpPr>
              <p:nvPr/>
            </p:nvSpPr>
            <p:spPr bwMode="auto">
              <a:xfrm>
                <a:off x="20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7" name="Oval 2600"/>
              <p:cNvSpPr>
                <a:spLocks noChangeArrowheads="1"/>
              </p:cNvSpPr>
              <p:nvPr/>
            </p:nvSpPr>
            <p:spPr bwMode="auto">
              <a:xfrm>
                <a:off x="21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8" name="Oval 2601"/>
              <p:cNvSpPr>
                <a:spLocks noChangeArrowheads="1"/>
              </p:cNvSpPr>
              <p:nvPr/>
            </p:nvSpPr>
            <p:spPr bwMode="auto">
              <a:xfrm>
                <a:off x="21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9" name="Oval 2602"/>
              <p:cNvSpPr>
                <a:spLocks noChangeArrowheads="1"/>
              </p:cNvSpPr>
              <p:nvPr/>
            </p:nvSpPr>
            <p:spPr bwMode="auto">
              <a:xfrm>
                <a:off x="21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0" name="Oval 2603"/>
              <p:cNvSpPr>
                <a:spLocks noChangeArrowheads="1"/>
              </p:cNvSpPr>
              <p:nvPr/>
            </p:nvSpPr>
            <p:spPr bwMode="auto">
              <a:xfrm>
                <a:off x="21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1" name="Oval 2604"/>
              <p:cNvSpPr>
                <a:spLocks noChangeArrowheads="1"/>
              </p:cNvSpPr>
              <p:nvPr/>
            </p:nvSpPr>
            <p:spPr bwMode="auto">
              <a:xfrm>
                <a:off x="21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2" name="Oval 2605"/>
              <p:cNvSpPr>
                <a:spLocks noChangeArrowheads="1"/>
              </p:cNvSpPr>
              <p:nvPr/>
            </p:nvSpPr>
            <p:spPr bwMode="auto">
              <a:xfrm>
                <a:off x="21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3" name="Oval 2606"/>
              <p:cNvSpPr>
                <a:spLocks noChangeArrowheads="1"/>
              </p:cNvSpPr>
              <p:nvPr/>
            </p:nvSpPr>
            <p:spPr bwMode="auto">
              <a:xfrm>
                <a:off x="21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4" name="Oval 2607"/>
              <p:cNvSpPr>
                <a:spLocks noChangeArrowheads="1"/>
              </p:cNvSpPr>
              <p:nvPr/>
            </p:nvSpPr>
            <p:spPr bwMode="auto">
              <a:xfrm>
                <a:off x="21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5" name="Oval 2608"/>
              <p:cNvSpPr>
                <a:spLocks noChangeArrowheads="1"/>
              </p:cNvSpPr>
              <p:nvPr/>
            </p:nvSpPr>
            <p:spPr bwMode="auto">
              <a:xfrm>
                <a:off x="21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6" name="Oval 2609"/>
              <p:cNvSpPr>
                <a:spLocks noChangeArrowheads="1"/>
              </p:cNvSpPr>
              <p:nvPr/>
            </p:nvSpPr>
            <p:spPr bwMode="auto">
              <a:xfrm>
                <a:off x="213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7" name="Oval 2610"/>
              <p:cNvSpPr>
                <a:spLocks noChangeArrowheads="1"/>
              </p:cNvSpPr>
              <p:nvPr/>
            </p:nvSpPr>
            <p:spPr bwMode="auto">
              <a:xfrm>
                <a:off x="214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8" name="Oval 2611"/>
              <p:cNvSpPr>
                <a:spLocks noChangeArrowheads="1"/>
              </p:cNvSpPr>
              <p:nvPr/>
            </p:nvSpPr>
            <p:spPr bwMode="auto">
              <a:xfrm>
                <a:off x="214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9" name="Oval 2612"/>
              <p:cNvSpPr>
                <a:spLocks noChangeArrowheads="1"/>
              </p:cNvSpPr>
              <p:nvPr/>
            </p:nvSpPr>
            <p:spPr bwMode="auto">
              <a:xfrm>
                <a:off x="214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0" name="Oval 2613"/>
              <p:cNvSpPr>
                <a:spLocks noChangeArrowheads="1"/>
              </p:cNvSpPr>
              <p:nvPr/>
            </p:nvSpPr>
            <p:spPr bwMode="auto">
              <a:xfrm>
                <a:off x="21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1" name="Oval 2614"/>
              <p:cNvSpPr>
                <a:spLocks noChangeArrowheads="1"/>
              </p:cNvSpPr>
              <p:nvPr/>
            </p:nvSpPr>
            <p:spPr bwMode="auto">
              <a:xfrm>
                <a:off x="215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2" name="Oval 2615"/>
              <p:cNvSpPr>
                <a:spLocks noChangeArrowheads="1"/>
              </p:cNvSpPr>
              <p:nvPr/>
            </p:nvSpPr>
            <p:spPr bwMode="auto">
              <a:xfrm>
                <a:off x="215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3" name="Oval 2616"/>
              <p:cNvSpPr>
                <a:spLocks noChangeArrowheads="1"/>
              </p:cNvSpPr>
              <p:nvPr/>
            </p:nvSpPr>
            <p:spPr bwMode="auto">
              <a:xfrm>
                <a:off x="216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6" name="Group 2818"/>
            <p:cNvGrpSpPr>
              <a:grpSpLocks/>
            </p:cNvGrpSpPr>
            <p:nvPr/>
          </p:nvGrpSpPr>
          <p:grpSpPr bwMode="auto">
            <a:xfrm>
              <a:off x="3438525" y="3109913"/>
              <a:ext cx="1246188" cy="344488"/>
              <a:chOff x="2166" y="1959"/>
              <a:chExt cx="785" cy="217"/>
            </a:xfrm>
          </p:grpSpPr>
          <p:sp>
            <p:nvSpPr>
              <p:cNvPr id="1904" name="Oval 2618"/>
              <p:cNvSpPr>
                <a:spLocks noChangeArrowheads="1"/>
              </p:cNvSpPr>
              <p:nvPr/>
            </p:nvSpPr>
            <p:spPr bwMode="auto">
              <a:xfrm>
                <a:off x="21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5" name="Oval 2619"/>
              <p:cNvSpPr>
                <a:spLocks noChangeArrowheads="1"/>
              </p:cNvSpPr>
              <p:nvPr/>
            </p:nvSpPr>
            <p:spPr bwMode="auto">
              <a:xfrm>
                <a:off x="21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6" name="Oval 2620"/>
              <p:cNvSpPr>
                <a:spLocks noChangeArrowheads="1"/>
              </p:cNvSpPr>
              <p:nvPr/>
            </p:nvSpPr>
            <p:spPr bwMode="auto">
              <a:xfrm>
                <a:off x="21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7" name="Oval 2621"/>
              <p:cNvSpPr>
                <a:spLocks noChangeArrowheads="1"/>
              </p:cNvSpPr>
              <p:nvPr/>
            </p:nvSpPr>
            <p:spPr bwMode="auto">
              <a:xfrm>
                <a:off x="21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8" name="Oval 2622"/>
              <p:cNvSpPr>
                <a:spLocks noChangeArrowheads="1"/>
              </p:cNvSpPr>
              <p:nvPr/>
            </p:nvSpPr>
            <p:spPr bwMode="auto">
              <a:xfrm>
                <a:off x="21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9" name="Oval 2623"/>
              <p:cNvSpPr>
                <a:spLocks noChangeArrowheads="1"/>
              </p:cNvSpPr>
              <p:nvPr/>
            </p:nvSpPr>
            <p:spPr bwMode="auto">
              <a:xfrm>
                <a:off x="21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0" name="Oval 2624"/>
              <p:cNvSpPr>
                <a:spLocks noChangeArrowheads="1"/>
              </p:cNvSpPr>
              <p:nvPr/>
            </p:nvSpPr>
            <p:spPr bwMode="auto">
              <a:xfrm>
                <a:off x="21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1" name="Oval 2625"/>
              <p:cNvSpPr>
                <a:spLocks noChangeArrowheads="1"/>
              </p:cNvSpPr>
              <p:nvPr/>
            </p:nvSpPr>
            <p:spPr bwMode="auto">
              <a:xfrm>
                <a:off x="21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2" name="Oval 2626"/>
              <p:cNvSpPr>
                <a:spLocks noChangeArrowheads="1"/>
              </p:cNvSpPr>
              <p:nvPr/>
            </p:nvSpPr>
            <p:spPr bwMode="auto">
              <a:xfrm>
                <a:off x="21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3" name="Oval 2627"/>
              <p:cNvSpPr>
                <a:spLocks noChangeArrowheads="1"/>
              </p:cNvSpPr>
              <p:nvPr/>
            </p:nvSpPr>
            <p:spPr bwMode="auto">
              <a:xfrm>
                <a:off x="22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4" name="Oval 2628"/>
              <p:cNvSpPr>
                <a:spLocks noChangeArrowheads="1"/>
              </p:cNvSpPr>
              <p:nvPr/>
            </p:nvSpPr>
            <p:spPr bwMode="auto">
              <a:xfrm>
                <a:off x="22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5" name="Oval 2629"/>
              <p:cNvSpPr>
                <a:spLocks noChangeArrowheads="1"/>
              </p:cNvSpPr>
              <p:nvPr/>
            </p:nvSpPr>
            <p:spPr bwMode="auto">
              <a:xfrm>
                <a:off x="22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6" name="Oval 2630"/>
              <p:cNvSpPr>
                <a:spLocks noChangeArrowheads="1"/>
              </p:cNvSpPr>
              <p:nvPr/>
            </p:nvSpPr>
            <p:spPr bwMode="auto">
              <a:xfrm>
                <a:off x="22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7" name="Oval 2631"/>
              <p:cNvSpPr>
                <a:spLocks noChangeArrowheads="1"/>
              </p:cNvSpPr>
              <p:nvPr/>
            </p:nvSpPr>
            <p:spPr bwMode="auto">
              <a:xfrm>
                <a:off x="22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8" name="Oval 2632"/>
              <p:cNvSpPr>
                <a:spLocks noChangeArrowheads="1"/>
              </p:cNvSpPr>
              <p:nvPr/>
            </p:nvSpPr>
            <p:spPr bwMode="auto">
              <a:xfrm>
                <a:off x="22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9" name="Oval 2633"/>
              <p:cNvSpPr>
                <a:spLocks noChangeArrowheads="1"/>
              </p:cNvSpPr>
              <p:nvPr/>
            </p:nvSpPr>
            <p:spPr bwMode="auto">
              <a:xfrm>
                <a:off x="22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0" name="Oval 2634"/>
              <p:cNvSpPr>
                <a:spLocks noChangeArrowheads="1"/>
              </p:cNvSpPr>
              <p:nvPr/>
            </p:nvSpPr>
            <p:spPr bwMode="auto">
              <a:xfrm>
                <a:off x="22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1" name="Oval 2635"/>
              <p:cNvSpPr>
                <a:spLocks noChangeArrowheads="1"/>
              </p:cNvSpPr>
              <p:nvPr/>
            </p:nvSpPr>
            <p:spPr bwMode="auto">
              <a:xfrm>
                <a:off x="22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2" name="Oval 2636"/>
              <p:cNvSpPr>
                <a:spLocks noChangeArrowheads="1"/>
              </p:cNvSpPr>
              <p:nvPr/>
            </p:nvSpPr>
            <p:spPr bwMode="auto">
              <a:xfrm>
                <a:off x="223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3" name="Oval 2637"/>
              <p:cNvSpPr>
                <a:spLocks noChangeArrowheads="1"/>
              </p:cNvSpPr>
              <p:nvPr/>
            </p:nvSpPr>
            <p:spPr bwMode="auto">
              <a:xfrm>
                <a:off x="223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4" name="Oval 2638"/>
              <p:cNvSpPr>
                <a:spLocks noChangeArrowheads="1"/>
              </p:cNvSpPr>
              <p:nvPr/>
            </p:nvSpPr>
            <p:spPr bwMode="auto">
              <a:xfrm>
                <a:off x="224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5" name="Oval 2639"/>
              <p:cNvSpPr>
                <a:spLocks noChangeArrowheads="1"/>
              </p:cNvSpPr>
              <p:nvPr/>
            </p:nvSpPr>
            <p:spPr bwMode="auto">
              <a:xfrm>
                <a:off x="224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6" name="Oval 2640"/>
              <p:cNvSpPr>
                <a:spLocks noChangeArrowheads="1"/>
              </p:cNvSpPr>
              <p:nvPr/>
            </p:nvSpPr>
            <p:spPr bwMode="auto">
              <a:xfrm>
                <a:off x="225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7" name="Oval 2641"/>
              <p:cNvSpPr>
                <a:spLocks noChangeArrowheads="1"/>
              </p:cNvSpPr>
              <p:nvPr/>
            </p:nvSpPr>
            <p:spPr bwMode="auto">
              <a:xfrm>
                <a:off x="225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8" name="Oval 2642"/>
              <p:cNvSpPr>
                <a:spLocks noChangeArrowheads="1"/>
              </p:cNvSpPr>
              <p:nvPr/>
            </p:nvSpPr>
            <p:spPr bwMode="auto">
              <a:xfrm>
                <a:off x="225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9" name="Oval 2643"/>
              <p:cNvSpPr>
                <a:spLocks noChangeArrowheads="1"/>
              </p:cNvSpPr>
              <p:nvPr/>
            </p:nvSpPr>
            <p:spPr bwMode="auto">
              <a:xfrm>
                <a:off x="226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0" name="Oval 2644"/>
              <p:cNvSpPr>
                <a:spLocks noChangeArrowheads="1"/>
              </p:cNvSpPr>
              <p:nvPr/>
            </p:nvSpPr>
            <p:spPr bwMode="auto">
              <a:xfrm>
                <a:off x="226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1" name="Oval 2645"/>
              <p:cNvSpPr>
                <a:spLocks noChangeArrowheads="1"/>
              </p:cNvSpPr>
              <p:nvPr/>
            </p:nvSpPr>
            <p:spPr bwMode="auto">
              <a:xfrm>
                <a:off x="227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2" name="Oval 2646"/>
              <p:cNvSpPr>
                <a:spLocks noChangeArrowheads="1"/>
              </p:cNvSpPr>
              <p:nvPr/>
            </p:nvSpPr>
            <p:spPr bwMode="auto">
              <a:xfrm>
                <a:off x="227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3" name="Oval 2647"/>
              <p:cNvSpPr>
                <a:spLocks noChangeArrowheads="1"/>
              </p:cNvSpPr>
              <p:nvPr/>
            </p:nvSpPr>
            <p:spPr bwMode="auto">
              <a:xfrm>
                <a:off x="227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4" name="Oval 2648"/>
              <p:cNvSpPr>
                <a:spLocks noChangeArrowheads="1"/>
              </p:cNvSpPr>
              <p:nvPr/>
            </p:nvSpPr>
            <p:spPr bwMode="auto">
              <a:xfrm>
                <a:off x="22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5" name="Oval 2649"/>
              <p:cNvSpPr>
                <a:spLocks noChangeArrowheads="1"/>
              </p:cNvSpPr>
              <p:nvPr/>
            </p:nvSpPr>
            <p:spPr bwMode="auto">
              <a:xfrm>
                <a:off x="22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6" name="Oval 2650"/>
              <p:cNvSpPr>
                <a:spLocks noChangeArrowheads="1"/>
              </p:cNvSpPr>
              <p:nvPr/>
            </p:nvSpPr>
            <p:spPr bwMode="auto">
              <a:xfrm>
                <a:off x="22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7" name="Oval 2651"/>
              <p:cNvSpPr>
                <a:spLocks noChangeArrowheads="1"/>
              </p:cNvSpPr>
              <p:nvPr/>
            </p:nvSpPr>
            <p:spPr bwMode="auto">
              <a:xfrm>
                <a:off x="22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8" name="Oval 2652"/>
              <p:cNvSpPr>
                <a:spLocks noChangeArrowheads="1"/>
              </p:cNvSpPr>
              <p:nvPr/>
            </p:nvSpPr>
            <p:spPr bwMode="auto">
              <a:xfrm>
                <a:off x="22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9" name="Oval 2653"/>
              <p:cNvSpPr>
                <a:spLocks noChangeArrowheads="1"/>
              </p:cNvSpPr>
              <p:nvPr/>
            </p:nvSpPr>
            <p:spPr bwMode="auto">
              <a:xfrm>
                <a:off x="22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0" name="Oval 2654"/>
              <p:cNvSpPr>
                <a:spLocks noChangeArrowheads="1"/>
              </p:cNvSpPr>
              <p:nvPr/>
            </p:nvSpPr>
            <p:spPr bwMode="auto">
              <a:xfrm>
                <a:off x="23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1" name="Oval 2655"/>
              <p:cNvSpPr>
                <a:spLocks noChangeArrowheads="1"/>
              </p:cNvSpPr>
              <p:nvPr/>
            </p:nvSpPr>
            <p:spPr bwMode="auto">
              <a:xfrm>
                <a:off x="23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2" name="Oval 2656"/>
              <p:cNvSpPr>
                <a:spLocks noChangeArrowheads="1"/>
              </p:cNvSpPr>
              <p:nvPr/>
            </p:nvSpPr>
            <p:spPr bwMode="auto">
              <a:xfrm>
                <a:off x="23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3" name="Oval 2657"/>
              <p:cNvSpPr>
                <a:spLocks noChangeArrowheads="1"/>
              </p:cNvSpPr>
              <p:nvPr/>
            </p:nvSpPr>
            <p:spPr bwMode="auto">
              <a:xfrm>
                <a:off x="23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4" name="Oval 2658"/>
              <p:cNvSpPr>
                <a:spLocks noChangeArrowheads="1"/>
              </p:cNvSpPr>
              <p:nvPr/>
            </p:nvSpPr>
            <p:spPr bwMode="auto">
              <a:xfrm>
                <a:off x="23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5" name="Oval 2659"/>
              <p:cNvSpPr>
                <a:spLocks noChangeArrowheads="1"/>
              </p:cNvSpPr>
              <p:nvPr/>
            </p:nvSpPr>
            <p:spPr bwMode="auto">
              <a:xfrm>
                <a:off x="23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6" name="Oval 2660"/>
              <p:cNvSpPr>
                <a:spLocks noChangeArrowheads="1"/>
              </p:cNvSpPr>
              <p:nvPr/>
            </p:nvSpPr>
            <p:spPr bwMode="auto">
              <a:xfrm>
                <a:off x="23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7" name="Oval 2661"/>
              <p:cNvSpPr>
                <a:spLocks noChangeArrowheads="1"/>
              </p:cNvSpPr>
              <p:nvPr/>
            </p:nvSpPr>
            <p:spPr bwMode="auto">
              <a:xfrm>
                <a:off x="23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8" name="Oval 2662"/>
              <p:cNvSpPr>
                <a:spLocks noChangeArrowheads="1"/>
              </p:cNvSpPr>
              <p:nvPr/>
            </p:nvSpPr>
            <p:spPr bwMode="auto">
              <a:xfrm>
                <a:off x="23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9" name="Oval 2663"/>
              <p:cNvSpPr>
                <a:spLocks noChangeArrowheads="1"/>
              </p:cNvSpPr>
              <p:nvPr/>
            </p:nvSpPr>
            <p:spPr bwMode="auto">
              <a:xfrm>
                <a:off x="233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0" name="Oval 2664"/>
              <p:cNvSpPr>
                <a:spLocks noChangeArrowheads="1"/>
              </p:cNvSpPr>
              <p:nvPr/>
            </p:nvSpPr>
            <p:spPr bwMode="auto">
              <a:xfrm>
                <a:off x="234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1" name="Oval 2665"/>
              <p:cNvSpPr>
                <a:spLocks noChangeArrowheads="1"/>
              </p:cNvSpPr>
              <p:nvPr/>
            </p:nvSpPr>
            <p:spPr bwMode="auto">
              <a:xfrm>
                <a:off x="234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2" name="Oval 2666"/>
              <p:cNvSpPr>
                <a:spLocks noChangeArrowheads="1"/>
              </p:cNvSpPr>
              <p:nvPr/>
            </p:nvSpPr>
            <p:spPr bwMode="auto">
              <a:xfrm>
                <a:off x="23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3" name="Oval 2667"/>
              <p:cNvSpPr>
                <a:spLocks noChangeArrowheads="1"/>
              </p:cNvSpPr>
              <p:nvPr/>
            </p:nvSpPr>
            <p:spPr bwMode="auto">
              <a:xfrm>
                <a:off x="235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4" name="Oval 2668"/>
              <p:cNvSpPr>
                <a:spLocks noChangeArrowheads="1"/>
              </p:cNvSpPr>
              <p:nvPr/>
            </p:nvSpPr>
            <p:spPr bwMode="auto">
              <a:xfrm>
                <a:off x="235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5" name="Oval 2669"/>
              <p:cNvSpPr>
                <a:spLocks noChangeArrowheads="1"/>
              </p:cNvSpPr>
              <p:nvPr/>
            </p:nvSpPr>
            <p:spPr bwMode="auto">
              <a:xfrm>
                <a:off x="236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6" name="Oval 2670"/>
              <p:cNvSpPr>
                <a:spLocks noChangeArrowheads="1"/>
              </p:cNvSpPr>
              <p:nvPr/>
            </p:nvSpPr>
            <p:spPr bwMode="auto">
              <a:xfrm>
                <a:off x="236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7" name="Oval 2671"/>
              <p:cNvSpPr>
                <a:spLocks noChangeArrowheads="1"/>
              </p:cNvSpPr>
              <p:nvPr/>
            </p:nvSpPr>
            <p:spPr bwMode="auto">
              <a:xfrm>
                <a:off x="237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8" name="Oval 2672"/>
              <p:cNvSpPr>
                <a:spLocks noChangeArrowheads="1"/>
              </p:cNvSpPr>
              <p:nvPr/>
            </p:nvSpPr>
            <p:spPr bwMode="auto">
              <a:xfrm>
                <a:off x="237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9" name="Oval 2673"/>
              <p:cNvSpPr>
                <a:spLocks noChangeArrowheads="1"/>
              </p:cNvSpPr>
              <p:nvPr/>
            </p:nvSpPr>
            <p:spPr bwMode="auto">
              <a:xfrm>
                <a:off x="23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0" name="Oval 2674"/>
              <p:cNvSpPr>
                <a:spLocks noChangeArrowheads="1"/>
              </p:cNvSpPr>
              <p:nvPr/>
            </p:nvSpPr>
            <p:spPr bwMode="auto">
              <a:xfrm>
                <a:off x="23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1" name="Oval 2675"/>
              <p:cNvSpPr>
                <a:spLocks noChangeArrowheads="1"/>
              </p:cNvSpPr>
              <p:nvPr/>
            </p:nvSpPr>
            <p:spPr bwMode="auto">
              <a:xfrm>
                <a:off x="23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2" name="Oval 2676"/>
              <p:cNvSpPr>
                <a:spLocks noChangeArrowheads="1"/>
              </p:cNvSpPr>
              <p:nvPr/>
            </p:nvSpPr>
            <p:spPr bwMode="auto">
              <a:xfrm>
                <a:off x="23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3" name="Oval 2677"/>
              <p:cNvSpPr>
                <a:spLocks noChangeArrowheads="1"/>
              </p:cNvSpPr>
              <p:nvPr/>
            </p:nvSpPr>
            <p:spPr bwMode="auto">
              <a:xfrm>
                <a:off x="23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4" name="Oval 2678"/>
              <p:cNvSpPr>
                <a:spLocks noChangeArrowheads="1"/>
              </p:cNvSpPr>
              <p:nvPr/>
            </p:nvSpPr>
            <p:spPr bwMode="auto">
              <a:xfrm>
                <a:off x="23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5" name="Oval 2679"/>
              <p:cNvSpPr>
                <a:spLocks noChangeArrowheads="1"/>
              </p:cNvSpPr>
              <p:nvPr/>
            </p:nvSpPr>
            <p:spPr bwMode="auto">
              <a:xfrm>
                <a:off x="23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6" name="Oval 2680"/>
              <p:cNvSpPr>
                <a:spLocks noChangeArrowheads="1"/>
              </p:cNvSpPr>
              <p:nvPr/>
            </p:nvSpPr>
            <p:spPr bwMode="auto">
              <a:xfrm>
                <a:off x="24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7" name="Oval 2681"/>
              <p:cNvSpPr>
                <a:spLocks noChangeArrowheads="1"/>
              </p:cNvSpPr>
              <p:nvPr/>
            </p:nvSpPr>
            <p:spPr bwMode="auto">
              <a:xfrm>
                <a:off x="24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8" name="Oval 2682"/>
              <p:cNvSpPr>
                <a:spLocks noChangeArrowheads="1"/>
              </p:cNvSpPr>
              <p:nvPr/>
            </p:nvSpPr>
            <p:spPr bwMode="auto">
              <a:xfrm>
                <a:off x="2410"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9" name="Oval 2683"/>
              <p:cNvSpPr>
                <a:spLocks noChangeArrowheads="1"/>
              </p:cNvSpPr>
              <p:nvPr/>
            </p:nvSpPr>
            <p:spPr bwMode="auto">
              <a:xfrm>
                <a:off x="2414"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0" name="Oval 2684"/>
              <p:cNvSpPr>
                <a:spLocks noChangeArrowheads="1"/>
              </p:cNvSpPr>
              <p:nvPr/>
            </p:nvSpPr>
            <p:spPr bwMode="auto">
              <a:xfrm>
                <a:off x="2418"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1" name="Oval 2685"/>
              <p:cNvSpPr>
                <a:spLocks noChangeArrowheads="1"/>
              </p:cNvSpPr>
              <p:nvPr/>
            </p:nvSpPr>
            <p:spPr bwMode="auto">
              <a:xfrm>
                <a:off x="2422"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2" name="Oval 2686"/>
              <p:cNvSpPr>
                <a:spLocks noChangeArrowheads="1"/>
              </p:cNvSpPr>
              <p:nvPr/>
            </p:nvSpPr>
            <p:spPr bwMode="auto">
              <a:xfrm>
                <a:off x="2426"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3" name="Oval 2687"/>
              <p:cNvSpPr>
                <a:spLocks noChangeArrowheads="1"/>
              </p:cNvSpPr>
              <p:nvPr/>
            </p:nvSpPr>
            <p:spPr bwMode="auto">
              <a:xfrm>
                <a:off x="24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4" name="Oval 2688"/>
              <p:cNvSpPr>
                <a:spLocks noChangeArrowheads="1"/>
              </p:cNvSpPr>
              <p:nvPr/>
            </p:nvSpPr>
            <p:spPr bwMode="auto">
              <a:xfrm>
                <a:off x="24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5" name="Oval 2689"/>
              <p:cNvSpPr>
                <a:spLocks noChangeArrowheads="1"/>
              </p:cNvSpPr>
              <p:nvPr/>
            </p:nvSpPr>
            <p:spPr bwMode="auto">
              <a:xfrm>
                <a:off x="24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6" name="Oval 2690"/>
              <p:cNvSpPr>
                <a:spLocks noChangeArrowheads="1"/>
              </p:cNvSpPr>
              <p:nvPr/>
            </p:nvSpPr>
            <p:spPr bwMode="auto">
              <a:xfrm>
                <a:off x="24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7" name="Oval 2691"/>
              <p:cNvSpPr>
                <a:spLocks noChangeArrowheads="1"/>
              </p:cNvSpPr>
              <p:nvPr/>
            </p:nvSpPr>
            <p:spPr bwMode="auto">
              <a:xfrm>
                <a:off x="24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8" name="Oval 2692"/>
              <p:cNvSpPr>
                <a:spLocks noChangeArrowheads="1"/>
              </p:cNvSpPr>
              <p:nvPr/>
            </p:nvSpPr>
            <p:spPr bwMode="auto">
              <a:xfrm>
                <a:off x="24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9" name="Oval 2693"/>
              <p:cNvSpPr>
                <a:spLocks noChangeArrowheads="1"/>
              </p:cNvSpPr>
              <p:nvPr/>
            </p:nvSpPr>
            <p:spPr bwMode="auto">
              <a:xfrm>
                <a:off x="24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0" name="Oval 2694"/>
              <p:cNvSpPr>
                <a:spLocks noChangeArrowheads="1"/>
              </p:cNvSpPr>
              <p:nvPr/>
            </p:nvSpPr>
            <p:spPr bwMode="auto">
              <a:xfrm>
                <a:off x="24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1" name="Oval 2695"/>
              <p:cNvSpPr>
                <a:spLocks noChangeArrowheads="1"/>
              </p:cNvSpPr>
              <p:nvPr/>
            </p:nvSpPr>
            <p:spPr bwMode="auto">
              <a:xfrm>
                <a:off x="246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2" name="Oval 2696"/>
              <p:cNvSpPr>
                <a:spLocks noChangeArrowheads="1"/>
              </p:cNvSpPr>
              <p:nvPr/>
            </p:nvSpPr>
            <p:spPr bwMode="auto">
              <a:xfrm>
                <a:off x="246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3" name="Oval 2697"/>
              <p:cNvSpPr>
                <a:spLocks noChangeArrowheads="1"/>
              </p:cNvSpPr>
              <p:nvPr/>
            </p:nvSpPr>
            <p:spPr bwMode="auto">
              <a:xfrm>
                <a:off x="246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4" name="Oval 2698"/>
              <p:cNvSpPr>
                <a:spLocks noChangeArrowheads="1"/>
              </p:cNvSpPr>
              <p:nvPr/>
            </p:nvSpPr>
            <p:spPr bwMode="auto">
              <a:xfrm>
                <a:off x="247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5" name="Oval 2699"/>
              <p:cNvSpPr>
                <a:spLocks noChangeArrowheads="1"/>
              </p:cNvSpPr>
              <p:nvPr/>
            </p:nvSpPr>
            <p:spPr bwMode="auto">
              <a:xfrm>
                <a:off x="247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6" name="Oval 2700"/>
              <p:cNvSpPr>
                <a:spLocks noChangeArrowheads="1"/>
              </p:cNvSpPr>
              <p:nvPr/>
            </p:nvSpPr>
            <p:spPr bwMode="auto">
              <a:xfrm>
                <a:off x="24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7" name="Oval 2701"/>
              <p:cNvSpPr>
                <a:spLocks noChangeArrowheads="1"/>
              </p:cNvSpPr>
              <p:nvPr/>
            </p:nvSpPr>
            <p:spPr bwMode="auto">
              <a:xfrm>
                <a:off x="24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8" name="Oval 2702"/>
              <p:cNvSpPr>
                <a:spLocks noChangeArrowheads="1"/>
              </p:cNvSpPr>
              <p:nvPr/>
            </p:nvSpPr>
            <p:spPr bwMode="auto">
              <a:xfrm>
                <a:off x="24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9" name="Oval 2703"/>
              <p:cNvSpPr>
                <a:spLocks noChangeArrowheads="1"/>
              </p:cNvSpPr>
              <p:nvPr/>
            </p:nvSpPr>
            <p:spPr bwMode="auto">
              <a:xfrm>
                <a:off x="24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0" name="Oval 2704"/>
              <p:cNvSpPr>
                <a:spLocks noChangeArrowheads="1"/>
              </p:cNvSpPr>
              <p:nvPr/>
            </p:nvSpPr>
            <p:spPr bwMode="auto">
              <a:xfrm>
                <a:off x="249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1" name="Oval 2705"/>
              <p:cNvSpPr>
                <a:spLocks noChangeArrowheads="1"/>
              </p:cNvSpPr>
              <p:nvPr/>
            </p:nvSpPr>
            <p:spPr bwMode="auto">
              <a:xfrm>
                <a:off x="249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2" name="Oval 2706"/>
              <p:cNvSpPr>
                <a:spLocks noChangeArrowheads="1"/>
              </p:cNvSpPr>
              <p:nvPr/>
            </p:nvSpPr>
            <p:spPr bwMode="auto">
              <a:xfrm>
                <a:off x="249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3" name="Oval 2707"/>
              <p:cNvSpPr>
                <a:spLocks noChangeArrowheads="1"/>
              </p:cNvSpPr>
              <p:nvPr/>
            </p:nvSpPr>
            <p:spPr bwMode="auto">
              <a:xfrm>
                <a:off x="250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4" name="Oval 2708"/>
              <p:cNvSpPr>
                <a:spLocks noChangeArrowheads="1"/>
              </p:cNvSpPr>
              <p:nvPr/>
            </p:nvSpPr>
            <p:spPr bwMode="auto">
              <a:xfrm>
                <a:off x="250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5" name="Oval 2709"/>
              <p:cNvSpPr>
                <a:spLocks noChangeArrowheads="1"/>
              </p:cNvSpPr>
              <p:nvPr/>
            </p:nvSpPr>
            <p:spPr bwMode="auto">
              <a:xfrm>
                <a:off x="251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6" name="Oval 2710"/>
              <p:cNvSpPr>
                <a:spLocks noChangeArrowheads="1"/>
              </p:cNvSpPr>
              <p:nvPr/>
            </p:nvSpPr>
            <p:spPr bwMode="auto">
              <a:xfrm>
                <a:off x="251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7" name="Oval 2711"/>
              <p:cNvSpPr>
                <a:spLocks noChangeArrowheads="1"/>
              </p:cNvSpPr>
              <p:nvPr/>
            </p:nvSpPr>
            <p:spPr bwMode="auto">
              <a:xfrm>
                <a:off x="251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8" name="Oval 2712"/>
              <p:cNvSpPr>
                <a:spLocks noChangeArrowheads="1"/>
              </p:cNvSpPr>
              <p:nvPr/>
            </p:nvSpPr>
            <p:spPr bwMode="auto">
              <a:xfrm>
                <a:off x="252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9" name="Oval 2713"/>
              <p:cNvSpPr>
                <a:spLocks noChangeArrowheads="1"/>
              </p:cNvSpPr>
              <p:nvPr/>
            </p:nvSpPr>
            <p:spPr bwMode="auto">
              <a:xfrm>
                <a:off x="252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0" name="Oval 2714"/>
              <p:cNvSpPr>
                <a:spLocks noChangeArrowheads="1"/>
              </p:cNvSpPr>
              <p:nvPr/>
            </p:nvSpPr>
            <p:spPr bwMode="auto">
              <a:xfrm>
                <a:off x="25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1" name="Oval 2715"/>
              <p:cNvSpPr>
                <a:spLocks noChangeArrowheads="1"/>
              </p:cNvSpPr>
              <p:nvPr/>
            </p:nvSpPr>
            <p:spPr bwMode="auto">
              <a:xfrm>
                <a:off x="25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2" name="Oval 2716"/>
              <p:cNvSpPr>
                <a:spLocks noChangeArrowheads="1"/>
              </p:cNvSpPr>
              <p:nvPr/>
            </p:nvSpPr>
            <p:spPr bwMode="auto">
              <a:xfrm>
                <a:off x="25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3" name="Oval 2717"/>
              <p:cNvSpPr>
                <a:spLocks noChangeArrowheads="1"/>
              </p:cNvSpPr>
              <p:nvPr/>
            </p:nvSpPr>
            <p:spPr bwMode="auto">
              <a:xfrm>
                <a:off x="25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4" name="Oval 2718"/>
              <p:cNvSpPr>
                <a:spLocks noChangeArrowheads="1"/>
              </p:cNvSpPr>
              <p:nvPr/>
            </p:nvSpPr>
            <p:spPr bwMode="auto">
              <a:xfrm>
                <a:off x="25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5" name="Oval 2719"/>
              <p:cNvSpPr>
                <a:spLocks noChangeArrowheads="1"/>
              </p:cNvSpPr>
              <p:nvPr/>
            </p:nvSpPr>
            <p:spPr bwMode="auto">
              <a:xfrm>
                <a:off x="25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6" name="Oval 2720"/>
              <p:cNvSpPr>
                <a:spLocks noChangeArrowheads="1"/>
              </p:cNvSpPr>
              <p:nvPr/>
            </p:nvSpPr>
            <p:spPr bwMode="auto">
              <a:xfrm>
                <a:off x="25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7" name="Oval 2721"/>
              <p:cNvSpPr>
                <a:spLocks noChangeArrowheads="1"/>
              </p:cNvSpPr>
              <p:nvPr/>
            </p:nvSpPr>
            <p:spPr bwMode="auto">
              <a:xfrm>
                <a:off x="25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8" name="Oval 2722"/>
              <p:cNvSpPr>
                <a:spLocks noChangeArrowheads="1"/>
              </p:cNvSpPr>
              <p:nvPr/>
            </p:nvSpPr>
            <p:spPr bwMode="auto">
              <a:xfrm>
                <a:off x="256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9" name="Oval 2723"/>
              <p:cNvSpPr>
                <a:spLocks noChangeArrowheads="1"/>
              </p:cNvSpPr>
              <p:nvPr/>
            </p:nvSpPr>
            <p:spPr bwMode="auto">
              <a:xfrm>
                <a:off x="256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0" name="Oval 2724"/>
              <p:cNvSpPr>
                <a:spLocks noChangeArrowheads="1"/>
              </p:cNvSpPr>
              <p:nvPr/>
            </p:nvSpPr>
            <p:spPr bwMode="auto">
              <a:xfrm>
                <a:off x="257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1" name="Oval 2725"/>
              <p:cNvSpPr>
                <a:spLocks noChangeArrowheads="1"/>
              </p:cNvSpPr>
              <p:nvPr/>
            </p:nvSpPr>
            <p:spPr bwMode="auto">
              <a:xfrm>
                <a:off x="257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2" name="Oval 2726"/>
              <p:cNvSpPr>
                <a:spLocks noChangeArrowheads="1"/>
              </p:cNvSpPr>
              <p:nvPr/>
            </p:nvSpPr>
            <p:spPr bwMode="auto">
              <a:xfrm>
                <a:off x="257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3" name="Oval 2727"/>
              <p:cNvSpPr>
                <a:spLocks noChangeArrowheads="1"/>
              </p:cNvSpPr>
              <p:nvPr/>
            </p:nvSpPr>
            <p:spPr bwMode="auto">
              <a:xfrm>
                <a:off x="258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4" name="Oval 2728"/>
              <p:cNvSpPr>
                <a:spLocks noChangeArrowheads="1"/>
              </p:cNvSpPr>
              <p:nvPr/>
            </p:nvSpPr>
            <p:spPr bwMode="auto">
              <a:xfrm>
                <a:off x="258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5" name="Oval 2729"/>
              <p:cNvSpPr>
                <a:spLocks noChangeArrowheads="1"/>
              </p:cNvSpPr>
              <p:nvPr/>
            </p:nvSpPr>
            <p:spPr bwMode="auto">
              <a:xfrm>
                <a:off x="259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6" name="Oval 2730"/>
              <p:cNvSpPr>
                <a:spLocks noChangeArrowheads="1"/>
              </p:cNvSpPr>
              <p:nvPr/>
            </p:nvSpPr>
            <p:spPr bwMode="auto">
              <a:xfrm>
                <a:off x="259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7" name="Oval 2731"/>
              <p:cNvSpPr>
                <a:spLocks noChangeArrowheads="1"/>
              </p:cNvSpPr>
              <p:nvPr/>
            </p:nvSpPr>
            <p:spPr bwMode="auto">
              <a:xfrm>
                <a:off x="259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8" name="Oval 2732"/>
              <p:cNvSpPr>
                <a:spLocks noChangeArrowheads="1"/>
              </p:cNvSpPr>
              <p:nvPr/>
            </p:nvSpPr>
            <p:spPr bwMode="auto">
              <a:xfrm>
                <a:off x="260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9" name="Oval 2733"/>
              <p:cNvSpPr>
                <a:spLocks noChangeArrowheads="1"/>
              </p:cNvSpPr>
              <p:nvPr/>
            </p:nvSpPr>
            <p:spPr bwMode="auto">
              <a:xfrm>
                <a:off x="260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0" name="Oval 2734"/>
              <p:cNvSpPr>
                <a:spLocks noChangeArrowheads="1"/>
              </p:cNvSpPr>
              <p:nvPr/>
            </p:nvSpPr>
            <p:spPr bwMode="auto">
              <a:xfrm>
                <a:off x="261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1" name="Oval 2735"/>
              <p:cNvSpPr>
                <a:spLocks noChangeArrowheads="1"/>
              </p:cNvSpPr>
              <p:nvPr/>
            </p:nvSpPr>
            <p:spPr bwMode="auto">
              <a:xfrm>
                <a:off x="261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2" name="Oval 2736"/>
              <p:cNvSpPr>
                <a:spLocks noChangeArrowheads="1"/>
              </p:cNvSpPr>
              <p:nvPr/>
            </p:nvSpPr>
            <p:spPr bwMode="auto">
              <a:xfrm>
                <a:off x="261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3" name="Oval 2737"/>
              <p:cNvSpPr>
                <a:spLocks noChangeArrowheads="1"/>
              </p:cNvSpPr>
              <p:nvPr/>
            </p:nvSpPr>
            <p:spPr bwMode="auto">
              <a:xfrm>
                <a:off x="262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4" name="Oval 2738"/>
              <p:cNvSpPr>
                <a:spLocks noChangeArrowheads="1"/>
              </p:cNvSpPr>
              <p:nvPr/>
            </p:nvSpPr>
            <p:spPr bwMode="auto">
              <a:xfrm>
                <a:off x="262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5" name="Oval 2739"/>
              <p:cNvSpPr>
                <a:spLocks noChangeArrowheads="1"/>
              </p:cNvSpPr>
              <p:nvPr/>
            </p:nvSpPr>
            <p:spPr bwMode="auto">
              <a:xfrm>
                <a:off x="26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6" name="Oval 2740"/>
              <p:cNvSpPr>
                <a:spLocks noChangeArrowheads="1"/>
              </p:cNvSpPr>
              <p:nvPr/>
            </p:nvSpPr>
            <p:spPr bwMode="auto">
              <a:xfrm>
                <a:off x="26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7" name="Oval 2741"/>
              <p:cNvSpPr>
                <a:spLocks noChangeArrowheads="1"/>
              </p:cNvSpPr>
              <p:nvPr/>
            </p:nvSpPr>
            <p:spPr bwMode="auto">
              <a:xfrm>
                <a:off x="26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8" name="Oval 2742"/>
              <p:cNvSpPr>
                <a:spLocks noChangeArrowheads="1"/>
              </p:cNvSpPr>
              <p:nvPr/>
            </p:nvSpPr>
            <p:spPr bwMode="auto">
              <a:xfrm>
                <a:off x="26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9" name="Oval 2743"/>
              <p:cNvSpPr>
                <a:spLocks noChangeArrowheads="1"/>
              </p:cNvSpPr>
              <p:nvPr/>
            </p:nvSpPr>
            <p:spPr bwMode="auto">
              <a:xfrm>
                <a:off x="26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0" name="Oval 2744"/>
              <p:cNvSpPr>
                <a:spLocks noChangeArrowheads="1"/>
              </p:cNvSpPr>
              <p:nvPr/>
            </p:nvSpPr>
            <p:spPr bwMode="auto">
              <a:xfrm>
                <a:off x="26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1" name="Oval 2745"/>
              <p:cNvSpPr>
                <a:spLocks noChangeArrowheads="1"/>
              </p:cNvSpPr>
              <p:nvPr/>
            </p:nvSpPr>
            <p:spPr bwMode="auto">
              <a:xfrm>
                <a:off x="26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2" name="Oval 2746"/>
              <p:cNvSpPr>
                <a:spLocks noChangeArrowheads="1"/>
              </p:cNvSpPr>
              <p:nvPr/>
            </p:nvSpPr>
            <p:spPr bwMode="auto">
              <a:xfrm>
                <a:off x="26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3" name="Oval 2747"/>
              <p:cNvSpPr>
                <a:spLocks noChangeArrowheads="1"/>
              </p:cNvSpPr>
              <p:nvPr/>
            </p:nvSpPr>
            <p:spPr bwMode="auto">
              <a:xfrm>
                <a:off x="266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4" name="Oval 2748"/>
              <p:cNvSpPr>
                <a:spLocks noChangeArrowheads="1"/>
              </p:cNvSpPr>
              <p:nvPr/>
            </p:nvSpPr>
            <p:spPr bwMode="auto">
              <a:xfrm>
                <a:off x="266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5" name="Oval 2749"/>
              <p:cNvSpPr>
                <a:spLocks noChangeArrowheads="1"/>
              </p:cNvSpPr>
              <p:nvPr/>
            </p:nvSpPr>
            <p:spPr bwMode="auto">
              <a:xfrm>
                <a:off x="267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6" name="Oval 2750"/>
              <p:cNvSpPr>
                <a:spLocks noChangeArrowheads="1"/>
              </p:cNvSpPr>
              <p:nvPr/>
            </p:nvSpPr>
            <p:spPr bwMode="auto">
              <a:xfrm>
                <a:off x="26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7" name="Oval 2751"/>
              <p:cNvSpPr>
                <a:spLocks noChangeArrowheads="1"/>
              </p:cNvSpPr>
              <p:nvPr/>
            </p:nvSpPr>
            <p:spPr bwMode="auto">
              <a:xfrm>
                <a:off x="26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8" name="Oval 2752"/>
              <p:cNvSpPr>
                <a:spLocks noChangeArrowheads="1"/>
              </p:cNvSpPr>
              <p:nvPr/>
            </p:nvSpPr>
            <p:spPr bwMode="auto">
              <a:xfrm>
                <a:off x="26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9" name="Oval 2753"/>
              <p:cNvSpPr>
                <a:spLocks noChangeArrowheads="1"/>
              </p:cNvSpPr>
              <p:nvPr/>
            </p:nvSpPr>
            <p:spPr bwMode="auto">
              <a:xfrm>
                <a:off x="26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0" name="Oval 2754"/>
              <p:cNvSpPr>
                <a:spLocks noChangeArrowheads="1"/>
              </p:cNvSpPr>
              <p:nvPr/>
            </p:nvSpPr>
            <p:spPr bwMode="auto">
              <a:xfrm>
                <a:off x="269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1" name="Oval 2755"/>
              <p:cNvSpPr>
                <a:spLocks noChangeArrowheads="1"/>
              </p:cNvSpPr>
              <p:nvPr/>
            </p:nvSpPr>
            <p:spPr bwMode="auto">
              <a:xfrm>
                <a:off x="269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2" name="Oval 2756"/>
              <p:cNvSpPr>
                <a:spLocks noChangeArrowheads="1"/>
              </p:cNvSpPr>
              <p:nvPr/>
            </p:nvSpPr>
            <p:spPr bwMode="auto">
              <a:xfrm>
                <a:off x="269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3" name="Oval 2757"/>
              <p:cNvSpPr>
                <a:spLocks noChangeArrowheads="1"/>
              </p:cNvSpPr>
              <p:nvPr/>
            </p:nvSpPr>
            <p:spPr bwMode="auto">
              <a:xfrm>
                <a:off x="269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4" name="Oval 2758"/>
              <p:cNvSpPr>
                <a:spLocks noChangeArrowheads="1"/>
              </p:cNvSpPr>
              <p:nvPr/>
            </p:nvSpPr>
            <p:spPr bwMode="auto">
              <a:xfrm>
                <a:off x="270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5" name="Oval 2759"/>
              <p:cNvSpPr>
                <a:spLocks noChangeArrowheads="1"/>
              </p:cNvSpPr>
              <p:nvPr/>
            </p:nvSpPr>
            <p:spPr bwMode="auto">
              <a:xfrm>
                <a:off x="270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6" name="Oval 2760"/>
              <p:cNvSpPr>
                <a:spLocks noChangeArrowheads="1"/>
              </p:cNvSpPr>
              <p:nvPr/>
            </p:nvSpPr>
            <p:spPr bwMode="auto">
              <a:xfrm>
                <a:off x="270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7" name="Oval 2761"/>
              <p:cNvSpPr>
                <a:spLocks noChangeArrowheads="1"/>
              </p:cNvSpPr>
              <p:nvPr/>
            </p:nvSpPr>
            <p:spPr bwMode="auto">
              <a:xfrm>
                <a:off x="271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8" name="Oval 2762"/>
              <p:cNvSpPr>
                <a:spLocks noChangeArrowheads="1"/>
              </p:cNvSpPr>
              <p:nvPr/>
            </p:nvSpPr>
            <p:spPr bwMode="auto">
              <a:xfrm>
                <a:off x="271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9" name="Oval 2763"/>
              <p:cNvSpPr>
                <a:spLocks noChangeArrowheads="1"/>
              </p:cNvSpPr>
              <p:nvPr/>
            </p:nvSpPr>
            <p:spPr bwMode="auto">
              <a:xfrm>
                <a:off x="271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0" name="Oval 2764"/>
              <p:cNvSpPr>
                <a:spLocks noChangeArrowheads="1"/>
              </p:cNvSpPr>
              <p:nvPr/>
            </p:nvSpPr>
            <p:spPr bwMode="auto">
              <a:xfrm>
                <a:off x="272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1" name="Oval 2765"/>
              <p:cNvSpPr>
                <a:spLocks noChangeArrowheads="1"/>
              </p:cNvSpPr>
              <p:nvPr/>
            </p:nvSpPr>
            <p:spPr bwMode="auto">
              <a:xfrm>
                <a:off x="272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2" name="Oval 2766"/>
              <p:cNvSpPr>
                <a:spLocks noChangeArrowheads="1"/>
              </p:cNvSpPr>
              <p:nvPr/>
            </p:nvSpPr>
            <p:spPr bwMode="auto">
              <a:xfrm>
                <a:off x="27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3" name="Oval 2767"/>
              <p:cNvSpPr>
                <a:spLocks noChangeArrowheads="1"/>
              </p:cNvSpPr>
              <p:nvPr/>
            </p:nvSpPr>
            <p:spPr bwMode="auto">
              <a:xfrm>
                <a:off x="27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4" name="Oval 2768"/>
              <p:cNvSpPr>
                <a:spLocks noChangeArrowheads="1"/>
              </p:cNvSpPr>
              <p:nvPr/>
            </p:nvSpPr>
            <p:spPr bwMode="auto">
              <a:xfrm>
                <a:off x="27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5" name="Oval 2769"/>
              <p:cNvSpPr>
                <a:spLocks noChangeArrowheads="1"/>
              </p:cNvSpPr>
              <p:nvPr/>
            </p:nvSpPr>
            <p:spPr bwMode="auto">
              <a:xfrm>
                <a:off x="27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6" name="Oval 2770"/>
              <p:cNvSpPr>
                <a:spLocks noChangeArrowheads="1"/>
              </p:cNvSpPr>
              <p:nvPr/>
            </p:nvSpPr>
            <p:spPr bwMode="auto">
              <a:xfrm>
                <a:off x="27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7" name="Oval 2771"/>
              <p:cNvSpPr>
                <a:spLocks noChangeArrowheads="1"/>
              </p:cNvSpPr>
              <p:nvPr/>
            </p:nvSpPr>
            <p:spPr bwMode="auto">
              <a:xfrm>
                <a:off x="27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8" name="Oval 2772"/>
              <p:cNvSpPr>
                <a:spLocks noChangeArrowheads="1"/>
              </p:cNvSpPr>
              <p:nvPr/>
            </p:nvSpPr>
            <p:spPr bwMode="auto">
              <a:xfrm>
                <a:off x="27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9" name="Oval 2773"/>
              <p:cNvSpPr>
                <a:spLocks noChangeArrowheads="1"/>
              </p:cNvSpPr>
              <p:nvPr/>
            </p:nvSpPr>
            <p:spPr bwMode="auto">
              <a:xfrm>
                <a:off x="27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0" name="Oval 2774"/>
              <p:cNvSpPr>
                <a:spLocks noChangeArrowheads="1"/>
              </p:cNvSpPr>
              <p:nvPr/>
            </p:nvSpPr>
            <p:spPr bwMode="auto">
              <a:xfrm>
                <a:off x="276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1" name="Oval 2775"/>
              <p:cNvSpPr>
                <a:spLocks noChangeArrowheads="1"/>
              </p:cNvSpPr>
              <p:nvPr/>
            </p:nvSpPr>
            <p:spPr bwMode="auto">
              <a:xfrm>
                <a:off x="276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2" name="Oval 2776"/>
              <p:cNvSpPr>
                <a:spLocks noChangeArrowheads="1"/>
              </p:cNvSpPr>
              <p:nvPr/>
            </p:nvSpPr>
            <p:spPr bwMode="auto">
              <a:xfrm>
                <a:off x="277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3" name="Oval 2777"/>
              <p:cNvSpPr>
                <a:spLocks noChangeArrowheads="1"/>
              </p:cNvSpPr>
              <p:nvPr/>
            </p:nvSpPr>
            <p:spPr bwMode="auto">
              <a:xfrm>
                <a:off x="27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4" name="Oval 2778"/>
              <p:cNvSpPr>
                <a:spLocks noChangeArrowheads="1"/>
              </p:cNvSpPr>
              <p:nvPr/>
            </p:nvSpPr>
            <p:spPr bwMode="auto">
              <a:xfrm>
                <a:off x="27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5" name="Oval 2779"/>
              <p:cNvSpPr>
                <a:spLocks noChangeArrowheads="1"/>
              </p:cNvSpPr>
              <p:nvPr/>
            </p:nvSpPr>
            <p:spPr bwMode="auto">
              <a:xfrm>
                <a:off x="27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6" name="Oval 2780"/>
              <p:cNvSpPr>
                <a:spLocks noChangeArrowheads="1"/>
              </p:cNvSpPr>
              <p:nvPr/>
            </p:nvSpPr>
            <p:spPr bwMode="auto">
              <a:xfrm>
                <a:off x="27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7" name="Oval 2781"/>
              <p:cNvSpPr>
                <a:spLocks noChangeArrowheads="1"/>
              </p:cNvSpPr>
              <p:nvPr/>
            </p:nvSpPr>
            <p:spPr bwMode="auto">
              <a:xfrm>
                <a:off x="279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8" name="Oval 2782"/>
              <p:cNvSpPr>
                <a:spLocks noChangeArrowheads="1"/>
              </p:cNvSpPr>
              <p:nvPr/>
            </p:nvSpPr>
            <p:spPr bwMode="auto">
              <a:xfrm>
                <a:off x="279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9" name="Oval 2783"/>
              <p:cNvSpPr>
                <a:spLocks noChangeArrowheads="1"/>
              </p:cNvSpPr>
              <p:nvPr/>
            </p:nvSpPr>
            <p:spPr bwMode="auto">
              <a:xfrm>
                <a:off x="279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0" name="Oval 2784"/>
              <p:cNvSpPr>
                <a:spLocks noChangeArrowheads="1"/>
              </p:cNvSpPr>
              <p:nvPr/>
            </p:nvSpPr>
            <p:spPr bwMode="auto">
              <a:xfrm>
                <a:off x="280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1" name="Oval 2785"/>
              <p:cNvSpPr>
                <a:spLocks noChangeArrowheads="1"/>
              </p:cNvSpPr>
              <p:nvPr/>
            </p:nvSpPr>
            <p:spPr bwMode="auto">
              <a:xfrm>
                <a:off x="280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2" name="Oval 2786"/>
              <p:cNvSpPr>
                <a:spLocks noChangeArrowheads="1"/>
              </p:cNvSpPr>
              <p:nvPr/>
            </p:nvSpPr>
            <p:spPr bwMode="auto">
              <a:xfrm>
                <a:off x="281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3" name="Oval 2787"/>
              <p:cNvSpPr>
                <a:spLocks noChangeArrowheads="1"/>
              </p:cNvSpPr>
              <p:nvPr/>
            </p:nvSpPr>
            <p:spPr bwMode="auto">
              <a:xfrm>
                <a:off x="281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4" name="Oval 2788"/>
              <p:cNvSpPr>
                <a:spLocks noChangeArrowheads="1"/>
              </p:cNvSpPr>
              <p:nvPr/>
            </p:nvSpPr>
            <p:spPr bwMode="auto">
              <a:xfrm>
                <a:off x="281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5" name="Oval 2789"/>
              <p:cNvSpPr>
                <a:spLocks noChangeArrowheads="1"/>
              </p:cNvSpPr>
              <p:nvPr/>
            </p:nvSpPr>
            <p:spPr bwMode="auto">
              <a:xfrm>
                <a:off x="282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6" name="Oval 2790"/>
              <p:cNvSpPr>
                <a:spLocks noChangeArrowheads="1"/>
              </p:cNvSpPr>
              <p:nvPr/>
            </p:nvSpPr>
            <p:spPr bwMode="auto">
              <a:xfrm>
                <a:off x="282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7" name="Oval 2791"/>
              <p:cNvSpPr>
                <a:spLocks noChangeArrowheads="1"/>
              </p:cNvSpPr>
              <p:nvPr/>
            </p:nvSpPr>
            <p:spPr bwMode="auto">
              <a:xfrm>
                <a:off x="28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8" name="Oval 2792"/>
              <p:cNvSpPr>
                <a:spLocks noChangeArrowheads="1"/>
              </p:cNvSpPr>
              <p:nvPr/>
            </p:nvSpPr>
            <p:spPr bwMode="auto">
              <a:xfrm>
                <a:off x="28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9" name="Oval 2793"/>
              <p:cNvSpPr>
                <a:spLocks noChangeArrowheads="1"/>
              </p:cNvSpPr>
              <p:nvPr/>
            </p:nvSpPr>
            <p:spPr bwMode="auto">
              <a:xfrm>
                <a:off x="28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0" name="Oval 2794"/>
              <p:cNvSpPr>
                <a:spLocks noChangeArrowheads="1"/>
              </p:cNvSpPr>
              <p:nvPr/>
            </p:nvSpPr>
            <p:spPr bwMode="auto">
              <a:xfrm>
                <a:off x="28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1" name="Oval 2795"/>
              <p:cNvSpPr>
                <a:spLocks noChangeArrowheads="1"/>
              </p:cNvSpPr>
              <p:nvPr/>
            </p:nvSpPr>
            <p:spPr bwMode="auto">
              <a:xfrm>
                <a:off x="28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2" name="Oval 2796"/>
              <p:cNvSpPr>
                <a:spLocks noChangeArrowheads="1"/>
              </p:cNvSpPr>
              <p:nvPr/>
            </p:nvSpPr>
            <p:spPr bwMode="auto">
              <a:xfrm>
                <a:off x="28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3" name="Oval 2797"/>
              <p:cNvSpPr>
                <a:spLocks noChangeArrowheads="1"/>
              </p:cNvSpPr>
              <p:nvPr/>
            </p:nvSpPr>
            <p:spPr bwMode="auto">
              <a:xfrm>
                <a:off x="28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4" name="Oval 2798"/>
              <p:cNvSpPr>
                <a:spLocks noChangeArrowheads="1"/>
              </p:cNvSpPr>
              <p:nvPr/>
            </p:nvSpPr>
            <p:spPr bwMode="auto">
              <a:xfrm>
                <a:off x="28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5" name="Oval 2799"/>
              <p:cNvSpPr>
                <a:spLocks noChangeArrowheads="1"/>
              </p:cNvSpPr>
              <p:nvPr/>
            </p:nvSpPr>
            <p:spPr bwMode="auto">
              <a:xfrm>
                <a:off x="286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6" name="Oval 2800"/>
              <p:cNvSpPr>
                <a:spLocks noChangeArrowheads="1"/>
              </p:cNvSpPr>
              <p:nvPr/>
            </p:nvSpPr>
            <p:spPr bwMode="auto">
              <a:xfrm>
                <a:off x="286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7" name="Oval 2801"/>
              <p:cNvSpPr>
                <a:spLocks noChangeArrowheads="1"/>
              </p:cNvSpPr>
              <p:nvPr/>
            </p:nvSpPr>
            <p:spPr bwMode="auto">
              <a:xfrm>
                <a:off x="287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8" name="Oval 2802"/>
              <p:cNvSpPr>
                <a:spLocks noChangeArrowheads="1"/>
              </p:cNvSpPr>
              <p:nvPr/>
            </p:nvSpPr>
            <p:spPr bwMode="auto">
              <a:xfrm>
                <a:off x="28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9" name="Oval 2803"/>
              <p:cNvSpPr>
                <a:spLocks noChangeArrowheads="1"/>
              </p:cNvSpPr>
              <p:nvPr/>
            </p:nvSpPr>
            <p:spPr bwMode="auto">
              <a:xfrm>
                <a:off x="28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0" name="Oval 2804"/>
              <p:cNvSpPr>
                <a:spLocks noChangeArrowheads="1"/>
              </p:cNvSpPr>
              <p:nvPr/>
            </p:nvSpPr>
            <p:spPr bwMode="auto">
              <a:xfrm>
                <a:off x="28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1" name="Oval 2805"/>
              <p:cNvSpPr>
                <a:spLocks noChangeArrowheads="1"/>
              </p:cNvSpPr>
              <p:nvPr/>
            </p:nvSpPr>
            <p:spPr bwMode="auto">
              <a:xfrm>
                <a:off x="28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2" name="Oval 2806"/>
              <p:cNvSpPr>
                <a:spLocks noChangeArrowheads="1"/>
              </p:cNvSpPr>
              <p:nvPr/>
            </p:nvSpPr>
            <p:spPr bwMode="auto">
              <a:xfrm>
                <a:off x="288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3" name="Oval 2807"/>
              <p:cNvSpPr>
                <a:spLocks noChangeArrowheads="1"/>
              </p:cNvSpPr>
              <p:nvPr/>
            </p:nvSpPr>
            <p:spPr bwMode="auto">
              <a:xfrm>
                <a:off x="289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4" name="Oval 2808"/>
              <p:cNvSpPr>
                <a:spLocks noChangeArrowheads="1"/>
              </p:cNvSpPr>
              <p:nvPr/>
            </p:nvSpPr>
            <p:spPr bwMode="auto">
              <a:xfrm>
                <a:off x="289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5" name="Oval 2809"/>
              <p:cNvSpPr>
                <a:spLocks noChangeArrowheads="1"/>
              </p:cNvSpPr>
              <p:nvPr/>
            </p:nvSpPr>
            <p:spPr bwMode="auto">
              <a:xfrm>
                <a:off x="289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6" name="Oval 2810"/>
              <p:cNvSpPr>
                <a:spLocks noChangeArrowheads="1"/>
              </p:cNvSpPr>
              <p:nvPr/>
            </p:nvSpPr>
            <p:spPr bwMode="auto">
              <a:xfrm>
                <a:off x="290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7" name="Oval 2811"/>
              <p:cNvSpPr>
                <a:spLocks noChangeArrowheads="1"/>
              </p:cNvSpPr>
              <p:nvPr/>
            </p:nvSpPr>
            <p:spPr bwMode="auto">
              <a:xfrm>
                <a:off x="290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8" name="Oval 2812"/>
              <p:cNvSpPr>
                <a:spLocks noChangeArrowheads="1"/>
              </p:cNvSpPr>
              <p:nvPr/>
            </p:nvSpPr>
            <p:spPr bwMode="auto">
              <a:xfrm>
                <a:off x="291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9" name="Oval 2813"/>
              <p:cNvSpPr>
                <a:spLocks noChangeArrowheads="1"/>
              </p:cNvSpPr>
              <p:nvPr/>
            </p:nvSpPr>
            <p:spPr bwMode="auto">
              <a:xfrm>
                <a:off x="291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0" name="Oval 2814"/>
              <p:cNvSpPr>
                <a:spLocks noChangeArrowheads="1"/>
              </p:cNvSpPr>
              <p:nvPr/>
            </p:nvSpPr>
            <p:spPr bwMode="auto">
              <a:xfrm>
                <a:off x="291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1" name="Oval 2815"/>
              <p:cNvSpPr>
                <a:spLocks noChangeArrowheads="1"/>
              </p:cNvSpPr>
              <p:nvPr/>
            </p:nvSpPr>
            <p:spPr bwMode="auto">
              <a:xfrm>
                <a:off x="292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2" name="Oval 2816"/>
              <p:cNvSpPr>
                <a:spLocks noChangeArrowheads="1"/>
              </p:cNvSpPr>
              <p:nvPr/>
            </p:nvSpPr>
            <p:spPr bwMode="auto">
              <a:xfrm>
                <a:off x="292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3" name="Oval 2817"/>
              <p:cNvSpPr>
                <a:spLocks noChangeArrowheads="1"/>
              </p:cNvSpPr>
              <p:nvPr/>
            </p:nvSpPr>
            <p:spPr bwMode="auto">
              <a:xfrm>
                <a:off x="293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7" name="Group 3019"/>
            <p:cNvGrpSpPr>
              <a:grpSpLocks/>
            </p:cNvGrpSpPr>
            <p:nvPr/>
          </p:nvGrpSpPr>
          <p:grpSpPr bwMode="auto">
            <a:xfrm>
              <a:off x="4652963" y="3109913"/>
              <a:ext cx="1239838" cy="344488"/>
              <a:chOff x="2931" y="1959"/>
              <a:chExt cx="781" cy="217"/>
            </a:xfrm>
          </p:grpSpPr>
          <p:sp>
            <p:nvSpPr>
              <p:cNvPr id="1704" name="Oval 2819"/>
              <p:cNvSpPr>
                <a:spLocks noChangeArrowheads="1"/>
              </p:cNvSpPr>
              <p:nvPr/>
            </p:nvSpPr>
            <p:spPr bwMode="auto">
              <a:xfrm>
                <a:off x="29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5" name="Oval 2820"/>
              <p:cNvSpPr>
                <a:spLocks noChangeArrowheads="1"/>
              </p:cNvSpPr>
              <p:nvPr/>
            </p:nvSpPr>
            <p:spPr bwMode="auto">
              <a:xfrm>
                <a:off x="29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6" name="Oval 2821"/>
              <p:cNvSpPr>
                <a:spLocks noChangeArrowheads="1"/>
              </p:cNvSpPr>
              <p:nvPr/>
            </p:nvSpPr>
            <p:spPr bwMode="auto">
              <a:xfrm>
                <a:off x="29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7" name="Oval 2822"/>
              <p:cNvSpPr>
                <a:spLocks noChangeArrowheads="1"/>
              </p:cNvSpPr>
              <p:nvPr/>
            </p:nvSpPr>
            <p:spPr bwMode="auto">
              <a:xfrm>
                <a:off x="29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8" name="Oval 2823"/>
              <p:cNvSpPr>
                <a:spLocks noChangeArrowheads="1"/>
              </p:cNvSpPr>
              <p:nvPr/>
            </p:nvSpPr>
            <p:spPr bwMode="auto">
              <a:xfrm>
                <a:off x="29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9" name="Oval 2824"/>
              <p:cNvSpPr>
                <a:spLocks noChangeArrowheads="1"/>
              </p:cNvSpPr>
              <p:nvPr/>
            </p:nvSpPr>
            <p:spPr bwMode="auto">
              <a:xfrm>
                <a:off x="29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0" name="Oval 2825"/>
              <p:cNvSpPr>
                <a:spLocks noChangeArrowheads="1"/>
              </p:cNvSpPr>
              <p:nvPr/>
            </p:nvSpPr>
            <p:spPr bwMode="auto">
              <a:xfrm>
                <a:off x="29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1" name="Oval 2826"/>
              <p:cNvSpPr>
                <a:spLocks noChangeArrowheads="1"/>
              </p:cNvSpPr>
              <p:nvPr/>
            </p:nvSpPr>
            <p:spPr bwMode="auto">
              <a:xfrm>
                <a:off x="29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2" name="Oval 2827"/>
              <p:cNvSpPr>
                <a:spLocks noChangeArrowheads="1"/>
              </p:cNvSpPr>
              <p:nvPr/>
            </p:nvSpPr>
            <p:spPr bwMode="auto">
              <a:xfrm>
                <a:off x="296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3" name="Oval 2828"/>
              <p:cNvSpPr>
                <a:spLocks noChangeArrowheads="1"/>
              </p:cNvSpPr>
              <p:nvPr/>
            </p:nvSpPr>
            <p:spPr bwMode="auto">
              <a:xfrm>
                <a:off x="296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4" name="Oval 2829"/>
              <p:cNvSpPr>
                <a:spLocks noChangeArrowheads="1"/>
              </p:cNvSpPr>
              <p:nvPr/>
            </p:nvSpPr>
            <p:spPr bwMode="auto">
              <a:xfrm>
                <a:off x="297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5" name="Oval 2830"/>
              <p:cNvSpPr>
                <a:spLocks noChangeArrowheads="1"/>
              </p:cNvSpPr>
              <p:nvPr/>
            </p:nvSpPr>
            <p:spPr bwMode="auto">
              <a:xfrm>
                <a:off x="29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6" name="Oval 2831"/>
              <p:cNvSpPr>
                <a:spLocks noChangeArrowheads="1"/>
              </p:cNvSpPr>
              <p:nvPr/>
            </p:nvSpPr>
            <p:spPr bwMode="auto">
              <a:xfrm>
                <a:off x="29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7" name="Oval 2832"/>
              <p:cNvSpPr>
                <a:spLocks noChangeArrowheads="1"/>
              </p:cNvSpPr>
              <p:nvPr/>
            </p:nvSpPr>
            <p:spPr bwMode="auto">
              <a:xfrm>
                <a:off x="29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8" name="Oval 2833"/>
              <p:cNvSpPr>
                <a:spLocks noChangeArrowheads="1"/>
              </p:cNvSpPr>
              <p:nvPr/>
            </p:nvSpPr>
            <p:spPr bwMode="auto">
              <a:xfrm>
                <a:off x="29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9" name="Oval 2834"/>
              <p:cNvSpPr>
                <a:spLocks noChangeArrowheads="1"/>
              </p:cNvSpPr>
              <p:nvPr/>
            </p:nvSpPr>
            <p:spPr bwMode="auto">
              <a:xfrm>
                <a:off x="299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0" name="Oval 2835"/>
              <p:cNvSpPr>
                <a:spLocks noChangeArrowheads="1"/>
              </p:cNvSpPr>
              <p:nvPr/>
            </p:nvSpPr>
            <p:spPr bwMode="auto">
              <a:xfrm>
                <a:off x="299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1" name="Oval 2836"/>
              <p:cNvSpPr>
                <a:spLocks noChangeArrowheads="1"/>
              </p:cNvSpPr>
              <p:nvPr/>
            </p:nvSpPr>
            <p:spPr bwMode="auto">
              <a:xfrm>
                <a:off x="299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2" name="Oval 2837"/>
              <p:cNvSpPr>
                <a:spLocks noChangeArrowheads="1"/>
              </p:cNvSpPr>
              <p:nvPr/>
            </p:nvSpPr>
            <p:spPr bwMode="auto">
              <a:xfrm>
                <a:off x="300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3" name="Oval 2838"/>
              <p:cNvSpPr>
                <a:spLocks noChangeArrowheads="1"/>
              </p:cNvSpPr>
              <p:nvPr/>
            </p:nvSpPr>
            <p:spPr bwMode="auto">
              <a:xfrm>
                <a:off x="300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4" name="Oval 2839"/>
              <p:cNvSpPr>
                <a:spLocks noChangeArrowheads="1"/>
              </p:cNvSpPr>
              <p:nvPr/>
            </p:nvSpPr>
            <p:spPr bwMode="auto">
              <a:xfrm>
                <a:off x="301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5" name="Oval 2840"/>
              <p:cNvSpPr>
                <a:spLocks noChangeArrowheads="1"/>
              </p:cNvSpPr>
              <p:nvPr/>
            </p:nvSpPr>
            <p:spPr bwMode="auto">
              <a:xfrm>
                <a:off x="301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6" name="Oval 2841"/>
              <p:cNvSpPr>
                <a:spLocks noChangeArrowheads="1"/>
              </p:cNvSpPr>
              <p:nvPr/>
            </p:nvSpPr>
            <p:spPr bwMode="auto">
              <a:xfrm>
                <a:off x="301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7" name="Oval 2842"/>
              <p:cNvSpPr>
                <a:spLocks noChangeArrowheads="1"/>
              </p:cNvSpPr>
              <p:nvPr/>
            </p:nvSpPr>
            <p:spPr bwMode="auto">
              <a:xfrm>
                <a:off x="301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8" name="Oval 2843"/>
              <p:cNvSpPr>
                <a:spLocks noChangeArrowheads="1"/>
              </p:cNvSpPr>
              <p:nvPr/>
            </p:nvSpPr>
            <p:spPr bwMode="auto">
              <a:xfrm>
                <a:off x="302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9" name="Oval 2844"/>
              <p:cNvSpPr>
                <a:spLocks noChangeArrowheads="1"/>
              </p:cNvSpPr>
              <p:nvPr/>
            </p:nvSpPr>
            <p:spPr bwMode="auto">
              <a:xfrm>
                <a:off x="302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0" name="Oval 2845"/>
              <p:cNvSpPr>
                <a:spLocks noChangeArrowheads="1"/>
              </p:cNvSpPr>
              <p:nvPr/>
            </p:nvSpPr>
            <p:spPr bwMode="auto">
              <a:xfrm>
                <a:off x="30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1" name="Oval 2846"/>
              <p:cNvSpPr>
                <a:spLocks noChangeArrowheads="1"/>
              </p:cNvSpPr>
              <p:nvPr/>
            </p:nvSpPr>
            <p:spPr bwMode="auto">
              <a:xfrm>
                <a:off x="30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2" name="Oval 2847"/>
              <p:cNvSpPr>
                <a:spLocks noChangeArrowheads="1"/>
              </p:cNvSpPr>
              <p:nvPr/>
            </p:nvSpPr>
            <p:spPr bwMode="auto">
              <a:xfrm>
                <a:off x="30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3" name="Oval 2848"/>
              <p:cNvSpPr>
                <a:spLocks noChangeArrowheads="1"/>
              </p:cNvSpPr>
              <p:nvPr/>
            </p:nvSpPr>
            <p:spPr bwMode="auto">
              <a:xfrm>
                <a:off x="30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4" name="Oval 2849"/>
              <p:cNvSpPr>
                <a:spLocks noChangeArrowheads="1"/>
              </p:cNvSpPr>
              <p:nvPr/>
            </p:nvSpPr>
            <p:spPr bwMode="auto">
              <a:xfrm>
                <a:off x="30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5" name="Oval 2850"/>
              <p:cNvSpPr>
                <a:spLocks noChangeArrowheads="1"/>
              </p:cNvSpPr>
              <p:nvPr/>
            </p:nvSpPr>
            <p:spPr bwMode="auto">
              <a:xfrm>
                <a:off x="30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6" name="Oval 2851"/>
              <p:cNvSpPr>
                <a:spLocks noChangeArrowheads="1"/>
              </p:cNvSpPr>
              <p:nvPr/>
            </p:nvSpPr>
            <p:spPr bwMode="auto">
              <a:xfrm>
                <a:off x="30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7" name="Oval 2852"/>
              <p:cNvSpPr>
                <a:spLocks noChangeArrowheads="1"/>
              </p:cNvSpPr>
              <p:nvPr/>
            </p:nvSpPr>
            <p:spPr bwMode="auto">
              <a:xfrm>
                <a:off x="30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8" name="Oval 2853"/>
              <p:cNvSpPr>
                <a:spLocks noChangeArrowheads="1"/>
              </p:cNvSpPr>
              <p:nvPr/>
            </p:nvSpPr>
            <p:spPr bwMode="auto">
              <a:xfrm>
                <a:off x="306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9" name="Oval 2854"/>
              <p:cNvSpPr>
                <a:spLocks noChangeArrowheads="1"/>
              </p:cNvSpPr>
              <p:nvPr/>
            </p:nvSpPr>
            <p:spPr bwMode="auto">
              <a:xfrm>
                <a:off x="306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0" name="Oval 2855"/>
              <p:cNvSpPr>
                <a:spLocks noChangeArrowheads="1"/>
              </p:cNvSpPr>
              <p:nvPr/>
            </p:nvSpPr>
            <p:spPr bwMode="auto">
              <a:xfrm>
                <a:off x="307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1" name="Oval 2856"/>
              <p:cNvSpPr>
                <a:spLocks noChangeArrowheads="1"/>
              </p:cNvSpPr>
              <p:nvPr/>
            </p:nvSpPr>
            <p:spPr bwMode="auto">
              <a:xfrm>
                <a:off x="30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2" name="Oval 2857"/>
              <p:cNvSpPr>
                <a:spLocks noChangeArrowheads="1"/>
              </p:cNvSpPr>
              <p:nvPr/>
            </p:nvSpPr>
            <p:spPr bwMode="auto">
              <a:xfrm>
                <a:off x="30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3" name="Oval 2858"/>
              <p:cNvSpPr>
                <a:spLocks noChangeArrowheads="1"/>
              </p:cNvSpPr>
              <p:nvPr/>
            </p:nvSpPr>
            <p:spPr bwMode="auto">
              <a:xfrm>
                <a:off x="30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4" name="Oval 2859"/>
              <p:cNvSpPr>
                <a:spLocks noChangeArrowheads="1"/>
              </p:cNvSpPr>
              <p:nvPr/>
            </p:nvSpPr>
            <p:spPr bwMode="auto">
              <a:xfrm>
                <a:off x="30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5" name="Oval 2860"/>
              <p:cNvSpPr>
                <a:spLocks noChangeArrowheads="1"/>
              </p:cNvSpPr>
              <p:nvPr/>
            </p:nvSpPr>
            <p:spPr bwMode="auto">
              <a:xfrm>
                <a:off x="309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6" name="Oval 2861"/>
              <p:cNvSpPr>
                <a:spLocks noChangeArrowheads="1"/>
              </p:cNvSpPr>
              <p:nvPr/>
            </p:nvSpPr>
            <p:spPr bwMode="auto">
              <a:xfrm>
                <a:off x="3095"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7" name="Oval 2862"/>
              <p:cNvSpPr>
                <a:spLocks noChangeArrowheads="1"/>
              </p:cNvSpPr>
              <p:nvPr/>
            </p:nvSpPr>
            <p:spPr bwMode="auto">
              <a:xfrm>
                <a:off x="3099"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8" name="Oval 2863"/>
              <p:cNvSpPr>
                <a:spLocks noChangeArrowheads="1"/>
              </p:cNvSpPr>
              <p:nvPr/>
            </p:nvSpPr>
            <p:spPr bwMode="auto">
              <a:xfrm>
                <a:off x="3103"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9" name="Oval 2864"/>
              <p:cNvSpPr>
                <a:spLocks noChangeArrowheads="1"/>
              </p:cNvSpPr>
              <p:nvPr/>
            </p:nvSpPr>
            <p:spPr bwMode="auto">
              <a:xfrm>
                <a:off x="3107"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0" name="Oval 2865"/>
              <p:cNvSpPr>
                <a:spLocks noChangeArrowheads="1"/>
              </p:cNvSpPr>
              <p:nvPr/>
            </p:nvSpPr>
            <p:spPr bwMode="auto">
              <a:xfrm>
                <a:off x="3111"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1" name="Oval 2866"/>
              <p:cNvSpPr>
                <a:spLocks noChangeArrowheads="1"/>
              </p:cNvSpPr>
              <p:nvPr/>
            </p:nvSpPr>
            <p:spPr bwMode="auto">
              <a:xfrm>
                <a:off x="311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2" name="Oval 2867"/>
              <p:cNvSpPr>
                <a:spLocks noChangeArrowheads="1"/>
              </p:cNvSpPr>
              <p:nvPr/>
            </p:nvSpPr>
            <p:spPr bwMode="auto">
              <a:xfrm>
                <a:off x="311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3" name="Oval 2868"/>
              <p:cNvSpPr>
                <a:spLocks noChangeArrowheads="1"/>
              </p:cNvSpPr>
              <p:nvPr/>
            </p:nvSpPr>
            <p:spPr bwMode="auto">
              <a:xfrm>
                <a:off x="312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4" name="Oval 2869"/>
              <p:cNvSpPr>
                <a:spLocks noChangeArrowheads="1"/>
              </p:cNvSpPr>
              <p:nvPr/>
            </p:nvSpPr>
            <p:spPr bwMode="auto">
              <a:xfrm>
                <a:off x="312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5" name="Oval 2870"/>
              <p:cNvSpPr>
                <a:spLocks noChangeArrowheads="1"/>
              </p:cNvSpPr>
              <p:nvPr/>
            </p:nvSpPr>
            <p:spPr bwMode="auto">
              <a:xfrm>
                <a:off x="312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6" name="Oval 2871"/>
              <p:cNvSpPr>
                <a:spLocks noChangeArrowheads="1"/>
              </p:cNvSpPr>
              <p:nvPr/>
            </p:nvSpPr>
            <p:spPr bwMode="auto">
              <a:xfrm>
                <a:off x="312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7" name="Oval 2872"/>
              <p:cNvSpPr>
                <a:spLocks noChangeArrowheads="1"/>
              </p:cNvSpPr>
              <p:nvPr/>
            </p:nvSpPr>
            <p:spPr bwMode="auto">
              <a:xfrm>
                <a:off x="313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8" name="Oval 2873"/>
              <p:cNvSpPr>
                <a:spLocks noChangeArrowheads="1"/>
              </p:cNvSpPr>
              <p:nvPr/>
            </p:nvSpPr>
            <p:spPr bwMode="auto">
              <a:xfrm>
                <a:off x="313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9" name="Oval 2874"/>
              <p:cNvSpPr>
                <a:spLocks noChangeArrowheads="1"/>
              </p:cNvSpPr>
              <p:nvPr/>
            </p:nvSpPr>
            <p:spPr bwMode="auto">
              <a:xfrm>
                <a:off x="314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0" name="Oval 2875"/>
              <p:cNvSpPr>
                <a:spLocks noChangeArrowheads="1"/>
              </p:cNvSpPr>
              <p:nvPr/>
            </p:nvSpPr>
            <p:spPr bwMode="auto">
              <a:xfrm>
                <a:off x="314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1" name="Oval 2876"/>
              <p:cNvSpPr>
                <a:spLocks noChangeArrowheads="1"/>
              </p:cNvSpPr>
              <p:nvPr/>
            </p:nvSpPr>
            <p:spPr bwMode="auto">
              <a:xfrm>
                <a:off x="314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2" name="Oval 2877"/>
              <p:cNvSpPr>
                <a:spLocks noChangeArrowheads="1"/>
              </p:cNvSpPr>
              <p:nvPr/>
            </p:nvSpPr>
            <p:spPr bwMode="auto">
              <a:xfrm>
                <a:off x="315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3" name="Oval 2878"/>
              <p:cNvSpPr>
                <a:spLocks noChangeArrowheads="1"/>
              </p:cNvSpPr>
              <p:nvPr/>
            </p:nvSpPr>
            <p:spPr bwMode="auto">
              <a:xfrm>
                <a:off x="315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4" name="Oval 2879"/>
              <p:cNvSpPr>
                <a:spLocks noChangeArrowheads="1"/>
              </p:cNvSpPr>
              <p:nvPr/>
            </p:nvSpPr>
            <p:spPr bwMode="auto">
              <a:xfrm>
                <a:off x="316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5" name="Oval 2880"/>
              <p:cNvSpPr>
                <a:spLocks noChangeArrowheads="1"/>
              </p:cNvSpPr>
              <p:nvPr/>
            </p:nvSpPr>
            <p:spPr bwMode="auto">
              <a:xfrm>
                <a:off x="316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6" name="Oval 2881"/>
              <p:cNvSpPr>
                <a:spLocks noChangeArrowheads="1"/>
              </p:cNvSpPr>
              <p:nvPr/>
            </p:nvSpPr>
            <p:spPr bwMode="auto">
              <a:xfrm>
                <a:off x="316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7" name="Oval 2882"/>
              <p:cNvSpPr>
                <a:spLocks noChangeArrowheads="1"/>
              </p:cNvSpPr>
              <p:nvPr/>
            </p:nvSpPr>
            <p:spPr bwMode="auto">
              <a:xfrm>
                <a:off x="317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8" name="Oval 2883"/>
              <p:cNvSpPr>
                <a:spLocks noChangeArrowheads="1"/>
              </p:cNvSpPr>
              <p:nvPr/>
            </p:nvSpPr>
            <p:spPr bwMode="auto">
              <a:xfrm>
                <a:off x="317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9" name="Oval 2884"/>
              <p:cNvSpPr>
                <a:spLocks noChangeArrowheads="1"/>
              </p:cNvSpPr>
              <p:nvPr/>
            </p:nvSpPr>
            <p:spPr bwMode="auto">
              <a:xfrm>
                <a:off x="318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0" name="Oval 2885"/>
              <p:cNvSpPr>
                <a:spLocks noChangeArrowheads="1"/>
              </p:cNvSpPr>
              <p:nvPr/>
            </p:nvSpPr>
            <p:spPr bwMode="auto">
              <a:xfrm>
                <a:off x="318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1" name="Oval 2886"/>
              <p:cNvSpPr>
                <a:spLocks noChangeArrowheads="1"/>
              </p:cNvSpPr>
              <p:nvPr/>
            </p:nvSpPr>
            <p:spPr bwMode="auto">
              <a:xfrm>
                <a:off x="318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2" name="Oval 2887"/>
              <p:cNvSpPr>
                <a:spLocks noChangeArrowheads="1"/>
              </p:cNvSpPr>
              <p:nvPr/>
            </p:nvSpPr>
            <p:spPr bwMode="auto">
              <a:xfrm>
                <a:off x="319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3" name="Oval 2888"/>
              <p:cNvSpPr>
                <a:spLocks noChangeArrowheads="1"/>
              </p:cNvSpPr>
              <p:nvPr/>
            </p:nvSpPr>
            <p:spPr bwMode="auto">
              <a:xfrm>
                <a:off x="319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4" name="Oval 2889"/>
              <p:cNvSpPr>
                <a:spLocks noChangeArrowheads="1"/>
              </p:cNvSpPr>
              <p:nvPr/>
            </p:nvSpPr>
            <p:spPr bwMode="auto">
              <a:xfrm>
                <a:off x="320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5" name="Oval 2890"/>
              <p:cNvSpPr>
                <a:spLocks noChangeArrowheads="1"/>
              </p:cNvSpPr>
              <p:nvPr/>
            </p:nvSpPr>
            <p:spPr bwMode="auto">
              <a:xfrm>
                <a:off x="320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6" name="Oval 2891"/>
              <p:cNvSpPr>
                <a:spLocks noChangeArrowheads="1"/>
              </p:cNvSpPr>
              <p:nvPr/>
            </p:nvSpPr>
            <p:spPr bwMode="auto">
              <a:xfrm>
                <a:off x="320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7" name="Oval 2892"/>
              <p:cNvSpPr>
                <a:spLocks noChangeArrowheads="1"/>
              </p:cNvSpPr>
              <p:nvPr/>
            </p:nvSpPr>
            <p:spPr bwMode="auto">
              <a:xfrm>
                <a:off x="321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8" name="Oval 2893"/>
              <p:cNvSpPr>
                <a:spLocks noChangeArrowheads="1"/>
              </p:cNvSpPr>
              <p:nvPr/>
            </p:nvSpPr>
            <p:spPr bwMode="auto">
              <a:xfrm>
                <a:off x="321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9" name="Oval 2894"/>
              <p:cNvSpPr>
                <a:spLocks noChangeArrowheads="1"/>
              </p:cNvSpPr>
              <p:nvPr/>
            </p:nvSpPr>
            <p:spPr bwMode="auto">
              <a:xfrm>
                <a:off x="321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0" name="Oval 2895"/>
              <p:cNvSpPr>
                <a:spLocks noChangeArrowheads="1"/>
              </p:cNvSpPr>
              <p:nvPr/>
            </p:nvSpPr>
            <p:spPr bwMode="auto">
              <a:xfrm>
                <a:off x="322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1" name="Oval 2896"/>
              <p:cNvSpPr>
                <a:spLocks noChangeArrowheads="1"/>
              </p:cNvSpPr>
              <p:nvPr/>
            </p:nvSpPr>
            <p:spPr bwMode="auto">
              <a:xfrm>
                <a:off x="322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2" name="Oval 2897"/>
              <p:cNvSpPr>
                <a:spLocks noChangeArrowheads="1"/>
              </p:cNvSpPr>
              <p:nvPr/>
            </p:nvSpPr>
            <p:spPr bwMode="auto">
              <a:xfrm>
                <a:off x="322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3" name="Oval 2898"/>
              <p:cNvSpPr>
                <a:spLocks noChangeArrowheads="1"/>
              </p:cNvSpPr>
              <p:nvPr/>
            </p:nvSpPr>
            <p:spPr bwMode="auto">
              <a:xfrm>
                <a:off x="323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4" name="Oval 2899"/>
              <p:cNvSpPr>
                <a:spLocks noChangeArrowheads="1"/>
              </p:cNvSpPr>
              <p:nvPr/>
            </p:nvSpPr>
            <p:spPr bwMode="auto">
              <a:xfrm>
                <a:off x="323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5" name="Oval 2900"/>
              <p:cNvSpPr>
                <a:spLocks noChangeArrowheads="1"/>
              </p:cNvSpPr>
              <p:nvPr/>
            </p:nvSpPr>
            <p:spPr bwMode="auto">
              <a:xfrm>
                <a:off x="324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6" name="Oval 2901"/>
              <p:cNvSpPr>
                <a:spLocks noChangeArrowheads="1"/>
              </p:cNvSpPr>
              <p:nvPr/>
            </p:nvSpPr>
            <p:spPr bwMode="auto">
              <a:xfrm>
                <a:off x="324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7" name="Oval 2902"/>
              <p:cNvSpPr>
                <a:spLocks noChangeArrowheads="1"/>
              </p:cNvSpPr>
              <p:nvPr/>
            </p:nvSpPr>
            <p:spPr bwMode="auto">
              <a:xfrm>
                <a:off x="324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8" name="Oval 2903"/>
              <p:cNvSpPr>
                <a:spLocks noChangeArrowheads="1"/>
              </p:cNvSpPr>
              <p:nvPr/>
            </p:nvSpPr>
            <p:spPr bwMode="auto">
              <a:xfrm>
                <a:off x="325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9" name="Oval 2904"/>
              <p:cNvSpPr>
                <a:spLocks noChangeArrowheads="1"/>
              </p:cNvSpPr>
              <p:nvPr/>
            </p:nvSpPr>
            <p:spPr bwMode="auto">
              <a:xfrm>
                <a:off x="325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0" name="Oval 2905"/>
              <p:cNvSpPr>
                <a:spLocks noChangeArrowheads="1"/>
              </p:cNvSpPr>
              <p:nvPr/>
            </p:nvSpPr>
            <p:spPr bwMode="auto">
              <a:xfrm>
                <a:off x="326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1" name="Oval 2906"/>
              <p:cNvSpPr>
                <a:spLocks noChangeArrowheads="1"/>
              </p:cNvSpPr>
              <p:nvPr/>
            </p:nvSpPr>
            <p:spPr bwMode="auto">
              <a:xfrm>
                <a:off x="326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2" name="Oval 2907"/>
              <p:cNvSpPr>
                <a:spLocks noChangeArrowheads="1"/>
              </p:cNvSpPr>
              <p:nvPr/>
            </p:nvSpPr>
            <p:spPr bwMode="auto">
              <a:xfrm>
                <a:off x="326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3" name="Oval 2908"/>
              <p:cNvSpPr>
                <a:spLocks noChangeArrowheads="1"/>
              </p:cNvSpPr>
              <p:nvPr/>
            </p:nvSpPr>
            <p:spPr bwMode="auto">
              <a:xfrm>
                <a:off x="327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4" name="Oval 2909"/>
              <p:cNvSpPr>
                <a:spLocks noChangeArrowheads="1"/>
              </p:cNvSpPr>
              <p:nvPr/>
            </p:nvSpPr>
            <p:spPr bwMode="auto">
              <a:xfrm>
                <a:off x="327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5" name="Oval 2910"/>
              <p:cNvSpPr>
                <a:spLocks noChangeArrowheads="1"/>
              </p:cNvSpPr>
              <p:nvPr/>
            </p:nvSpPr>
            <p:spPr bwMode="auto">
              <a:xfrm>
                <a:off x="328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6" name="Oval 2911"/>
              <p:cNvSpPr>
                <a:spLocks noChangeArrowheads="1"/>
              </p:cNvSpPr>
              <p:nvPr/>
            </p:nvSpPr>
            <p:spPr bwMode="auto">
              <a:xfrm>
                <a:off x="328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7" name="Oval 2912"/>
              <p:cNvSpPr>
                <a:spLocks noChangeArrowheads="1"/>
              </p:cNvSpPr>
              <p:nvPr/>
            </p:nvSpPr>
            <p:spPr bwMode="auto">
              <a:xfrm>
                <a:off x="328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8" name="Oval 2913"/>
              <p:cNvSpPr>
                <a:spLocks noChangeArrowheads="1"/>
              </p:cNvSpPr>
              <p:nvPr/>
            </p:nvSpPr>
            <p:spPr bwMode="auto">
              <a:xfrm>
                <a:off x="329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9" name="Oval 2914"/>
              <p:cNvSpPr>
                <a:spLocks noChangeArrowheads="1"/>
              </p:cNvSpPr>
              <p:nvPr/>
            </p:nvSpPr>
            <p:spPr bwMode="auto">
              <a:xfrm>
                <a:off x="329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0" name="Oval 2915"/>
              <p:cNvSpPr>
                <a:spLocks noChangeArrowheads="1"/>
              </p:cNvSpPr>
              <p:nvPr/>
            </p:nvSpPr>
            <p:spPr bwMode="auto">
              <a:xfrm>
                <a:off x="330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1" name="Oval 2916"/>
              <p:cNvSpPr>
                <a:spLocks noChangeArrowheads="1"/>
              </p:cNvSpPr>
              <p:nvPr/>
            </p:nvSpPr>
            <p:spPr bwMode="auto">
              <a:xfrm>
                <a:off x="330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2" name="Oval 2917"/>
              <p:cNvSpPr>
                <a:spLocks noChangeArrowheads="1"/>
              </p:cNvSpPr>
              <p:nvPr/>
            </p:nvSpPr>
            <p:spPr bwMode="auto">
              <a:xfrm>
                <a:off x="330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3" name="Oval 2918"/>
              <p:cNvSpPr>
                <a:spLocks noChangeArrowheads="1"/>
              </p:cNvSpPr>
              <p:nvPr/>
            </p:nvSpPr>
            <p:spPr bwMode="auto">
              <a:xfrm>
                <a:off x="331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4" name="Oval 2919"/>
              <p:cNvSpPr>
                <a:spLocks noChangeArrowheads="1"/>
              </p:cNvSpPr>
              <p:nvPr/>
            </p:nvSpPr>
            <p:spPr bwMode="auto">
              <a:xfrm>
                <a:off x="331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5" name="Oval 2920"/>
              <p:cNvSpPr>
                <a:spLocks noChangeArrowheads="1"/>
              </p:cNvSpPr>
              <p:nvPr/>
            </p:nvSpPr>
            <p:spPr bwMode="auto">
              <a:xfrm>
                <a:off x="332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6" name="Oval 2921"/>
              <p:cNvSpPr>
                <a:spLocks noChangeArrowheads="1"/>
              </p:cNvSpPr>
              <p:nvPr/>
            </p:nvSpPr>
            <p:spPr bwMode="auto">
              <a:xfrm>
                <a:off x="332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7" name="Oval 2922"/>
              <p:cNvSpPr>
                <a:spLocks noChangeArrowheads="1"/>
              </p:cNvSpPr>
              <p:nvPr/>
            </p:nvSpPr>
            <p:spPr bwMode="auto">
              <a:xfrm>
                <a:off x="332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8" name="Oval 2923"/>
              <p:cNvSpPr>
                <a:spLocks noChangeArrowheads="1"/>
              </p:cNvSpPr>
              <p:nvPr/>
            </p:nvSpPr>
            <p:spPr bwMode="auto">
              <a:xfrm>
                <a:off x="333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9" name="Oval 2924"/>
              <p:cNvSpPr>
                <a:spLocks noChangeArrowheads="1"/>
              </p:cNvSpPr>
              <p:nvPr/>
            </p:nvSpPr>
            <p:spPr bwMode="auto">
              <a:xfrm>
                <a:off x="333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0" name="Oval 2925"/>
              <p:cNvSpPr>
                <a:spLocks noChangeArrowheads="1"/>
              </p:cNvSpPr>
              <p:nvPr/>
            </p:nvSpPr>
            <p:spPr bwMode="auto">
              <a:xfrm>
                <a:off x="334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1" name="Oval 2926"/>
              <p:cNvSpPr>
                <a:spLocks noChangeArrowheads="1"/>
              </p:cNvSpPr>
              <p:nvPr/>
            </p:nvSpPr>
            <p:spPr bwMode="auto">
              <a:xfrm>
                <a:off x="334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2" name="Oval 2927"/>
              <p:cNvSpPr>
                <a:spLocks noChangeArrowheads="1"/>
              </p:cNvSpPr>
              <p:nvPr/>
            </p:nvSpPr>
            <p:spPr bwMode="auto">
              <a:xfrm>
                <a:off x="334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3" name="Oval 2928"/>
              <p:cNvSpPr>
                <a:spLocks noChangeArrowheads="1"/>
              </p:cNvSpPr>
              <p:nvPr/>
            </p:nvSpPr>
            <p:spPr bwMode="auto">
              <a:xfrm>
                <a:off x="335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4" name="Oval 2929"/>
              <p:cNvSpPr>
                <a:spLocks noChangeArrowheads="1"/>
              </p:cNvSpPr>
              <p:nvPr/>
            </p:nvSpPr>
            <p:spPr bwMode="auto">
              <a:xfrm>
                <a:off x="335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5" name="Oval 2930"/>
              <p:cNvSpPr>
                <a:spLocks noChangeArrowheads="1"/>
              </p:cNvSpPr>
              <p:nvPr/>
            </p:nvSpPr>
            <p:spPr bwMode="auto">
              <a:xfrm>
                <a:off x="335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6" name="Oval 2931"/>
              <p:cNvSpPr>
                <a:spLocks noChangeArrowheads="1"/>
              </p:cNvSpPr>
              <p:nvPr/>
            </p:nvSpPr>
            <p:spPr bwMode="auto">
              <a:xfrm>
                <a:off x="336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7" name="Oval 2932"/>
              <p:cNvSpPr>
                <a:spLocks noChangeArrowheads="1"/>
              </p:cNvSpPr>
              <p:nvPr/>
            </p:nvSpPr>
            <p:spPr bwMode="auto">
              <a:xfrm>
                <a:off x="336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8" name="Oval 2933"/>
              <p:cNvSpPr>
                <a:spLocks noChangeArrowheads="1"/>
              </p:cNvSpPr>
              <p:nvPr/>
            </p:nvSpPr>
            <p:spPr bwMode="auto">
              <a:xfrm>
                <a:off x="336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9" name="Oval 2934"/>
              <p:cNvSpPr>
                <a:spLocks noChangeArrowheads="1"/>
              </p:cNvSpPr>
              <p:nvPr/>
            </p:nvSpPr>
            <p:spPr bwMode="auto">
              <a:xfrm>
                <a:off x="337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0" name="Oval 2935"/>
              <p:cNvSpPr>
                <a:spLocks noChangeArrowheads="1"/>
              </p:cNvSpPr>
              <p:nvPr/>
            </p:nvSpPr>
            <p:spPr bwMode="auto">
              <a:xfrm>
                <a:off x="337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1" name="Oval 2936"/>
              <p:cNvSpPr>
                <a:spLocks noChangeArrowheads="1"/>
              </p:cNvSpPr>
              <p:nvPr/>
            </p:nvSpPr>
            <p:spPr bwMode="auto">
              <a:xfrm>
                <a:off x="338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2" name="Oval 2937"/>
              <p:cNvSpPr>
                <a:spLocks noChangeArrowheads="1"/>
              </p:cNvSpPr>
              <p:nvPr/>
            </p:nvSpPr>
            <p:spPr bwMode="auto">
              <a:xfrm>
                <a:off x="338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3" name="Oval 2938"/>
              <p:cNvSpPr>
                <a:spLocks noChangeArrowheads="1"/>
              </p:cNvSpPr>
              <p:nvPr/>
            </p:nvSpPr>
            <p:spPr bwMode="auto">
              <a:xfrm>
                <a:off x="338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4" name="Oval 2939"/>
              <p:cNvSpPr>
                <a:spLocks noChangeArrowheads="1"/>
              </p:cNvSpPr>
              <p:nvPr/>
            </p:nvSpPr>
            <p:spPr bwMode="auto">
              <a:xfrm>
                <a:off x="339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5" name="Oval 2940"/>
              <p:cNvSpPr>
                <a:spLocks noChangeArrowheads="1"/>
              </p:cNvSpPr>
              <p:nvPr/>
            </p:nvSpPr>
            <p:spPr bwMode="auto">
              <a:xfrm>
                <a:off x="339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6" name="Oval 2941"/>
              <p:cNvSpPr>
                <a:spLocks noChangeArrowheads="1"/>
              </p:cNvSpPr>
              <p:nvPr/>
            </p:nvSpPr>
            <p:spPr bwMode="auto">
              <a:xfrm>
                <a:off x="340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7" name="Oval 2942"/>
              <p:cNvSpPr>
                <a:spLocks noChangeArrowheads="1"/>
              </p:cNvSpPr>
              <p:nvPr/>
            </p:nvSpPr>
            <p:spPr bwMode="auto">
              <a:xfrm>
                <a:off x="340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8" name="Oval 2943"/>
              <p:cNvSpPr>
                <a:spLocks noChangeArrowheads="1"/>
              </p:cNvSpPr>
              <p:nvPr/>
            </p:nvSpPr>
            <p:spPr bwMode="auto">
              <a:xfrm>
                <a:off x="340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9" name="Oval 2944"/>
              <p:cNvSpPr>
                <a:spLocks noChangeArrowheads="1"/>
              </p:cNvSpPr>
              <p:nvPr/>
            </p:nvSpPr>
            <p:spPr bwMode="auto">
              <a:xfrm>
                <a:off x="341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0" name="Oval 2945"/>
              <p:cNvSpPr>
                <a:spLocks noChangeArrowheads="1"/>
              </p:cNvSpPr>
              <p:nvPr/>
            </p:nvSpPr>
            <p:spPr bwMode="auto">
              <a:xfrm>
                <a:off x="341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1" name="Oval 2946"/>
              <p:cNvSpPr>
                <a:spLocks noChangeArrowheads="1"/>
              </p:cNvSpPr>
              <p:nvPr/>
            </p:nvSpPr>
            <p:spPr bwMode="auto">
              <a:xfrm>
                <a:off x="342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2" name="Oval 2947"/>
              <p:cNvSpPr>
                <a:spLocks noChangeArrowheads="1"/>
              </p:cNvSpPr>
              <p:nvPr/>
            </p:nvSpPr>
            <p:spPr bwMode="auto">
              <a:xfrm>
                <a:off x="342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3" name="Oval 2948"/>
              <p:cNvSpPr>
                <a:spLocks noChangeArrowheads="1"/>
              </p:cNvSpPr>
              <p:nvPr/>
            </p:nvSpPr>
            <p:spPr bwMode="auto">
              <a:xfrm>
                <a:off x="342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4" name="Oval 2949"/>
              <p:cNvSpPr>
                <a:spLocks noChangeArrowheads="1"/>
              </p:cNvSpPr>
              <p:nvPr/>
            </p:nvSpPr>
            <p:spPr bwMode="auto">
              <a:xfrm>
                <a:off x="343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5" name="Oval 2950"/>
              <p:cNvSpPr>
                <a:spLocks noChangeArrowheads="1"/>
              </p:cNvSpPr>
              <p:nvPr/>
            </p:nvSpPr>
            <p:spPr bwMode="auto">
              <a:xfrm>
                <a:off x="343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6" name="Oval 2951"/>
              <p:cNvSpPr>
                <a:spLocks noChangeArrowheads="1"/>
              </p:cNvSpPr>
              <p:nvPr/>
            </p:nvSpPr>
            <p:spPr bwMode="auto">
              <a:xfrm>
                <a:off x="344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7" name="Oval 2952"/>
              <p:cNvSpPr>
                <a:spLocks noChangeArrowheads="1"/>
              </p:cNvSpPr>
              <p:nvPr/>
            </p:nvSpPr>
            <p:spPr bwMode="auto">
              <a:xfrm>
                <a:off x="344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8" name="Oval 2953"/>
              <p:cNvSpPr>
                <a:spLocks noChangeArrowheads="1"/>
              </p:cNvSpPr>
              <p:nvPr/>
            </p:nvSpPr>
            <p:spPr bwMode="auto">
              <a:xfrm>
                <a:off x="344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9" name="Oval 2954"/>
              <p:cNvSpPr>
                <a:spLocks noChangeArrowheads="1"/>
              </p:cNvSpPr>
              <p:nvPr/>
            </p:nvSpPr>
            <p:spPr bwMode="auto">
              <a:xfrm>
                <a:off x="344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0" name="Oval 2955"/>
              <p:cNvSpPr>
                <a:spLocks noChangeArrowheads="1"/>
              </p:cNvSpPr>
              <p:nvPr/>
            </p:nvSpPr>
            <p:spPr bwMode="auto">
              <a:xfrm>
                <a:off x="345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1" name="Oval 2956"/>
              <p:cNvSpPr>
                <a:spLocks noChangeArrowheads="1"/>
              </p:cNvSpPr>
              <p:nvPr/>
            </p:nvSpPr>
            <p:spPr bwMode="auto">
              <a:xfrm>
                <a:off x="345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2" name="Oval 2957"/>
              <p:cNvSpPr>
                <a:spLocks noChangeArrowheads="1"/>
              </p:cNvSpPr>
              <p:nvPr/>
            </p:nvSpPr>
            <p:spPr bwMode="auto">
              <a:xfrm>
                <a:off x="346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3" name="Oval 2958"/>
              <p:cNvSpPr>
                <a:spLocks noChangeArrowheads="1"/>
              </p:cNvSpPr>
              <p:nvPr/>
            </p:nvSpPr>
            <p:spPr bwMode="auto">
              <a:xfrm>
                <a:off x="346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4" name="Oval 2959"/>
              <p:cNvSpPr>
                <a:spLocks noChangeArrowheads="1"/>
              </p:cNvSpPr>
              <p:nvPr/>
            </p:nvSpPr>
            <p:spPr bwMode="auto">
              <a:xfrm>
                <a:off x="346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5" name="Oval 2960"/>
              <p:cNvSpPr>
                <a:spLocks noChangeArrowheads="1"/>
              </p:cNvSpPr>
              <p:nvPr/>
            </p:nvSpPr>
            <p:spPr bwMode="auto">
              <a:xfrm>
                <a:off x="347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6" name="Oval 2961"/>
              <p:cNvSpPr>
                <a:spLocks noChangeArrowheads="1"/>
              </p:cNvSpPr>
              <p:nvPr/>
            </p:nvSpPr>
            <p:spPr bwMode="auto">
              <a:xfrm>
                <a:off x="347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7" name="Oval 2962"/>
              <p:cNvSpPr>
                <a:spLocks noChangeArrowheads="1"/>
              </p:cNvSpPr>
              <p:nvPr/>
            </p:nvSpPr>
            <p:spPr bwMode="auto">
              <a:xfrm>
                <a:off x="348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8" name="Oval 2963"/>
              <p:cNvSpPr>
                <a:spLocks noChangeArrowheads="1"/>
              </p:cNvSpPr>
              <p:nvPr/>
            </p:nvSpPr>
            <p:spPr bwMode="auto">
              <a:xfrm>
                <a:off x="348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9" name="Oval 2964"/>
              <p:cNvSpPr>
                <a:spLocks noChangeArrowheads="1"/>
              </p:cNvSpPr>
              <p:nvPr/>
            </p:nvSpPr>
            <p:spPr bwMode="auto">
              <a:xfrm>
                <a:off x="348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0" name="Oval 2965"/>
              <p:cNvSpPr>
                <a:spLocks noChangeArrowheads="1"/>
              </p:cNvSpPr>
              <p:nvPr/>
            </p:nvSpPr>
            <p:spPr bwMode="auto">
              <a:xfrm>
                <a:off x="349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1" name="Oval 2966"/>
              <p:cNvSpPr>
                <a:spLocks noChangeArrowheads="1"/>
              </p:cNvSpPr>
              <p:nvPr/>
            </p:nvSpPr>
            <p:spPr bwMode="auto">
              <a:xfrm>
                <a:off x="349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2" name="Oval 2967"/>
              <p:cNvSpPr>
                <a:spLocks noChangeArrowheads="1"/>
              </p:cNvSpPr>
              <p:nvPr/>
            </p:nvSpPr>
            <p:spPr bwMode="auto">
              <a:xfrm>
                <a:off x="350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3" name="Oval 2968"/>
              <p:cNvSpPr>
                <a:spLocks noChangeArrowheads="1"/>
              </p:cNvSpPr>
              <p:nvPr/>
            </p:nvSpPr>
            <p:spPr bwMode="auto">
              <a:xfrm>
                <a:off x="350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4" name="Oval 2969"/>
              <p:cNvSpPr>
                <a:spLocks noChangeArrowheads="1"/>
              </p:cNvSpPr>
              <p:nvPr/>
            </p:nvSpPr>
            <p:spPr bwMode="auto">
              <a:xfrm>
                <a:off x="350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5" name="Oval 2970"/>
              <p:cNvSpPr>
                <a:spLocks noChangeArrowheads="1"/>
              </p:cNvSpPr>
              <p:nvPr/>
            </p:nvSpPr>
            <p:spPr bwMode="auto">
              <a:xfrm>
                <a:off x="351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6" name="Oval 2971"/>
              <p:cNvSpPr>
                <a:spLocks noChangeArrowheads="1"/>
              </p:cNvSpPr>
              <p:nvPr/>
            </p:nvSpPr>
            <p:spPr bwMode="auto">
              <a:xfrm>
                <a:off x="351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7" name="Oval 2972"/>
              <p:cNvSpPr>
                <a:spLocks noChangeArrowheads="1"/>
              </p:cNvSpPr>
              <p:nvPr/>
            </p:nvSpPr>
            <p:spPr bwMode="auto">
              <a:xfrm>
                <a:off x="352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8" name="Oval 2973"/>
              <p:cNvSpPr>
                <a:spLocks noChangeArrowheads="1"/>
              </p:cNvSpPr>
              <p:nvPr/>
            </p:nvSpPr>
            <p:spPr bwMode="auto">
              <a:xfrm>
                <a:off x="352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9" name="Oval 2974"/>
              <p:cNvSpPr>
                <a:spLocks noChangeArrowheads="1"/>
              </p:cNvSpPr>
              <p:nvPr/>
            </p:nvSpPr>
            <p:spPr bwMode="auto">
              <a:xfrm>
                <a:off x="352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0" name="Oval 2975"/>
              <p:cNvSpPr>
                <a:spLocks noChangeArrowheads="1"/>
              </p:cNvSpPr>
              <p:nvPr/>
            </p:nvSpPr>
            <p:spPr bwMode="auto">
              <a:xfrm>
                <a:off x="353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1" name="Oval 2976"/>
              <p:cNvSpPr>
                <a:spLocks noChangeArrowheads="1"/>
              </p:cNvSpPr>
              <p:nvPr/>
            </p:nvSpPr>
            <p:spPr bwMode="auto">
              <a:xfrm>
                <a:off x="353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2" name="Oval 2977"/>
              <p:cNvSpPr>
                <a:spLocks noChangeArrowheads="1"/>
              </p:cNvSpPr>
              <p:nvPr/>
            </p:nvSpPr>
            <p:spPr bwMode="auto">
              <a:xfrm>
                <a:off x="354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3" name="Oval 2978"/>
              <p:cNvSpPr>
                <a:spLocks noChangeArrowheads="1"/>
              </p:cNvSpPr>
              <p:nvPr/>
            </p:nvSpPr>
            <p:spPr bwMode="auto">
              <a:xfrm>
                <a:off x="354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4" name="Oval 2979"/>
              <p:cNvSpPr>
                <a:spLocks noChangeArrowheads="1"/>
              </p:cNvSpPr>
              <p:nvPr/>
            </p:nvSpPr>
            <p:spPr bwMode="auto">
              <a:xfrm>
                <a:off x="354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5" name="Oval 2980"/>
              <p:cNvSpPr>
                <a:spLocks noChangeArrowheads="1"/>
              </p:cNvSpPr>
              <p:nvPr/>
            </p:nvSpPr>
            <p:spPr bwMode="auto">
              <a:xfrm>
                <a:off x="355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6" name="Oval 2981"/>
              <p:cNvSpPr>
                <a:spLocks noChangeArrowheads="1"/>
              </p:cNvSpPr>
              <p:nvPr/>
            </p:nvSpPr>
            <p:spPr bwMode="auto">
              <a:xfrm>
                <a:off x="355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7" name="Oval 2982"/>
              <p:cNvSpPr>
                <a:spLocks noChangeArrowheads="1"/>
              </p:cNvSpPr>
              <p:nvPr/>
            </p:nvSpPr>
            <p:spPr bwMode="auto">
              <a:xfrm>
                <a:off x="356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8" name="Oval 2983"/>
              <p:cNvSpPr>
                <a:spLocks noChangeArrowheads="1"/>
              </p:cNvSpPr>
              <p:nvPr/>
            </p:nvSpPr>
            <p:spPr bwMode="auto">
              <a:xfrm>
                <a:off x="356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9" name="Oval 2984"/>
              <p:cNvSpPr>
                <a:spLocks noChangeArrowheads="1"/>
              </p:cNvSpPr>
              <p:nvPr/>
            </p:nvSpPr>
            <p:spPr bwMode="auto">
              <a:xfrm>
                <a:off x="356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0" name="Oval 2985"/>
              <p:cNvSpPr>
                <a:spLocks noChangeArrowheads="1"/>
              </p:cNvSpPr>
              <p:nvPr/>
            </p:nvSpPr>
            <p:spPr bwMode="auto">
              <a:xfrm>
                <a:off x="357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1" name="Oval 2986"/>
              <p:cNvSpPr>
                <a:spLocks noChangeArrowheads="1"/>
              </p:cNvSpPr>
              <p:nvPr/>
            </p:nvSpPr>
            <p:spPr bwMode="auto">
              <a:xfrm>
                <a:off x="357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2" name="Oval 2987"/>
              <p:cNvSpPr>
                <a:spLocks noChangeArrowheads="1"/>
              </p:cNvSpPr>
              <p:nvPr/>
            </p:nvSpPr>
            <p:spPr bwMode="auto">
              <a:xfrm>
                <a:off x="358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3" name="Oval 2988"/>
              <p:cNvSpPr>
                <a:spLocks noChangeArrowheads="1"/>
              </p:cNvSpPr>
              <p:nvPr/>
            </p:nvSpPr>
            <p:spPr bwMode="auto">
              <a:xfrm>
                <a:off x="358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4" name="Oval 2989"/>
              <p:cNvSpPr>
                <a:spLocks noChangeArrowheads="1"/>
              </p:cNvSpPr>
              <p:nvPr/>
            </p:nvSpPr>
            <p:spPr bwMode="auto">
              <a:xfrm>
                <a:off x="358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5" name="Oval 2990"/>
              <p:cNvSpPr>
                <a:spLocks noChangeArrowheads="1"/>
              </p:cNvSpPr>
              <p:nvPr/>
            </p:nvSpPr>
            <p:spPr bwMode="auto">
              <a:xfrm>
                <a:off x="358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6" name="Oval 2991"/>
              <p:cNvSpPr>
                <a:spLocks noChangeArrowheads="1"/>
              </p:cNvSpPr>
              <p:nvPr/>
            </p:nvSpPr>
            <p:spPr bwMode="auto">
              <a:xfrm>
                <a:off x="359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7" name="Oval 2992"/>
              <p:cNvSpPr>
                <a:spLocks noChangeArrowheads="1"/>
              </p:cNvSpPr>
              <p:nvPr/>
            </p:nvSpPr>
            <p:spPr bwMode="auto">
              <a:xfrm>
                <a:off x="359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8" name="Oval 2993"/>
              <p:cNvSpPr>
                <a:spLocks noChangeArrowheads="1"/>
              </p:cNvSpPr>
              <p:nvPr/>
            </p:nvSpPr>
            <p:spPr bwMode="auto">
              <a:xfrm>
                <a:off x="360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9" name="Oval 2994"/>
              <p:cNvSpPr>
                <a:spLocks noChangeArrowheads="1"/>
              </p:cNvSpPr>
              <p:nvPr/>
            </p:nvSpPr>
            <p:spPr bwMode="auto">
              <a:xfrm>
                <a:off x="360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0" name="Oval 2995"/>
              <p:cNvSpPr>
                <a:spLocks noChangeArrowheads="1"/>
              </p:cNvSpPr>
              <p:nvPr/>
            </p:nvSpPr>
            <p:spPr bwMode="auto">
              <a:xfrm>
                <a:off x="360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1" name="Oval 2996"/>
              <p:cNvSpPr>
                <a:spLocks noChangeArrowheads="1"/>
              </p:cNvSpPr>
              <p:nvPr/>
            </p:nvSpPr>
            <p:spPr bwMode="auto">
              <a:xfrm>
                <a:off x="361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2" name="Oval 2997"/>
              <p:cNvSpPr>
                <a:spLocks noChangeArrowheads="1"/>
              </p:cNvSpPr>
              <p:nvPr/>
            </p:nvSpPr>
            <p:spPr bwMode="auto">
              <a:xfrm>
                <a:off x="361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3" name="Oval 2998"/>
              <p:cNvSpPr>
                <a:spLocks noChangeArrowheads="1"/>
              </p:cNvSpPr>
              <p:nvPr/>
            </p:nvSpPr>
            <p:spPr bwMode="auto">
              <a:xfrm>
                <a:off x="362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4" name="Oval 2999"/>
              <p:cNvSpPr>
                <a:spLocks noChangeArrowheads="1"/>
              </p:cNvSpPr>
              <p:nvPr/>
            </p:nvSpPr>
            <p:spPr bwMode="auto">
              <a:xfrm>
                <a:off x="362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5" name="Oval 3000"/>
              <p:cNvSpPr>
                <a:spLocks noChangeArrowheads="1"/>
              </p:cNvSpPr>
              <p:nvPr/>
            </p:nvSpPr>
            <p:spPr bwMode="auto">
              <a:xfrm>
                <a:off x="362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6" name="Oval 3001"/>
              <p:cNvSpPr>
                <a:spLocks noChangeArrowheads="1"/>
              </p:cNvSpPr>
              <p:nvPr/>
            </p:nvSpPr>
            <p:spPr bwMode="auto">
              <a:xfrm>
                <a:off x="363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7" name="Oval 3002"/>
              <p:cNvSpPr>
                <a:spLocks noChangeArrowheads="1"/>
              </p:cNvSpPr>
              <p:nvPr/>
            </p:nvSpPr>
            <p:spPr bwMode="auto">
              <a:xfrm>
                <a:off x="363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8" name="Oval 3003"/>
              <p:cNvSpPr>
                <a:spLocks noChangeArrowheads="1"/>
              </p:cNvSpPr>
              <p:nvPr/>
            </p:nvSpPr>
            <p:spPr bwMode="auto">
              <a:xfrm>
                <a:off x="364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9" name="Oval 3004"/>
              <p:cNvSpPr>
                <a:spLocks noChangeArrowheads="1"/>
              </p:cNvSpPr>
              <p:nvPr/>
            </p:nvSpPr>
            <p:spPr bwMode="auto">
              <a:xfrm>
                <a:off x="364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0" name="Oval 3005"/>
              <p:cNvSpPr>
                <a:spLocks noChangeArrowheads="1"/>
              </p:cNvSpPr>
              <p:nvPr/>
            </p:nvSpPr>
            <p:spPr bwMode="auto">
              <a:xfrm>
                <a:off x="364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1" name="Oval 3006"/>
              <p:cNvSpPr>
                <a:spLocks noChangeArrowheads="1"/>
              </p:cNvSpPr>
              <p:nvPr/>
            </p:nvSpPr>
            <p:spPr bwMode="auto">
              <a:xfrm>
                <a:off x="365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2" name="Oval 3007"/>
              <p:cNvSpPr>
                <a:spLocks noChangeArrowheads="1"/>
              </p:cNvSpPr>
              <p:nvPr/>
            </p:nvSpPr>
            <p:spPr bwMode="auto">
              <a:xfrm>
                <a:off x="365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3" name="Oval 3008"/>
              <p:cNvSpPr>
                <a:spLocks noChangeArrowheads="1"/>
              </p:cNvSpPr>
              <p:nvPr/>
            </p:nvSpPr>
            <p:spPr bwMode="auto">
              <a:xfrm>
                <a:off x="366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4" name="Oval 3009"/>
              <p:cNvSpPr>
                <a:spLocks noChangeArrowheads="1"/>
              </p:cNvSpPr>
              <p:nvPr/>
            </p:nvSpPr>
            <p:spPr bwMode="auto">
              <a:xfrm>
                <a:off x="366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5" name="Oval 3010"/>
              <p:cNvSpPr>
                <a:spLocks noChangeArrowheads="1"/>
              </p:cNvSpPr>
              <p:nvPr/>
            </p:nvSpPr>
            <p:spPr bwMode="auto">
              <a:xfrm>
                <a:off x="366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6" name="Oval 3011"/>
              <p:cNvSpPr>
                <a:spLocks noChangeArrowheads="1"/>
              </p:cNvSpPr>
              <p:nvPr/>
            </p:nvSpPr>
            <p:spPr bwMode="auto">
              <a:xfrm>
                <a:off x="367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7" name="Oval 3012"/>
              <p:cNvSpPr>
                <a:spLocks noChangeArrowheads="1"/>
              </p:cNvSpPr>
              <p:nvPr/>
            </p:nvSpPr>
            <p:spPr bwMode="auto">
              <a:xfrm>
                <a:off x="367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8" name="Oval 3013"/>
              <p:cNvSpPr>
                <a:spLocks noChangeArrowheads="1"/>
              </p:cNvSpPr>
              <p:nvPr/>
            </p:nvSpPr>
            <p:spPr bwMode="auto">
              <a:xfrm>
                <a:off x="367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9" name="Oval 3014"/>
              <p:cNvSpPr>
                <a:spLocks noChangeArrowheads="1"/>
              </p:cNvSpPr>
              <p:nvPr/>
            </p:nvSpPr>
            <p:spPr bwMode="auto">
              <a:xfrm>
                <a:off x="368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0" name="Oval 3015"/>
              <p:cNvSpPr>
                <a:spLocks noChangeArrowheads="1"/>
              </p:cNvSpPr>
              <p:nvPr/>
            </p:nvSpPr>
            <p:spPr bwMode="auto">
              <a:xfrm>
                <a:off x="368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1" name="Oval 3016"/>
              <p:cNvSpPr>
                <a:spLocks noChangeArrowheads="1"/>
              </p:cNvSpPr>
              <p:nvPr/>
            </p:nvSpPr>
            <p:spPr bwMode="auto">
              <a:xfrm>
                <a:off x="368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2" name="Oval 3017"/>
              <p:cNvSpPr>
                <a:spLocks noChangeArrowheads="1"/>
              </p:cNvSpPr>
              <p:nvPr/>
            </p:nvSpPr>
            <p:spPr bwMode="auto">
              <a:xfrm>
                <a:off x="368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3" name="Oval 3018"/>
              <p:cNvSpPr>
                <a:spLocks noChangeArrowheads="1"/>
              </p:cNvSpPr>
              <p:nvPr/>
            </p:nvSpPr>
            <p:spPr bwMode="auto">
              <a:xfrm>
                <a:off x="369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8" name="Group 3220"/>
            <p:cNvGrpSpPr>
              <a:grpSpLocks/>
            </p:cNvGrpSpPr>
            <p:nvPr/>
          </p:nvGrpSpPr>
          <p:grpSpPr bwMode="auto">
            <a:xfrm>
              <a:off x="5867400" y="3109913"/>
              <a:ext cx="1239838" cy="344488"/>
              <a:chOff x="3696" y="1959"/>
              <a:chExt cx="781" cy="217"/>
            </a:xfrm>
          </p:grpSpPr>
          <p:sp>
            <p:nvSpPr>
              <p:cNvPr id="1504" name="Oval 3020"/>
              <p:cNvSpPr>
                <a:spLocks noChangeArrowheads="1"/>
              </p:cNvSpPr>
              <p:nvPr/>
            </p:nvSpPr>
            <p:spPr bwMode="auto">
              <a:xfrm>
                <a:off x="369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5" name="Oval 3021"/>
              <p:cNvSpPr>
                <a:spLocks noChangeArrowheads="1"/>
              </p:cNvSpPr>
              <p:nvPr/>
            </p:nvSpPr>
            <p:spPr bwMode="auto">
              <a:xfrm>
                <a:off x="370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6" name="Oval 3022"/>
              <p:cNvSpPr>
                <a:spLocks noChangeArrowheads="1"/>
              </p:cNvSpPr>
              <p:nvPr/>
            </p:nvSpPr>
            <p:spPr bwMode="auto">
              <a:xfrm>
                <a:off x="370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7" name="Oval 3023"/>
              <p:cNvSpPr>
                <a:spLocks noChangeArrowheads="1"/>
              </p:cNvSpPr>
              <p:nvPr/>
            </p:nvSpPr>
            <p:spPr bwMode="auto">
              <a:xfrm>
                <a:off x="370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8" name="Oval 3024"/>
              <p:cNvSpPr>
                <a:spLocks noChangeArrowheads="1"/>
              </p:cNvSpPr>
              <p:nvPr/>
            </p:nvSpPr>
            <p:spPr bwMode="auto">
              <a:xfrm>
                <a:off x="371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9" name="Oval 3025"/>
              <p:cNvSpPr>
                <a:spLocks noChangeArrowheads="1"/>
              </p:cNvSpPr>
              <p:nvPr/>
            </p:nvSpPr>
            <p:spPr bwMode="auto">
              <a:xfrm>
                <a:off x="371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0" name="Oval 3026"/>
              <p:cNvSpPr>
                <a:spLocks noChangeArrowheads="1"/>
              </p:cNvSpPr>
              <p:nvPr/>
            </p:nvSpPr>
            <p:spPr bwMode="auto">
              <a:xfrm>
                <a:off x="372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1" name="Oval 3027"/>
              <p:cNvSpPr>
                <a:spLocks noChangeArrowheads="1"/>
              </p:cNvSpPr>
              <p:nvPr/>
            </p:nvSpPr>
            <p:spPr bwMode="auto">
              <a:xfrm>
                <a:off x="372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2" name="Oval 3028"/>
              <p:cNvSpPr>
                <a:spLocks noChangeArrowheads="1"/>
              </p:cNvSpPr>
              <p:nvPr/>
            </p:nvSpPr>
            <p:spPr bwMode="auto">
              <a:xfrm>
                <a:off x="372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3" name="Oval 3029"/>
              <p:cNvSpPr>
                <a:spLocks noChangeArrowheads="1"/>
              </p:cNvSpPr>
              <p:nvPr/>
            </p:nvSpPr>
            <p:spPr bwMode="auto">
              <a:xfrm>
                <a:off x="373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4" name="Oval 3030"/>
              <p:cNvSpPr>
                <a:spLocks noChangeArrowheads="1"/>
              </p:cNvSpPr>
              <p:nvPr/>
            </p:nvSpPr>
            <p:spPr bwMode="auto">
              <a:xfrm>
                <a:off x="373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5" name="Oval 3031"/>
              <p:cNvSpPr>
                <a:spLocks noChangeArrowheads="1"/>
              </p:cNvSpPr>
              <p:nvPr/>
            </p:nvSpPr>
            <p:spPr bwMode="auto">
              <a:xfrm>
                <a:off x="374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6" name="Oval 3032"/>
              <p:cNvSpPr>
                <a:spLocks noChangeArrowheads="1"/>
              </p:cNvSpPr>
              <p:nvPr/>
            </p:nvSpPr>
            <p:spPr bwMode="auto">
              <a:xfrm>
                <a:off x="374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7" name="Oval 3033"/>
              <p:cNvSpPr>
                <a:spLocks noChangeArrowheads="1"/>
              </p:cNvSpPr>
              <p:nvPr/>
            </p:nvSpPr>
            <p:spPr bwMode="auto">
              <a:xfrm>
                <a:off x="374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8" name="Oval 3034"/>
              <p:cNvSpPr>
                <a:spLocks noChangeArrowheads="1"/>
              </p:cNvSpPr>
              <p:nvPr/>
            </p:nvSpPr>
            <p:spPr bwMode="auto">
              <a:xfrm>
                <a:off x="375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9" name="Oval 3035"/>
              <p:cNvSpPr>
                <a:spLocks noChangeArrowheads="1"/>
              </p:cNvSpPr>
              <p:nvPr/>
            </p:nvSpPr>
            <p:spPr bwMode="auto">
              <a:xfrm>
                <a:off x="375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0" name="Oval 3036"/>
              <p:cNvSpPr>
                <a:spLocks noChangeArrowheads="1"/>
              </p:cNvSpPr>
              <p:nvPr/>
            </p:nvSpPr>
            <p:spPr bwMode="auto">
              <a:xfrm>
                <a:off x="376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1" name="Oval 3037"/>
              <p:cNvSpPr>
                <a:spLocks noChangeArrowheads="1"/>
              </p:cNvSpPr>
              <p:nvPr/>
            </p:nvSpPr>
            <p:spPr bwMode="auto">
              <a:xfrm>
                <a:off x="376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2" name="Oval 3038"/>
              <p:cNvSpPr>
                <a:spLocks noChangeArrowheads="1"/>
              </p:cNvSpPr>
              <p:nvPr/>
            </p:nvSpPr>
            <p:spPr bwMode="auto">
              <a:xfrm>
                <a:off x="376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3" name="Oval 3039"/>
              <p:cNvSpPr>
                <a:spLocks noChangeArrowheads="1"/>
              </p:cNvSpPr>
              <p:nvPr/>
            </p:nvSpPr>
            <p:spPr bwMode="auto">
              <a:xfrm>
                <a:off x="377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4" name="Oval 3040"/>
              <p:cNvSpPr>
                <a:spLocks noChangeArrowheads="1"/>
              </p:cNvSpPr>
              <p:nvPr/>
            </p:nvSpPr>
            <p:spPr bwMode="auto">
              <a:xfrm>
                <a:off x="377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5" name="Oval 3041"/>
              <p:cNvSpPr>
                <a:spLocks noChangeArrowheads="1"/>
              </p:cNvSpPr>
              <p:nvPr/>
            </p:nvSpPr>
            <p:spPr bwMode="auto">
              <a:xfrm>
                <a:off x="3780" y="2156"/>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6" name="Oval 3042"/>
              <p:cNvSpPr>
                <a:spLocks noChangeArrowheads="1"/>
              </p:cNvSpPr>
              <p:nvPr/>
            </p:nvSpPr>
            <p:spPr bwMode="auto">
              <a:xfrm>
                <a:off x="3780"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7" name="Oval 3043"/>
              <p:cNvSpPr>
                <a:spLocks noChangeArrowheads="1"/>
              </p:cNvSpPr>
              <p:nvPr/>
            </p:nvSpPr>
            <p:spPr bwMode="auto">
              <a:xfrm>
                <a:off x="3784"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8" name="Oval 3044"/>
              <p:cNvSpPr>
                <a:spLocks noChangeArrowheads="1"/>
              </p:cNvSpPr>
              <p:nvPr/>
            </p:nvSpPr>
            <p:spPr bwMode="auto">
              <a:xfrm>
                <a:off x="3788"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9" name="Oval 3045"/>
              <p:cNvSpPr>
                <a:spLocks noChangeArrowheads="1"/>
              </p:cNvSpPr>
              <p:nvPr/>
            </p:nvSpPr>
            <p:spPr bwMode="auto">
              <a:xfrm>
                <a:off x="3792"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0" name="Oval 3046"/>
              <p:cNvSpPr>
                <a:spLocks noChangeArrowheads="1"/>
              </p:cNvSpPr>
              <p:nvPr/>
            </p:nvSpPr>
            <p:spPr bwMode="auto">
              <a:xfrm>
                <a:off x="3796"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1" name="Oval 3047"/>
              <p:cNvSpPr>
                <a:spLocks noChangeArrowheads="1"/>
              </p:cNvSpPr>
              <p:nvPr/>
            </p:nvSpPr>
            <p:spPr bwMode="auto">
              <a:xfrm>
                <a:off x="380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2" name="Oval 3048"/>
              <p:cNvSpPr>
                <a:spLocks noChangeArrowheads="1"/>
              </p:cNvSpPr>
              <p:nvPr/>
            </p:nvSpPr>
            <p:spPr bwMode="auto">
              <a:xfrm>
                <a:off x="380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3" name="Oval 3049"/>
              <p:cNvSpPr>
                <a:spLocks noChangeArrowheads="1"/>
              </p:cNvSpPr>
              <p:nvPr/>
            </p:nvSpPr>
            <p:spPr bwMode="auto">
              <a:xfrm>
                <a:off x="380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4" name="Oval 3050"/>
              <p:cNvSpPr>
                <a:spLocks noChangeArrowheads="1"/>
              </p:cNvSpPr>
              <p:nvPr/>
            </p:nvSpPr>
            <p:spPr bwMode="auto">
              <a:xfrm>
                <a:off x="381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5" name="Oval 3051"/>
              <p:cNvSpPr>
                <a:spLocks noChangeArrowheads="1"/>
              </p:cNvSpPr>
              <p:nvPr/>
            </p:nvSpPr>
            <p:spPr bwMode="auto">
              <a:xfrm>
                <a:off x="381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6" name="Oval 3052"/>
              <p:cNvSpPr>
                <a:spLocks noChangeArrowheads="1"/>
              </p:cNvSpPr>
              <p:nvPr/>
            </p:nvSpPr>
            <p:spPr bwMode="auto">
              <a:xfrm>
                <a:off x="382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7" name="Oval 3053"/>
              <p:cNvSpPr>
                <a:spLocks noChangeArrowheads="1"/>
              </p:cNvSpPr>
              <p:nvPr/>
            </p:nvSpPr>
            <p:spPr bwMode="auto">
              <a:xfrm>
                <a:off x="382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8" name="Oval 3054"/>
              <p:cNvSpPr>
                <a:spLocks noChangeArrowheads="1"/>
              </p:cNvSpPr>
              <p:nvPr/>
            </p:nvSpPr>
            <p:spPr bwMode="auto">
              <a:xfrm>
                <a:off x="382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9" name="Oval 3055"/>
              <p:cNvSpPr>
                <a:spLocks noChangeArrowheads="1"/>
              </p:cNvSpPr>
              <p:nvPr/>
            </p:nvSpPr>
            <p:spPr bwMode="auto">
              <a:xfrm>
                <a:off x="383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0" name="Oval 3056"/>
              <p:cNvSpPr>
                <a:spLocks noChangeArrowheads="1"/>
              </p:cNvSpPr>
              <p:nvPr/>
            </p:nvSpPr>
            <p:spPr bwMode="auto">
              <a:xfrm>
                <a:off x="383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1" name="Oval 3057"/>
              <p:cNvSpPr>
                <a:spLocks noChangeArrowheads="1"/>
              </p:cNvSpPr>
              <p:nvPr/>
            </p:nvSpPr>
            <p:spPr bwMode="auto">
              <a:xfrm>
                <a:off x="384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2" name="Oval 3058"/>
              <p:cNvSpPr>
                <a:spLocks noChangeArrowheads="1"/>
              </p:cNvSpPr>
              <p:nvPr/>
            </p:nvSpPr>
            <p:spPr bwMode="auto">
              <a:xfrm>
                <a:off x="384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3" name="Oval 3059"/>
              <p:cNvSpPr>
                <a:spLocks noChangeArrowheads="1"/>
              </p:cNvSpPr>
              <p:nvPr/>
            </p:nvSpPr>
            <p:spPr bwMode="auto">
              <a:xfrm>
                <a:off x="384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4" name="Oval 3060"/>
              <p:cNvSpPr>
                <a:spLocks noChangeArrowheads="1"/>
              </p:cNvSpPr>
              <p:nvPr/>
            </p:nvSpPr>
            <p:spPr bwMode="auto">
              <a:xfrm>
                <a:off x="385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5" name="Oval 3061"/>
              <p:cNvSpPr>
                <a:spLocks noChangeArrowheads="1"/>
              </p:cNvSpPr>
              <p:nvPr/>
            </p:nvSpPr>
            <p:spPr bwMode="auto">
              <a:xfrm>
                <a:off x="385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6" name="Oval 3062"/>
              <p:cNvSpPr>
                <a:spLocks noChangeArrowheads="1"/>
              </p:cNvSpPr>
              <p:nvPr/>
            </p:nvSpPr>
            <p:spPr bwMode="auto">
              <a:xfrm>
                <a:off x="386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7" name="Oval 3063"/>
              <p:cNvSpPr>
                <a:spLocks noChangeArrowheads="1"/>
              </p:cNvSpPr>
              <p:nvPr/>
            </p:nvSpPr>
            <p:spPr bwMode="auto">
              <a:xfrm>
                <a:off x="386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8" name="Oval 3064"/>
              <p:cNvSpPr>
                <a:spLocks noChangeArrowheads="1"/>
              </p:cNvSpPr>
              <p:nvPr/>
            </p:nvSpPr>
            <p:spPr bwMode="auto">
              <a:xfrm>
                <a:off x="386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9" name="Oval 3065"/>
              <p:cNvSpPr>
                <a:spLocks noChangeArrowheads="1"/>
              </p:cNvSpPr>
              <p:nvPr/>
            </p:nvSpPr>
            <p:spPr bwMode="auto">
              <a:xfrm>
                <a:off x="386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0" name="Oval 3066"/>
              <p:cNvSpPr>
                <a:spLocks noChangeArrowheads="1"/>
              </p:cNvSpPr>
              <p:nvPr/>
            </p:nvSpPr>
            <p:spPr bwMode="auto">
              <a:xfrm>
                <a:off x="387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1" name="Oval 3067"/>
              <p:cNvSpPr>
                <a:spLocks noChangeArrowheads="1"/>
              </p:cNvSpPr>
              <p:nvPr/>
            </p:nvSpPr>
            <p:spPr bwMode="auto">
              <a:xfrm>
                <a:off x="387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2" name="Oval 3068"/>
              <p:cNvSpPr>
                <a:spLocks noChangeArrowheads="1"/>
              </p:cNvSpPr>
              <p:nvPr/>
            </p:nvSpPr>
            <p:spPr bwMode="auto">
              <a:xfrm>
                <a:off x="388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3" name="Oval 3069"/>
              <p:cNvSpPr>
                <a:spLocks noChangeArrowheads="1"/>
              </p:cNvSpPr>
              <p:nvPr/>
            </p:nvSpPr>
            <p:spPr bwMode="auto">
              <a:xfrm>
                <a:off x="388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4" name="Oval 3070"/>
              <p:cNvSpPr>
                <a:spLocks noChangeArrowheads="1"/>
              </p:cNvSpPr>
              <p:nvPr/>
            </p:nvSpPr>
            <p:spPr bwMode="auto">
              <a:xfrm>
                <a:off x="388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5" name="Oval 3071"/>
              <p:cNvSpPr>
                <a:spLocks noChangeArrowheads="1"/>
              </p:cNvSpPr>
              <p:nvPr/>
            </p:nvSpPr>
            <p:spPr bwMode="auto">
              <a:xfrm>
                <a:off x="389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6" name="Oval 3072"/>
              <p:cNvSpPr>
                <a:spLocks noChangeArrowheads="1"/>
              </p:cNvSpPr>
              <p:nvPr/>
            </p:nvSpPr>
            <p:spPr bwMode="auto">
              <a:xfrm>
                <a:off x="389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7" name="Oval 3073"/>
              <p:cNvSpPr>
                <a:spLocks noChangeArrowheads="1"/>
              </p:cNvSpPr>
              <p:nvPr/>
            </p:nvSpPr>
            <p:spPr bwMode="auto">
              <a:xfrm>
                <a:off x="390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8" name="Oval 3074"/>
              <p:cNvSpPr>
                <a:spLocks noChangeArrowheads="1"/>
              </p:cNvSpPr>
              <p:nvPr/>
            </p:nvSpPr>
            <p:spPr bwMode="auto">
              <a:xfrm>
                <a:off x="390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9" name="Oval 3075"/>
              <p:cNvSpPr>
                <a:spLocks noChangeArrowheads="1"/>
              </p:cNvSpPr>
              <p:nvPr/>
            </p:nvSpPr>
            <p:spPr bwMode="auto">
              <a:xfrm>
                <a:off x="390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0" name="Oval 3076"/>
              <p:cNvSpPr>
                <a:spLocks noChangeArrowheads="1"/>
              </p:cNvSpPr>
              <p:nvPr/>
            </p:nvSpPr>
            <p:spPr bwMode="auto">
              <a:xfrm>
                <a:off x="391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1" name="Oval 3077"/>
              <p:cNvSpPr>
                <a:spLocks noChangeArrowheads="1"/>
              </p:cNvSpPr>
              <p:nvPr/>
            </p:nvSpPr>
            <p:spPr bwMode="auto">
              <a:xfrm>
                <a:off x="391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2" name="Oval 3078"/>
              <p:cNvSpPr>
                <a:spLocks noChangeArrowheads="1"/>
              </p:cNvSpPr>
              <p:nvPr/>
            </p:nvSpPr>
            <p:spPr bwMode="auto">
              <a:xfrm>
                <a:off x="391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3" name="Oval 3079"/>
              <p:cNvSpPr>
                <a:spLocks noChangeArrowheads="1"/>
              </p:cNvSpPr>
              <p:nvPr/>
            </p:nvSpPr>
            <p:spPr bwMode="auto">
              <a:xfrm>
                <a:off x="392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4" name="Oval 3080"/>
              <p:cNvSpPr>
                <a:spLocks noChangeArrowheads="1"/>
              </p:cNvSpPr>
              <p:nvPr/>
            </p:nvSpPr>
            <p:spPr bwMode="auto">
              <a:xfrm>
                <a:off x="392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5" name="Oval 3081"/>
              <p:cNvSpPr>
                <a:spLocks noChangeArrowheads="1"/>
              </p:cNvSpPr>
              <p:nvPr/>
            </p:nvSpPr>
            <p:spPr bwMode="auto">
              <a:xfrm>
                <a:off x="392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6" name="Oval 3082"/>
              <p:cNvSpPr>
                <a:spLocks noChangeArrowheads="1"/>
              </p:cNvSpPr>
              <p:nvPr/>
            </p:nvSpPr>
            <p:spPr bwMode="auto">
              <a:xfrm>
                <a:off x="393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7" name="Oval 3083"/>
              <p:cNvSpPr>
                <a:spLocks noChangeArrowheads="1"/>
              </p:cNvSpPr>
              <p:nvPr/>
            </p:nvSpPr>
            <p:spPr bwMode="auto">
              <a:xfrm>
                <a:off x="393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8" name="Oval 3084"/>
              <p:cNvSpPr>
                <a:spLocks noChangeArrowheads="1"/>
              </p:cNvSpPr>
              <p:nvPr/>
            </p:nvSpPr>
            <p:spPr bwMode="auto">
              <a:xfrm>
                <a:off x="394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9" name="Oval 3085"/>
              <p:cNvSpPr>
                <a:spLocks noChangeArrowheads="1"/>
              </p:cNvSpPr>
              <p:nvPr/>
            </p:nvSpPr>
            <p:spPr bwMode="auto">
              <a:xfrm>
                <a:off x="394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0" name="Oval 3086"/>
              <p:cNvSpPr>
                <a:spLocks noChangeArrowheads="1"/>
              </p:cNvSpPr>
              <p:nvPr/>
            </p:nvSpPr>
            <p:spPr bwMode="auto">
              <a:xfrm>
                <a:off x="394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1" name="Oval 3087"/>
              <p:cNvSpPr>
                <a:spLocks noChangeArrowheads="1"/>
              </p:cNvSpPr>
              <p:nvPr/>
            </p:nvSpPr>
            <p:spPr bwMode="auto">
              <a:xfrm>
                <a:off x="395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2" name="Oval 3088"/>
              <p:cNvSpPr>
                <a:spLocks noChangeArrowheads="1"/>
              </p:cNvSpPr>
              <p:nvPr/>
            </p:nvSpPr>
            <p:spPr bwMode="auto">
              <a:xfrm>
                <a:off x="395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3" name="Oval 3089"/>
              <p:cNvSpPr>
                <a:spLocks noChangeArrowheads="1"/>
              </p:cNvSpPr>
              <p:nvPr/>
            </p:nvSpPr>
            <p:spPr bwMode="auto">
              <a:xfrm>
                <a:off x="396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4" name="Oval 3090"/>
              <p:cNvSpPr>
                <a:spLocks noChangeArrowheads="1"/>
              </p:cNvSpPr>
              <p:nvPr/>
            </p:nvSpPr>
            <p:spPr bwMode="auto">
              <a:xfrm>
                <a:off x="396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5" name="Oval 3091"/>
              <p:cNvSpPr>
                <a:spLocks noChangeArrowheads="1"/>
              </p:cNvSpPr>
              <p:nvPr/>
            </p:nvSpPr>
            <p:spPr bwMode="auto">
              <a:xfrm>
                <a:off x="396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6" name="Oval 3092"/>
              <p:cNvSpPr>
                <a:spLocks noChangeArrowheads="1"/>
              </p:cNvSpPr>
              <p:nvPr/>
            </p:nvSpPr>
            <p:spPr bwMode="auto">
              <a:xfrm>
                <a:off x="397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7" name="Oval 3093"/>
              <p:cNvSpPr>
                <a:spLocks noChangeArrowheads="1"/>
              </p:cNvSpPr>
              <p:nvPr/>
            </p:nvSpPr>
            <p:spPr bwMode="auto">
              <a:xfrm>
                <a:off x="397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8" name="Oval 3094"/>
              <p:cNvSpPr>
                <a:spLocks noChangeArrowheads="1"/>
              </p:cNvSpPr>
              <p:nvPr/>
            </p:nvSpPr>
            <p:spPr bwMode="auto">
              <a:xfrm>
                <a:off x="398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9" name="Oval 3095"/>
              <p:cNvSpPr>
                <a:spLocks noChangeArrowheads="1"/>
              </p:cNvSpPr>
              <p:nvPr/>
            </p:nvSpPr>
            <p:spPr bwMode="auto">
              <a:xfrm>
                <a:off x="398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0" name="Oval 3096"/>
              <p:cNvSpPr>
                <a:spLocks noChangeArrowheads="1"/>
              </p:cNvSpPr>
              <p:nvPr/>
            </p:nvSpPr>
            <p:spPr bwMode="auto">
              <a:xfrm>
                <a:off x="398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1" name="Oval 3097"/>
              <p:cNvSpPr>
                <a:spLocks noChangeArrowheads="1"/>
              </p:cNvSpPr>
              <p:nvPr/>
            </p:nvSpPr>
            <p:spPr bwMode="auto">
              <a:xfrm>
                <a:off x="399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2" name="Oval 3098"/>
              <p:cNvSpPr>
                <a:spLocks noChangeArrowheads="1"/>
              </p:cNvSpPr>
              <p:nvPr/>
            </p:nvSpPr>
            <p:spPr bwMode="auto">
              <a:xfrm>
                <a:off x="399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3" name="Oval 3099"/>
              <p:cNvSpPr>
                <a:spLocks noChangeArrowheads="1"/>
              </p:cNvSpPr>
              <p:nvPr/>
            </p:nvSpPr>
            <p:spPr bwMode="auto">
              <a:xfrm>
                <a:off x="400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4" name="Oval 3100"/>
              <p:cNvSpPr>
                <a:spLocks noChangeArrowheads="1"/>
              </p:cNvSpPr>
              <p:nvPr/>
            </p:nvSpPr>
            <p:spPr bwMode="auto">
              <a:xfrm>
                <a:off x="400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5" name="Oval 3101"/>
              <p:cNvSpPr>
                <a:spLocks noChangeArrowheads="1"/>
              </p:cNvSpPr>
              <p:nvPr/>
            </p:nvSpPr>
            <p:spPr bwMode="auto">
              <a:xfrm>
                <a:off x="400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6" name="Oval 3102"/>
              <p:cNvSpPr>
                <a:spLocks noChangeArrowheads="1"/>
              </p:cNvSpPr>
              <p:nvPr/>
            </p:nvSpPr>
            <p:spPr bwMode="auto">
              <a:xfrm>
                <a:off x="400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7" name="Oval 3103"/>
              <p:cNvSpPr>
                <a:spLocks noChangeArrowheads="1"/>
              </p:cNvSpPr>
              <p:nvPr/>
            </p:nvSpPr>
            <p:spPr bwMode="auto">
              <a:xfrm>
                <a:off x="401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8" name="Oval 3104"/>
              <p:cNvSpPr>
                <a:spLocks noChangeArrowheads="1"/>
              </p:cNvSpPr>
              <p:nvPr/>
            </p:nvSpPr>
            <p:spPr bwMode="auto">
              <a:xfrm>
                <a:off x="401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9" name="Oval 3105"/>
              <p:cNvSpPr>
                <a:spLocks noChangeArrowheads="1"/>
              </p:cNvSpPr>
              <p:nvPr/>
            </p:nvSpPr>
            <p:spPr bwMode="auto">
              <a:xfrm>
                <a:off x="402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0" name="Oval 3106"/>
              <p:cNvSpPr>
                <a:spLocks noChangeArrowheads="1"/>
              </p:cNvSpPr>
              <p:nvPr/>
            </p:nvSpPr>
            <p:spPr bwMode="auto">
              <a:xfrm>
                <a:off x="402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1" name="Oval 3107"/>
              <p:cNvSpPr>
                <a:spLocks noChangeArrowheads="1"/>
              </p:cNvSpPr>
              <p:nvPr/>
            </p:nvSpPr>
            <p:spPr bwMode="auto">
              <a:xfrm>
                <a:off x="402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2" name="Oval 3108"/>
              <p:cNvSpPr>
                <a:spLocks noChangeArrowheads="1"/>
              </p:cNvSpPr>
              <p:nvPr/>
            </p:nvSpPr>
            <p:spPr bwMode="auto">
              <a:xfrm>
                <a:off x="403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3" name="Oval 3109"/>
              <p:cNvSpPr>
                <a:spLocks noChangeArrowheads="1"/>
              </p:cNvSpPr>
              <p:nvPr/>
            </p:nvSpPr>
            <p:spPr bwMode="auto">
              <a:xfrm>
                <a:off x="403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4" name="Oval 3110"/>
              <p:cNvSpPr>
                <a:spLocks noChangeArrowheads="1"/>
              </p:cNvSpPr>
              <p:nvPr/>
            </p:nvSpPr>
            <p:spPr bwMode="auto">
              <a:xfrm>
                <a:off x="404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5" name="Oval 3111"/>
              <p:cNvSpPr>
                <a:spLocks noChangeArrowheads="1"/>
              </p:cNvSpPr>
              <p:nvPr/>
            </p:nvSpPr>
            <p:spPr bwMode="auto">
              <a:xfrm>
                <a:off x="404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6" name="Oval 3112"/>
              <p:cNvSpPr>
                <a:spLocks noChangeArrowheads="1"/>
              </p:cNvSpPr>
              <p:nvPr/>
            </p:nvSpPr>
            <p:spPr bwMode="auto">
              <a:xfrm>
                <a:off x="404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7" name="Oval 3113"/>
              <p:cNvSpPr>
                <a:spLocks noChangeArrowheads="1"/>
              </p:cNvSpPr>
              <p:nvPr/>
            </p:nvSpPr>
            <p:spPr bwMode="auto">
              <a:xfrm>
                <a:off x="405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8" name="Oval 3114"/>
              <p:cNvSpPr>
                <a:spLocks noChangeArrowheads="1"/>
              </p:cNvSpPr>
              <p:nvPr/>
            </p:nvSpPr>
            <p:spPr bwMode="auto">
              <a:xfrm>
                <a:off x="405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9" name="Oval 3115"/>
              <p:cNvSpPr>
                <a:spLocks noChangeArrowheads="1"/>
              </p:cNvSpPr>
              <p:nvPr/>
            </p:nvSpPr>
            <p:spPr bwMode="auto">
              <a:xfrm>
                <a:off x="406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0" name="Oval 3116"/>
              <p:cNvSpPr>
                <a:spLocks noChangeArrowheads="1"/>
              </p:cNvSpPr>
              <p:nvPr/>
            </p:nvSpPr>
            <p:spPr bwMode="auto">
              <a:xfrm>
                <a:off x="406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1" name="Oval 3117"/>
              <p:cNvSpPr>
                <a:spLocks noChangeArrowheads="1"/>
              </p:cNvSpPr>
              <p:nvPr/>
            </p:nvSpPr>
            <p:spPr bwMode="auto">
              <a:xfrm>
                <a:off x="406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2" name="Oval 3118"/>
              <p:cNvSpPr>
                <a:spLocks noChangeArrowheads="1"/>
              </p:cNvSpPr>
              <p:nvPr/>
            </p:nvSpPr>
            <p:spPr bwMode="auto">
              <a:xfrm>
                <a:off x="407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3" name="Oval 3119"/>
              <p:cNvSpPr>
                <a:spLocks noChangeArrowheads="1"/>
              </p:cNvSpPr>
              <p:nvPr/>
            </p:nvSpPr>
            <p:spPr bwMode="auto">
              <a:xfrm>
                <a:off x="407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4" name="Oval 3120"/>
              <p:cNvSpPr>
                <a:spLocks noChangeArrowheads="1"/>
              </p:cNvSpPr>
              <p:nvPr/>
            </p:nvSpPr>
            <p:spPr bwMode="auto">
              <a:xfrm>
                <a:off x="408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5" name="Oval 3121"/>
              <p:cNvSpPr>
                <a:spLocks noChangeArrowheads="1"/>
              </p:cNvSpPr>
              <p:nvPr/>
            </p:nvSpPr>
            <p:spPr bwMode="auto">
              <a:xfrm>
                <a:off x="408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6" name="Oval 3122"/>
              <p:cNvSpPr>
                <a:spLocks noChangeArrowheads="1"/>
              </p:cNvSpPr>
              <p:nvPr/>
            </p:nvSpPr>
            <p:spPr bwMode="auto">
              <a:xfrm>
                <a:off x="408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7" name="Oval 3123"/>
              <p:cNvSpPr>
                <a:spLocks noChangeArrowheads="1"/>
              </p:cNvSpPr>
              <p:nvPr/>
            </p:nvSpPr>
            <p:spPr bwMode="auto">
              <a:xfrm>
                <a:off x="409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8" name="Oval 3124"/>
              <p:cNvSpPr>
                <a:spLocks noChangeArrowheads="1"/>
              </p:cNvSpPr>
              <p:nvPr/>
            </p:nvSpPr>
            <p:spPr bwMode="auto">
              <a:xfrm>
                <a:off x="409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9" name="Oval 3125"/>
              <p:cNvSpPr>
                <a:spLocks noChangeArrowheads="1"/>
              </p:cNvSpPr>
              <p:nvPr/>
            </p:nvSpPr>
            <p:spPr bwMode="auto">
              <a:xfrm>
                <a:off x="409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0" name="Oval 3126"/>
              <p:cNvSpPr>
                <a:spLocks noChangeArrowheads="1"/>
              </p:cNvSpPr>
              <p:nvPr/>
            </p:nvSpPr>
            <p:spPr bwMode="auto">
              <a:xfrm>
                <a:off x="410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1" name="Oval 3127"/>
              <p:cNvSpPr>
                <a:spLocks noChangeArrowheads="1"/>
              </p:cNvSpPr>
              <p:nvPr/>
            </p:nvSpPr>
            <p:spPr bwMode="auto">
              <a:xfrm>
                <a:off x="410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2" name="Oval 3128"/>
              <p:cNvSpPr>
                <a:spLocks noChangeArrowheads="1"/>
              </p:cNvSpPr>
              <p:nvPr/>
            </p:nvSpPr>
            <p:spPr bwMode="auto">
              <a:xfrm>
                <a:off x="410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3" name="Oval 3129"/>
              <p:cNvSpPr>
                <a:spLocks noChangeArrowheads="1"/>
              </p:cNvSpPr>
              <p:nvPr/>
            </p:nvSpPr>
            <p:spPr bwMode="auto">
              <a:xfrm>
                <a:off x="410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4" name="Oval 3130"/>
              <p:cNvSpPr>
                <a:spLocks noChangeArrowheads="1"/>
              </p:cNvSpPr>
              <p:nvPr/>
            </p:nvSpPr>
            <p:spPr bwMode="auto">
              <a:xfrm>
                <a:off x="411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5" name="Oval 3131"/>
              <p:cNvSpPr>
                <a:spLocks noChangeArrowheads="1"/>
              </p:cNvSpPr>
              <p:nvPr/>
            </p:nvSpPr>
            <p:spPr bwMode="auto">
              <a:xfrm>
                <a:off x="411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6" name="Oval 3132"/>
              <p:cNvSpPr>
                <a:spLocks noChangeArrowheads="1"/>
              </p:cNvSpPr>
              <p:nvPr/>
            </p:nvSpPr>
            <p:spPr bwMode="auto">
              <a:xfrm>
                <a:off x="412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7" name="Oval 3133"/>
              <p:cNvSpPr>
                <a:spLocks noChangeArrowheads="1"/>
              </p:cNvSpPr>
              <p:nvPr/>
            </p:nvSpPr>
            <p:spPr bwMode="auto">
              <a:xfrm>
                <a:off x="412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8" name="Oval 3134"/>
              <p:cNvSpPr>
                <a:spLocks noChangeArrowheads="1"/>
              </p:cNvSpPr>
              <p:nvPr/>
            </p:nvSpPr>
            <p:spPr bwMode="auto">
              <a:xfrm>
                <a:off x="412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9" name="Oval 3135"/>
              <p:cNvSpPr>
                <a:spLocks noChangeArrowheads="1"/>
              </p:cNvSpPr>
              <p:nvPr/>
            </p:nvSpPr>
            <p:spPr bwMode="auto">
              <a:xfrm>
                <a:off x="413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0" name="Oval 3136"/>
              <p:cNvSpPr>
                <a:spLocks noChangeArrowheads="1"/>
              </p:cNvSpPr>
              <p:nvPr/>
            </p:nvSpPr>
            <p:spPr bwMode="auto">
              <a:xfrm>
                <a:off x="413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1" name="Oval 3137"/>
              <p:cNvSpPr>
                <a:spLocks noChangeArrowheads="1"/>
              </p:cNvSpPr>
              <p:nvPr/>
            </p:nvSpPr>
            <p:spPr bwMode="auto">
              <a:xfrm>
                <a:off x="414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2" name="Oval 3138"/>
              <p:cNvSpPr>
                <a:spLocks noChangeArrowheads="1"/>
              </p:cNvSpPr>
              <p:nvPr/>
            </p:nvSpPr>
            <p:spPr bwMode="auto">
              <a:xfrm>
                <a:off x="414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3" name="Oval 3139"/>
              <p:cNvSpPr>
                <a:spLocks noChangeArrowheads="1"/>
              </p:cNvSpPr>
              <p:nvPr/>
            </p:nvSpPr>
            <p:spPr bwMode="auto">
              <a:xfrm>
                <a:off x="414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4" name="Oval 3140"/>
              <p:cNvSpPr>
                <a:spLocks noChangeArrowheads="1"/>
              </p:cNvSpPr>
              <p:nvPr/>
            </p:nvSpPr>
            <p:spPr bwMode="auto">
              <a:xfrm>
                <a:off x="415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5" name="Oval 3141"/>
              <p:cNvSpPr>
                <a:spLocks noChangeArrowheads="1"/>
              </p:cNvSpPr>
              <p:nvPr/>
            </p:nvSpPr>
            <p:spPr bwMode="auto">
              <a:xfrm>
                <a:off x="415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6" name="Oval 3142"/>
              <p:cNvSpPr>
                <a:spLocks noChangeArrowheads="1"/>
              </p:cNvSpPr>
              <p:nvPr/>
            </p:nvSpPr>
            <p:spPr bwMode="auto">
              <a:xfrm>
                <a:off x="416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7" name="Oval 3143"/>
              <p:cNvSpPr>
                <a:spLocks noChangeArrowheads="1"/>
              </p:cNvSpPr>
              <p:nvPr/>
            </p:nvSpPr>
            <p:spPr bwMode="auto">
              <a:xfrm>
                <a:off x="416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8" name="Oval 3144"/>
              <p:cNvSpPr>
                <a:spLocks noChangeArrowheads="1"/>
              </p:cNvSpPr>
              <p:nvPr/>
            </p:nvSpPr>
            <p:spPr bwMode="auto">
              <a:xfrm>
                <a:off x="416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9" name="Oval 3145"/>
              <p:cNvSpPr>
                <a:spLocks noChangeArrowheads="1"/>
              </p:cNvSpPr>
              <p:nvPr/>
            </p:nvSpPr>
            <p:spPr bwMode="auto">
              <a:xfrm>
                <a:off x="417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0" name="Oval 3146"/>
              <p:cNvSpPr>
                <a:spLocks noChangeArrowheads="1"/>
              </p:cNvSpPr>
              <p:nvPr/>
            </p:nvSpPr>
            <p:spPr bwMode="auto">
              <a:xfrm>
                <a:off x="417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1" name="Oval 3147"/>
              <p:cNvSpPr>
                <a:spLocks noChangeArrowheads="1"/>
              </p:cNvSpPr>
              <p:nvPr/>
            </p:nvSpPr>
            <p:spPr bwMode="auto">
              <a:xfrm>
                <a:off x="418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2" name="Oval 3148"/>
              <p:cNvSpPr>
                <a:spLocks noChangeArrowheads="1"/>
              </p:cNvSpPr>
              <p:nvPr/>
            </p:nvSpPr>
            <p:spPr bwMode="auto">
              <a:xfrm>
                <a:off x="418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3" name="Oval 3149"/>
              <p:cNvSpPr>
                <a:spLocks noChangeArrowheads="1"/>
              </p:cNvSpPr>
              <p:nvPr/>
            </p:nvSpPr>
            <p:spPr bwMode="auto">
              <a:xfrm>
                <a:off x="418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4" name="Oval 3150"/>
              <p:cNvSpPr>
                <a:spLocks noChangeArrowheads="1"/>
              </p:cNvSpPr>
              <p:nvPr/>
            </p:nvSpPr>
            <p:spPr bwMode="auto">
              <a:xfrm>
                <a:off x="419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5" name="Oval 3151"/>
              <p:cNvSpPr>
                <a:spLocks noChangeArrowheads="1"/>
              </p:cNvSpPr>
              <p:nvPr/>
            </p:nvSpPr>
            <p:spPr bwMode="auto">
              <a:xfrm>
                <a:off x="419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6" name="Oval 3152"/>
              <p:cNvSpPr>
                <a:spLocks noChangeArrowheads="1"/>
              </p:cNvSpPr>
              <p:nvPr/>
            </p:nvSpPr>
            <p:spPr bwMode="auto">
              <a:xfrm>
                <a:off x="420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7" name="Oval 3153"/>
              <p:cNvSpPr>
                <a:spLocks noChangeArrowheads="1"/>
              </p:cNvSpPr>
              <p:nvPr/>
            </p:nvSpPr>
            <p:spPr bwMode="auto">
              <a:xfrm>
                <a:off x="420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8" name="Oval 3154"/>
              <p:cNvSpPr>
                <a:spLocks noChangeArrowheads="1"/>
              </p:cNvSpPr>
              <p:nvPr/>
            </p:nvSpPr>
            <p:spPr bwMode="auto">
              <a:xfrm>
                <a:off x="420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9" name="Oval 3155"/>
              <p:cNvSpPr>
                <a:spLocks noChangeArrowheads="1"/>
              </p:cNvSpPr>
              <p:nvPr/>
            </p:nvSpPr>
            <p:spPr bwMode="auto">
              <a:xfrm>
                <a:off x="421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0" name="Oval 3156"/>
              <p:cNvSpPr>
                <a:spLocks noChangeArrowheads="1"/>
              </p:cNvSpPr>
              <p:nvPr/>
            </p:nvSpPr>
            <p:spPr bwMode="auto">
              <a:xfrm>
                <a:off x="421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1" name="Oval 3157"/>
              <p:cNvSpPr>
                <a:spLocks noChangeArrowheads="1"/>
              </p:cNvSpPr>
              <p:nvPr/>
            </p:nvSpPr>
            <p:spPr bwMode="auto">
              <a:xfrm>
                <a:off x="422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2" name="Oval 3158"/>
              <p:cNvSpPr>
                <a:spLocks noChangeArrowheads="1"/>
              </p:cNvSpPr>
              <p:nvPr/>
            </p:nvSpPr>
            <p:spPr bwMode="auto">
              <a:xfrm>
                <a:off x="422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3" name="Oval 3159"/>
              <p:cNvSpPr>
                <a:spLocks noChangeArrowheads="1"/>
              </p:cNvSpPr>
              <p:nvPr/>
            </p:nvSpPr>
            <p:spPr bwMode="auto">
              <a:xfrm>
                <a:off x="422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4" name="Oval 3160"/>
              <p:cNvSpPr>
                <a:spLocks noChangeArrowheads="1"/>
              </p:cNvSpPr>
              <p:nvPr/>
            </p:nvSpPr>
            <p:spPr bwMode="auto">
              <a:xfrm>
                <a:off x="423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5" name="Oval 3161"/>
              <p:cNvSpPr>
                <a:spLocks noChangeArrowheads="1"/>
              </p:cNvSpPr>
              <p:nvPr/>
            </p:nvSpPr>
            <p:spPr bwMode="auto">
              <a:xfrm>
                <a:off x="423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6" name="Oval 3162"/>
              <p:cNvSpPr>
                <a:spLocks noChangeArrowheads="1"/>
              </p:cNvSpPr>
              <p:nvPr/>
            </p:nvSpPr>
            <p:spPr bwMode="auto">
              <a:xfrm>
                <a:off x="424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7" name="Oval 3163"/>
              <p:cNvSpPr>
                <a:spLocks noChangeArrowheads="1"/>
              </p:cNvSpPr>
              <p:nvPr/>
            </p:nvSpPr>
            <p:spPr bwMode="auto">
              <a:xfrm>
                <a:off x="424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8" name="Oval 3164"/>
              <p:cNvSpPr>
                <a:spLocks noChangeArrowheads="1"/>
              </p:cNvSpPr>
              <p:nvPr/>
            </p:nvSpPr>
            <p:spPr bwMode="auto">
              <a:xfrm>
                <a:off x="424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9" name="Oval 3165"/>
              <p:cNvSpPr>
                <a:spLocks noChangeArrowheads="1"/>
              </p:cNvSpPr>
              <p:nvPr/>
            </p:nvSpPr>
            <p:spPr bwMode="auto">
              <a:xfrm>
                <a:off x="425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0" name="Oval 3166"/>
              <p:cNvSpPr>
                <a:spLocks noChangeArrowheads="1"/>
              </p:cNvSpPr>
              <p:nvPr/>
            </p:nvSpPr>
            <p:spPr bwMode="auto">
              <a:xfrm>
                <a:off x="425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1" name="Oval 3167"/>
              <p:cNvSpPr>
                <a:spLocks noChangeArrowheads="1"/>
              </p:cNvSpPr>
              <p:nvPr/>
            </p:nvSpPr>
            <p:spPr bwMode="auto">
              <a:xfrm>
                <a:off x="426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2" name="Oval 3168"/>
              <p:cNvSpPr>
                <a:spLocks noChangeArrowheads="1"/>
              </p:cNvSpPr>
              <p:nvPr/>
            </p:nvSpPr>
            <p:spPr bwMode="auto">
              <a:xfrm>
                <a:off x="426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3" name="Oval 3169"/>
              <p:cNvSpPr>
                <a:spLocks noChangeArrowheads="1"/>
              </p:cNvSpPr>
              <p:nvPr/>
            </p:nvSpPr>
            <p:spPr bwMode="auto">
              <a:xfrm>
                <a:off x="426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4" name="Oval 3170"/>
              <p:cNvSpPr>
                <a:spLocks noChangeArrowheads="1"/>
              </p:cNvSpPr>
              <p:nvPr/>
            </p:nvSpPr>
            <p:spPr bwMode="auto">
              <a:xfrm>
                <a:off x="427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5" name="Oval 3171"/>
              <p:cNvSpPr>
                <a:spLocks noChangeArrowheads="1"/>
              </p:cNvSpPr>
              <p:nvPr/>
            </p:nvSpPr>
            <p:spPr bwMode="auto">
              <a:xfrm>
                <a:off x="427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6" name="Oval 3172"/>
              <p:cNvSpPr>
                <a:spLocks noChangeArrowheads="1"/>
              </p:cNvSpPr>
              <p:nvPr/>
            </p:nvSpPr>
            <p:spPr bwMode="auto">
              <a:xfrm>
                <a:off x="428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7" name="Oval 3173"/>
              <p:cNvSpPr>
                <a:spLocks noChangeArrowheads="1"/>
              </p:cNvSpPr>
              <p:nvPr/>
            </p:nvSpPr>
            <p:spPr bwMode="auto">
              <a:xfrm>
                <a:off x="428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8" name="Oval 3174"/>
              <p:cNvSpPr>
                <a:spLocks noChangeArrowheads="1"/>
              </p:cNvSpPr>
              <p:nvPr/>
            </p:nvSpPr>
            <p:spPr bwMode="auto">
              <a:xfrm>
                <a:off x="428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9" name="Oval 3175"/>
              <p:cNvSpPr>
                <a:spLocks noChangeArrowheads="1"/>
              </p:cNvSpPr>
              <p:nvPr/>
            </p:nvSpPr>
            <p:spPr bwMode="auto">
              <a:xfrm>
                <a:off x="429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0" name="Oval 3176"/>
              <p:cNvSpPr>
                <a:spLocks noChangeArrowheads="1"/>
              </p:cNvSpPr>
              <p:nvPr/>
            </p:nvSpPr>
            <p:spPr bwMode="auto">
              <a:xfrm>
                <a:off x="429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1" name="Oval 3177"/>
              <p:cNvSpPr>
                <a:spLocks noChangeArrowheads="1"/>
              </p:cNvSpPr>
              <p:nvPr/>
            </p:nvSpPr>
            <p:spPr bwMode="auto">
              <a:xfrm>
                <a:off x="430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2" name="Oval 3178"/>
              <p:cNvSpPr>
                <a:spLocks noChangeArrowheads="1"/>
              </p:cNvSpPr>
              <p:nvPr/>
            </p:nvSpPr>
            <p:spPr bwMode="auto">
              <a:xfrm>
                <a:off x="430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3" name="Oval 3179"/>
              <p:cNvSpPr>
                <a:spLocks noChangeArrowheads="1"/>
              </p:cNvSpPr>
              <p:nvPr/>
            </p:nvSpPr>
            <p:spPr bwMode="auto">
              <a:xfrm>
                <a:off x="430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4" name="Oval 3180"/>
              <p:cNvSpPr>
                <a:spLocks noChangeArrowheads="1"/>
              </p:cNvSpPr>
              <p:nvPr/>
            </p:nvSpPr>
            <p:spPr bwMode="auto">
              <a:xfrm>
                <a:off x="431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5" name="Oval 3181"/>
              <p:cNvSpPr>
                <a:spLocks noChangeArrowheads="1"/>
              </p:cNvSpPr>
              <p:nvPr/>
            </p:nvSpPr>
            <p:spPr bwMode="auto">
              <a:xfrm>
                <a:off x="431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6" name="Oval 3182"/>
              <p:cNvSpPr>
                <a:spLocks noChangeArrowheads="1"/>
              </p:cNvSpPr>
              <p:nvPr/>
            </p:nvSpPr>
            <p:spPr bwMode="auto">
              <a:xfrm>
                <a:off x="432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7" name="Oval 3183"/>
              <p:cNvSpPr>
                <a:spLocks noChangeArrowheads="1"/>
              </p:cNvSpPr>
              <p:nvPr/>
            </p:nvSpPr>
            <p:spPr bwMode="auto">
              <a:xfrm>
                <a:off x="432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8" name="Oval 3184"/>
              <p:cNvSpPr>
                <a:spLocks noChangeArrowheads="1"/>
              </p:cNvSpPr>
              <p:nvPr/>
            </p:nvSpPr>
            <p:spPr bwMode="auto">
              <a:xfrm>
                <a:off x="432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9" name="Oval 3185"/>
              <p:cNvSpPr>
                <a:spLocks noChangeArrowheads="1"/>
              </p:cNvSpPr>
              <p:nvPr/>
            </p:nvSpPr>
            <p:spPr bwMode="auto">
              <a:xfrm>
                <a:off x="432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0" name="Oval 3186"/>
              <p:cNvSpPr>
                <a:spLocks noChangeArrowheads="1"/>
              </p:cNvSpPr>
              <p:nvPr/>
            </p:nvSpPr>
            <p:spPr bwMode="auto">
              <a:xfrm>
                <a:off x="433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1" name="Oval 3187"/>
              <p:cNvSpPr>
                <a:spLocks noChangeArrowheads="1"/>
              </p:cNvSpPr>
              <p:nvPr/>
            </p:nvSpPr>
            <p:spPr bwMode="auto">
              <a:xfrm>
                <a:off x="433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2" name="Oval 3188"/>
              <p:cNvSpPr>
                <a:spLocks noChangeArrowheads="1"/>
              </p:cNvSpPr>
              <p:nvPr/>
            </p:nvSpPr>
            <p:spPr bwMode="auto">
              <a:xfrm>
                <a:off x="433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3" name="Oval 3189"/>
              <p:cNvSpPr>
                <a:spLocks noChangeArrowheads="1"/>
              </p:cNvSpPr>
              <p:nvPr/>
            </p:nvSpPr>
            <p:spPr bwMode="auto">
              <a:xfrm>
                <a:off x="434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4" name="Oval 3190"/>
              <p:cNvSpPr>
                <a:spLocks noChangeArrowheads="1"/>
              </p:cNvSpPr>
              <p:nvPr/>
            </p:nvSpPr>
            <p:spPr bwMode="auto">
              <a:xfrm>
                <a:off x="434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5" name="Oval 3191"/>
              <p:cNvSpPr>
                <a:spLocks noChangeArrowheads="1"/>
              </p:cNvSpPr>
              <p:nvPr/>
            </p:nvSpPr>
            <p:spPr bwMode="auto">
              <a:xfrm>
                <a:off x="434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6" name="Oval 3192"/>
              <p:cNvSpPr>
                <a:spLocks noChangeArrowheads="1"/>
              </p:cNvSpPr>
              <p:nvPr/>
            </p:nvSpPr>
            <p:spPr bwMode="auto">
              <a:xfrm>
                <a:off x="435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7" name="Oval 3193"/>
              <p:cNvSpPr>
                <a:spLocks noChangeArrowheads="1"/>
              </p:cNvSpPr>
              <p:nvPr/>
            </p:nvSpPr>
            <p:spPr bwMode="auto">
              <a:xfrm>
                <a:off x="435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8" name="Oval 3194"/>
              <p:cNvSpPr>
                <a:spLocks noChangeArrowheads="1"/>
              </p:cNvSpPr>
              <p:nvPr/>
            </p:nvSpPr>
            <p:spPr bwMode="auto">
              <a:xfrm>
                <a:off x="436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9" name="Oval 3195"/>
              <p:cNvSpPr>
                <a:spLocks noChangeArrowheads="1"/>
              </p:cNvSpPr>
              <p:nvPr/>
            </p:nvSpPr>
            <p:spPr bwMode="auto">
              <a:xfrm>
                <a:off x="436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0" name="Oval 3196"/>
              <p:cNvSpPr>
                <a:spLocks noChangeArrowheads="1"/>
              </p:cNvSpPr>
              <p:nvPr/>
            </p:nvSpPr>
            <p:spPr bwMode="auto">
              <a:xfrm>
                <a:off x="436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1" name="Oval 3197"/>
              <p:cNvSpPr>
                <a:spLocks noChangeArrowheads="1"/>
              </p:cNvSpPr>
              <p:nvPr/>
            </p:nvSpPr>
            <p:spPr bwMode="auto">
              <a:xfrm>
                <a:off x="437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2" name="Oval 3198"/>
              <p:cNvSpPr>
                <a:spLocks noChangeArrowheads="1"/>
              </p:cNvSpPr>
              <p:nvPr/>
            </p:nvSpPr>
            <p:spPr bwMode="auto">
              <a:xfrm>
                <a:off x="437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3" name="Oval 3199"/>
              <p:cNvSpPr>
                <a:spLocks noChangeArrowheads="1"/>
              </p:cNvSpPr>
              <p:nvPr/>
            </p:nvSpPr>
            <p:spPr bwMode="auto">
              <a:xfrm>
                <a:off x="438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4" name="Oval 3200"/>
              <p:cNvSpPr>
                <a:spLocks noChangeArrowheads="1"/>
              </p:cNvSpPr>
              <p:nvPr/>
            </p:nvSpPr>
            <p:spPr bwMode="auto">
              <a:xfrm>
                <a:off x="438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5" name="Oval 3201"/>
              <p:cNvSpPr>
                <a:spLocks noChangeArrowheads="1"/>
              </p:cNvSpPr>
              <p:nvPr/>
            </p:nvSpPr>
            <p:spPr bwMode="auto">
              <a:xfrm>
                <a:off x="438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6" name="Oval 3202"/>
              <p:cNvSpPr>
                <a:spLocks noChangeArrowheads="1"/>
              </p:cNvSpPr>
              <p:nvPr/>
            </p:nvSpPr>
            <p:spPr bwMode="auto">
              <a:xfrm>
                <a:off x="439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7" name="Oval 3203"/>
              <p:cNvSpPr>
                <a:spLocks noChangeArrowheads="1"/>
              </p:cNvSpPr>
              <p:nvPr/>
            </p:nvSpPr>
            <p:spPr bwMode="auto">
              <a:xfrm>
                <a:off x="439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8" name="Oval 3204"/>
              <p:cNvSpPr>
                <a:spLocks noChangeArrowheads="1"/>
              </p:cNvSpPr>
              <p:nvPr/>
            </p:nvSpPr>
            <p:spPr bwMode="auto">
              <a:xfrm>
                <a:off x="440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9" name="Oval 3205"/>
              <p:cNvSpPr>
                <a:spLocks noChangeArrowheads="1"/>
              </p:cNvSpPr>
              <p:nvPr/>
            </p:nvSpPr>
            <p:spPr bwMode="auto">
              <a:xfrm>
                <a:off x="440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0" name="Oval 3206"/>
              <p:cNvSpPr>
                <a:spLocks noChangeArrowheads="1"/>
              </p:cNvSpPr>
              <p:nvPr/>
            </p:nvSpPr>
            <p:spPr bwMode="auto">
              <a:xfrm>
                <a:off x="440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1" name="Oval 3207"/>
              <p:cNvSpPr>
                <a:spLocks noChangeArrowheads="1"/>
              </p:cNvSpPr>
              <p:nvPr/>
            </p:nvSpPr>
            <p:spPr bwMode="auto">
              <a:xfrm>
                <a:off x="441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2" name="Oval 3208"/>
              <p:cNvSpPr>
                <a:spLocks noChangeArrowheads="1"/>
              </p:cNvSpPr>
              <p:nvPr/>
            </p:nvSpPr>
            <p:spPr bwMode="auto">
              <a:xfrm>
                <a:off x="441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3" name="Oval 3209"/>
              <p:cNvSpPr>
                <a:spLocks noChangeArrowheads="1"/>
              </p:cNvSpPr>
              <p:nvPr/>
            </p:nvSpPr>
            <p:spPr bwMode="auto">
              <a:xfrm>
                <a:off x="442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4" name="Oval 3210"/>
              <p:cNvSpPr>
                <a:spLocks noChangeArrowheads="1"/>
              </p:cNvSpPr>
              <p:nvPr/>
            </p:nvSpPr>
            <p:spPr bwMode="auto">
              <a:xfrm>
                <a:off x="442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5" name="Oval 3211"/>
              <p:cNvSpPr>
                <a:spLocks noChangeArrowheads="1"/>
              </p:cNvSpPr>
              <p:nvPr/>
            </p:nvSpPr>
            <p:spPr bwMode="auto">
              <a:xfrm>
                <a:off x="442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6" name="Oval 3212"/>
              <p:cNvSpPr>
                <a:spLocks noChangeArrowheads="1"/>
              </p:cNvSpPr>
              <p:nvPr/>
            </p:nvSpPr>
            <p:spPr bwMode="auto">
              <a:xfrm>
                <a:off x="442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7" name="Oval 3213"/>
              <p:cNvSpPr>
                <a:spLocks noChangeArrowheads="1"/>
              </p:cNvSpPr>
              <p:nvPr/>
            </p:nvSpPr>
            <p:spPr bwMode="auto">
              <a:xfrm>
                <a:off x="443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8" name="Oval 3214"/>
              <p:cNvSpPr>
                <a:spLocks noChangeArrowheads="1"/>
              </p:cNvSpPr>
              <p:nvPr/>
            </p:nvSpPr>
            <p:spPr bwMode="auto">
              <a:xfrm>
                <a:off x="443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9" name="Oval 3215"/>
              <p:cNvSpPr>
                <a:spLocks noChangeArrowheads="1"/>
              </p:cNvSpPr>
              <p:nvPr/>
            </p:nvSpPr>
            <p:spPr bwMode="auto">
              <a:xfrm>
                <a:off x="444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0" name="Oval 3216"/>
              <p:cNvSpPr>
                <a:spLocks noChangeArrowheads="1"/>
              </p:cNvSpPr>
              <p:nvPr/>
            </p:nvSpPr>
            <p:spPr bwMode="auto">
              <a:xfrm>
                <a:off x="444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1" name="Oval 3217"/>
              <p:cNvSpPr>
                <a:spLocks noChangeArrowheads="1"/>
              </p:cNvSpPr>
              <p:nvPr/>
            </p:nvSpPr>
            <p:spPr bwMode="auto">
              <a:xfrm>
                <a:off x="444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2" name="Oval 3218"/>
              <p:cNvSpPr>
                <a:spLocks noChangeArrowheads="1"/>
              </p:cNvSpPr>
              <p:nvPr/>
            </p:nvSpPr>
            <p:spPr bwMode="auto">
              <a:xfrm>
                <a:off x="445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3" name="Oval 3219"/>
              <p:cNvSpPr>
                <a:spLocks noChangeArrowheads="1"/>
              </p:cNvSpPr>
              <p:nvPr/>
            </p:nvSpPr>
            <p:spPr bwMode="auto">
              <a:xfrm>
                <a:off x="445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9" name="Group 3421"/>
            <p:cNvGrpSpPr>
              <a:grpSpLocks/>
            </p:cNvGrpSpPr>
            <p:nvPr/>
          </p:nvGrpSpPr>
          <p:grpSpPr bwMode="auto">
            <a:xfrm>
              <a:off x="7081838" y="3109913"/>
              <a:ext cx="1235075" cy="344488"/>
              <a:chOff x="4461" y="1959"/>
              <a:chExt cx="778" cy="217"/>
            </a:xfrm>
          </p:grpSpPr>
          <p:sp>
            <p:nvSpPr>
              <p:cNvPr id="1304" name="Oval 3221"/>
              <p:cNvSpPr>
                <a:spLocks noChangeArrowheads="1"/>
              </p:cNvSpPr>
              <p:nvPr/>
            </p:nvSpPr>
            <p:spPr bwMode="auto">
              <a:xfrm>
                <a:off x="446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5" name="Oval 3222"/>
              <p:cNvSpPr>
                <a:spLocks noChangeArrowheads="1"/>
              </p:cNvSpPr>
              <p:nvPr/>
            </p:nvSpPr>
            <p:spPr bwMode="auto">
              <a:xfrm>
                <a:off x="4465"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6" name="Oval 3223"/>
              <p:cNvSpPr>
                <a:spLocks noChangeArrowheads="1"/>
              </p:cNvSpPr>
              <p:nvPr/>
            </p:nvSpPr>
            <p:spPr bwMode="auto">
              <a:xfrm>
                <a:off x="4469"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7" name="Oval 3224"/>
              <p:cNvSpPr>
                <a:spLocks noChangeArrowheads="1"/>
              </p:cNvSpPr>
              <p:nvPr/>
            </p:nvSpPr>
            <p:spPr bwMode="auto">
              <a:xfrm>
                <a:off x="4473"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8" name="Oval 3225"/>
              <p:cNvSpPr>
                <a:spLocks noChangeArrowheads="1"/>
              </p:cNvSpPr>
              <p:nvPr/>
            </p:nvSpPr>
            <p:spPr bwMode="auto">
              <a:xfrm>
                <a:off x="4477"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9" name="Oval 3226"/>
              <p:cNvSpPr>
                <a:spLocks noChangeArrowheads="1"/>
              </p:cNvSpPr>
              <p:nvPr/>
            </p:nvSpPr>
            <p:spPr bwMode="auto">
              <a:xfrm>
                <a:off x="4481"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0" name="Oval 3227"/>
              <p:cNvSpPr>
                <a:spLocks noChangeArrowheads="1"/>
              </p:cNvSpPr>
              <p:nvPr/>
            </p:nvSpPr>
            <p:spPr bwMode="auto">
              <a:xfrm>
                <a:off x="44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1" name="Oval 3228"/>
              <p:cNvSpPr>
                <a:spLocks noChangeArrowheads="1"/>
              </p:cNvSpPr>
              <p:nvPr/>
            </p:nvSpPr>
            <p:spPr bwMode="auto">
              <a:xfrm>
                <a:off x="44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2" name="Oval 3229"/>
              <p:cNvSpPr>
                <a:spLocks noChangeArrowheads="1"/>
              </p:cNvSpPr>
              <p:nvPr/>
            </p:nvSpPr>
            <p:spPr bwMode="auto">
              <a:xfrm>
                <a:off x="44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3" name="Oval 3230"/>
              <p:cNvSpPr>
                <a:spLocks noChangeArrowheads="1"/>
              </p:cNvSpPr>
              <p:nvPr/>
            </p:nvSpPr>
            <p:spPr bwMode="auto">
              <a:xfrm>
                <a:off x="44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4" name="Oval 3231"/>
              <p:cNvSpPr>
                <a:spLocks noChangeArrowheads="1"/>
              </p:cNvSpPr>
              <p:nvPr/>
            </p:nvSpPr>
            <p:spPr bwMode="auto">
              <a:xfrm>
                <a:off x="45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5" name="Oval 3232"/>
              <p:cNvSpPr>
                <a:spLocks noChangeArrowheads="1"/>
              </p:cNvSpPr>
              <p:nvPr/>
            </p:nvSpPr>
            <p:spPr bwMode="auto">
              <a:xfrm>
                <a:off x="45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6" name="Oval 3233"/>
              <p:cNvSpPr>
                <a:spLocks noChangeArrowheads="1"/>
              </p:cNvSpPr>
              <p:nvPr/>
            </p:nvSpPr>
            <p:spPr bwMode="auto">
              <a:xfrm>
                <a:off x="45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7" name="Oval 3234"/>
              <p:cNvSpPr>
                <a:spLocks noChangeArrowheads="1"/>
              </p:cNvSpPr>
              <p:nvPr/>
            </p:nvSpPr>
            <p:spPr bwMode="auto">
              <a:xfrm>
                <a:off x="45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8" name="Oval 3235"/>
              <p:cNvSpPr>
                <a:spLocks noChangeArrowheads="1"/>
              </p:cNvSpPr>
              <p:nvPr/>
            </p:nvSpPr>
            <p:spPr bwMode="auto">
              <a:xfrm>
                <a:off x="45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9" name="Oval 3236"/>
              <p:cNvSpPr>
                <a:spLocks noChangeArrowheads="1"/>
              </p:cNvSpPr>
              <p:nvPr/>
            </p:nvSpPr>
            <p:spPr bwMode="auto">
              <a:xfrm>
                <a:off x="45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0" name="Oval 3237"/>
              <p:cNvSpPr>
                <a:spLocks noChangeArrowheads="1"/>
              </p:cNvSpPr>
              <p:nvPr/>
            </p:nvSpPr>
            <p:spPr bwMode="auto">
              <a:xfrm>
                <a:off x="452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1" name="Oval 3238"/>
              <p:cNvSpPr>
                <a:spLocks noChangeArrowheads="1"/>
              </p:cNvSpPr>
              <p:nvPr/>
            </p:nvSpPr>
            <p:spPr bwMode="auto">
              <a:xfrm>
                <a:off x="452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2" name="Oval 3239"/>
              <p:cNvSpPr>
                <a:spLocks noChangeArrowheads="1"/>
              </p:cNvSpPr>
              <p:nvPr/>
            </p:nvSpPr>
            <p:spPr bwMode="auto">
              <a:xfrm>
                <a:off x="453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3" name="Oval 3240"/>
              <p:cNvSpPr>
                <a:spLocks noChangeArrowheads="1"/>
              </p:cNvSpPr>
              <p:nvPr/>
            </p:nvSpPr>
            <p:spPr bwMode="auto">
              <a:xfrm>
                <a:off x="453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4" name="Oval 3241"/>
              <p:cNvSpPr>
                <a:spLocks noChangeArrowheads="1"/>
              </p:cNvSpPr>
              <p:nvPr/>
            </p:nvSpPr>
            <p:spPr bwMode="auto">
              <a:xfrm>
                <a:off x="453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5" name="Oval 3242"/>
              <p:cNvSpPr>
                <a:spLocks noChangeArrowheads="1"/>
              </p:cNvSpPr>
              <p:nvPr/>
            </p:nvSpPr>
            <p:spPr bwMode="auto">
              <a:xfrm>
                <a:off x="454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6" name="Oval 3243"/>
              <p:cNvSpPr>
                <a:spLocks noChangeArrowheads="1"/>
              </p:cNvSpPr>
              <p:nvPr/>
            </p:nvSpPr>
            <p:spPr bwMode="auto">
              <a:xfrm>
                <a:off x="454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7" name="Oval 3244"/>
              <p:cNvSpPr>
                <a:spLocks noChangeArrowheads="1"/>
              </p:cNvSpPr>
              <p:nvPr/>
            </p:nvSpPr>
            <p:spPr bwMode="auto">
              <a:xfrm>
                <a:off x="455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8" name="Oval 3245"/>
              <p:cNvSpPr>
                <a:spLocks noChangeArrowheads="1"/>
              </p:cNvSpPr>
              <p:nvPr/>
            </p:nvSpPr>
            <p:spPr bwMode="auto">
              <a:xfrm>
                <a:off x="455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9" name="Oval 3246"/>
              <p:cNvSpPr>
                <a:spLocks noChangeArrowheads="1"/>
              </p:cNvSpPr>
              <p:nvPr/>
            </p:nvSpPr>
            <p:spPr bwMode="auto">
              <a:xfrm>
                <a:off x="455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0" name="Oval 3247"/>
              <p:cNvSpPr>
                <a:spLocks noChangeArrowheads="1"/>
              </p:cNvSpPr>
              <p:nvPr/>
            </p:nvSpPr>
            <p:spPr bwMode="auto">
              <a:xfrm>
                <a:off x="456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1" name="Oval 3248"/>
              <p:cNvSpPr>
                <a:spLocks noChangeArrowheads="1"/>
              </p:cNvSpPr>
              <p:nvPr/>
            </p:nvSpPr>
            <p:spPr bwMode="auto">
              <a:xfrm>
                <a:off x="456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2" name="Oval 3249"/>
              <p:cNvSpPr>
                <a:spLocks noChangeArrowheads="1"/>
              </p:cNvSpPr>
              <p:nvPr/>
            </p:nvSpPr>
            <p:spPr bwMode="auto">
              <a:xfrm>
                <a:off x="45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3" name="Oval 3250"/>
              <p:cNvSpPr>
                <a:spLocks noChangeArrowheads="1"/>
              </p:cNvSpPr>
              <p:nvPr/>
            </p:nvSpPr>
            <p:spPr bwMode="auto">
              <a:xfrm>
                <a:off x="45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4" name="Oval 3251"/>
              <p:cNvSpPr>
                <a:spLocks noChangeArrowheads="1"/>
              </p:cNvSpPr>
              <p:nvPr/>
            </p:nvSpPr>
            <p:spPr bwMode="auto">
              <a:xfrm>
                <a:off x="45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5" name="Oval 3252"/>
              <p:cNvSpPr>
                <a:spLocks noChangeArrowheads="1"/>
              </p:cNvSpPr>
              <p:nvPr/>
            </p:nvSpPr>
            <p:spPr bwMode="auto">
              <a:xfrm>
                <a:off x="45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6" name="Oval 3253"/>
              <p:cNvSpPr>
                <a:spLocks noChangeArrowheads="1"/>
              </p:cNvSpPr>
              <p:nvPr/>
            </p:nvSpPr>
            <p:spPr bwMode="auto">
              <a:xfrm>
                <a:off x="45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7" name="Oval 3254"/>
              <p:cNvSpPr>
                <a:spLocks noChangeArrowheads="1"/>
              </p:cNvSpPr>
              <p:nvPr/>
            </p:nvSpPr>
            <p:spPr bwMode="auto">
              <a:xfrm>
                <a:off x="45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8" name="Oval 3255"/>
              <p:cNvSpPr>
                <a:spLocks noChangeArrowheads="1"/>
              </p:cNvSpPr>
              <p:nvPr/>
            </p:nvSpPr>
            <p:spPr bwMode="auto">
              <a:xfrm>
                <a:off x="45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9" name="Oval 3256"/>
              <p:cNvSpPr>
                <a:spLocks noChangeArrowheads="1"/>
              </p:cNvSpPr>
              <p:nvPr/>
            </p:nvSpPr>
            <p:spPr bwMode="auto">
              <a:xfrm>
                <a:off x="45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0" name="Oval 3257"/>
              <p:cNvSpPr>
                <a:spLocks noChangeArrowheads="1"/>
              </p:cNvSpPr>
              <p:nvPr/>
            </p:nvSpPr>
            <p:spPr bwMode="auto">
              <a:xfrm>
                <a:off x="45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1" name="Oval 3258"/>
              <p:cNvSpPr>
                <a:spLocks noChangeArrowheads="1"/>
              </p:cNvSpPr>
              <p:nvPr/>
            </p:nvSpPr>
            <p:spPr bwMode="auto">
              <a:xfrm>
                <a:off x="46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2" name="Oval 3259"/>
              <p:cNvSpPr>
                <a:spLocks noChangeArrowheads="1"/>
              </p:cNvSpPr>
              <p:nvPr/>
            </p:nvSpPr>
            <p:spPr bwMode="auto">
              <a:xfrm>
                <a:off x="46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3" name="Oval 3260"/>
              <p:cNvSpPr>
                <a:spLocks noChangeArrowheads="1"/>
              </p:cNvSpPr>
              <p:nvPr/>
            </p:nvSpPr>
            <p:spPr bwMode="auto">
              <a:xfrm>
                <a:off x="46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4" name="Oval 3261"/>
              <p:cNvSpPr>
                <a:spLocks noChangeArrowheads="1"/>
              </p:cNvSpPr>
              <p:nvPr/>
            </p:nvSpPr>
            <p:spPr bwMode="auto">
              <a:xfrm>
                <a:off x="46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5" name="Oval 3262"/>
              <p:cNvSpPr>
                <a:spLocks noChangeArrowheads="1"/>
              </p:cNvSpPr>
              <p:nvPr/>
            </p:nvSpPr>
            <p:spPr bwMode="auto">
              <a:xfrm>
                <a:off x="46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6" name="Oval 3263"/>
              <p:cNvSpPr>
                <a:spLocks noChangeArrowheads="1"/>
              </p:cNvSpPr>
              <p:nvPr/>
            </p:nvSpPr>
            <p:spPr bwMode="auto">
              <a:xfrm>
                <a:off x="46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7" name="Oval 3264"/>
              <p:cNvSpPr>
                <a:spLocks noChangeArrowheads="1"/>
              </p:cNvSpPr>
              <p:nvPr/>
            </p:nvSpPr>
            <p:spPr bwMode="auto">
              <a:xfrm>
                <a:off x="46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8" name="Oval 3265"/>
              <p:cNvSpPr>
                <a:spLocks noChangeArrowheads="1"/>
              </p:cNvSpPr>
              <p:nvPr/>
            </p:nvSpPr>
            <p:spPr bwMode="auto">
              <a:xfrm>
                <a:off x="46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9" name="Oval 3266"/>
              <p:cNvSpPr>
                <a:spLocks noChangeArrowheads="1"/>
              </p:cNvSpPr>
              <p:nvPr/>
            </p:nvSpPr>
            <p:spPr bwMode="auto">
              <a:xfrm>
                <a:off x="46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0" name="Oval 3267"/>
              <p:cNvSpPr>
                <a:spLocks noChangeArrowheads="1"/>
              </p:cNvSpPr>
              <p:nvPr/>
            </p:nvSpPr>
            <p:spPr bwMode="auto">
              <a:xfrm>
                <a:off x="463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1" name="Oval 3268"/>
              <p:cNvSpPr>
                <a:spLocks noChangeArrowheads="1"/>
              </p:cNvSpPr>
              <p:nvPr/>
            </p:nvSpPr>
            <p:spPr bwMode="auto">
              <a:xfrm>
                <a:off x="464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2" name="Oval 3269"/>
              <p:cNvSpPr>
                <a:spLocks noChangeArrowheads="1"/>
              </p:cNvSpPr>
              <p:nvPr/>
            </p:nvSpPr>
            <p:spPr bwMode="auto">
              <a:xfrm>
                <a:off x="464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3" name="Oval 3270"/>
              <p:cNvSpPr>
                <a:spLocks noChangeArrowheads="1"/>
              </p:cNvSpPr>
              <p:nvPr/>
            </p:nvSpPr>
            <p:spPr bwMode="auto">
              <a:xfrm>
                <a:off x="46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4" name="Oval 3271"/>
              <p:cNvSpPr>
                <a:spLocks noChangeArrowheads="1"/>
              </p:cNvSpPr>
              <p:nvPr/>
            </p:nvSpPr>
            <p:spPr bwMode="auto">
              <a:xfrm>
                <a:off x="465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5" name="Oval 3272"/>
              <p:cNvSpPr>
                <a:spLocks noChangeArrowheads="1"/>
              </p:cNvSpPr>
              <p:nvPr/>
            </p:nvSpPr>
            <p:spPr bwMode="auto">
              <a:xfrm>
                <a:off x="465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6" name="Oval 3273"/>
              <p:cNvSpPr>
                <a:spLocks noChangeArrowheads="1"/>
              </p:cNvSpPr>
              <p:nvPr/>
            </p:nvSpPr>
            <p:spPr bwMode="auto">
              <a:xfrm>
                <a:off x="465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7" name="Oval 3274"/>
              <p:cNvSpPr>
                <a:spLocks noChangeArrowheads="1"/>
              </p:cNvSpPr>
              <p:nvPr/>
            </p:nvSpPr>
            <p:spPr bwMode="auto">
              <a:xfrm>
                <a:off x="466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8" name="Oval 3275"/>
              <p:cNvSpPr>
                <a:spLocks noChangeArrowheads="1"/>
              </p:cNvSpPr>
              <p:nvPr/>
            </p:nvSpPr>
            <p:spPr bwMode="auto">
              <a:xfrm>
                <a:off x="46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9" name="Oval 3276"/>
              <p:cNvSpPr>
                <a:spLocks noChangeArrowheads="1"/>
              </p:cNvSpPr>
              <p:nvPr/>
            </p:nvSpPr>
            <p:spPr bwMode="auto">
              <a:xfrm>
                <a:off x="46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0" name="Oval 3277"/>
              <p:cNvSpPr>
                <a:spLocks noChangeArrowheads="1"/>
              </p:cNvSpPr>
              <p:nvPr/>
            </p:nvSpPr>
            <p:spPr bwMode="auto">
              <a:xfrm>
                <a:off x="46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1" name="Oval 3278"/>
              <p:cNvSpPr>
                <a:spLocks noChangeArrowheads="1"/>
              </p:cNvSpPr>
              <p:nvPr/>
            </p:nvSpPr>
            <p:spPr bwMode="auto">
              <a:xfrm>
                <a:off x="46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2" name="Oval 3279"/>
              <p:cNvSpPr>
                <a:spLocks noChangeArrowheads="1"/>
              </p:cNvSpPr>
              <p:nvPr/>
            </p:nvSpPr>
            <p:spPr bwMode="auto">
              <a:xfrm>
                <a:off x="46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3" name="Oval 3280"/>
              <p:cNvSpPr>
                <a:spLocks noChangeArrowheads="1"/>
              </p:cNvSpPr>
              <p:nvPr/>
            </p:nvSpPr>
            <p:spPr bwMode="auto">
              <a:xfrm>
                <a:off x="46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4" name="Oval 3281"/>
              <p:cNvSpPr>
                <a:spLocks noChangeArrowheads="1"/>
              </p:cNvSpPr>
              <p:nvPr/>
            </p:nvSpPr>
            <p:spPr bwMode="auto">
              <a:xfrm>
                <a:off x="46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5" name="Oval 3282"/>
              <p:cNvSpPr>
                <a:spLocks noChangeArrowheads="1"/>
              </p:cNvSpPr>
              <p:nvPr/>
            </p:nvSpPr>
            <p:spPr bwMode="auto">
              <a:xfrm>
                <a:off x="46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6" name="Oval 3283"/>
              <p:cNvSpPr>
                <a:spLocks noChangeArrowheads="1"/>
              </p:cNvSpPr>
              <p:nvPr/>
            </p:nvSpPr>
            <p:spPr bwMode="auto">
              <a:xfrm>
                <a:off x="46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7" name="Oval 3284"/>
              <p:cNvSpPr>
                <a:spLocks noChangeArrowheads="1"/>
              </p:cNvSpPr>
              <p:nvPr/>
            </p:nvSpPr>
            <p:spPr bwMode="auto">
              <a:xfrm>
                <a:off x="47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8" name="Oval 3285"/>
              <p:cNvSpPr>
                <a:spLocks noChangeArrowheads="1"/>
              </p:cNvSpPr>
              <p:nvPr/>
            </p:nvSpPr>
            <p:spPr bwMode="auto">
              <a:xfrm>
                <a:off x="47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9" name="Oval 3286"/>
              <p:cNvSpPr>
                <a:spLocks noChangeArrowheads="1"/>
              </p:cNvSpPr>
              <p:nvPr/>
            </p:nvSpPr>
            <p:spPr bwMode="auto">
              <a:xfrm>
                <a:off x="47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0" name="Oval 3287"/>
              <p:cNvSpPr>
                <a:spLocks noChangeArrowheads="1"/>
              </p:cNvSpPr>
              <p:nvPr/>
            </p:nvSpPr>
            <p:spPr bwMode="auto">
              <a:xfrm>
                <a:off x="47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1" name="Oval 3288"/>
              <p:cNvSpPr>
                <a:spLocks noChangeArrowheads="1"/>
              </p:cNvSpPr>
              <p:nvPr/>
            </p:nvSpPr>
            <p:spPr bwMode="auto">
              <a:xfrm>
                <a:off x="47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2" name="Oval 3289"/>
              <p:cNvSpPr>
                <a:spLocks noChangeArrowheads="1"/>
              </p:cNvSpPr>
              <p:nvPr/>
            </p:nvSpPr>
            <p:spPr bwMode="auto">
              <a:xfrm>
                <a:off x="47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3" name="Oval 3290"/>
              <p:cNvSpPr>
                <a:spLocks noChangeArrowheads="1"/>
              </p:cNvSpPr>
              <p:nvPr/>
            </p:nvSpPr>
            <p:spPr bwMode="auto">
              <a:xfrm>
                <a:off x="47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4" name="Oval 3291"/>
              <p:cNvSpPr>
                <a:spLocks noChangeArrowheads="1"/>
              </p:cNvSpPr>
              <p:nvPr/>
            </p:nvSpPr>
            <p:spPr bwMode="auto">
              <a:xfrm>
                <a:off x="47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5" name="Oval 3292"/>
              <p:cNvSpPr>
                <a:spLocks noChangeArrowheads="1"/>
              </p:cNvSpPr>
              <p:nvPr/>
            </p:nvSpPr>
            <p:spPr bwMode="auto">
              <a:xfrm>
                <a:off x="47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6" name="Oval 3293"/>
              <p:cNvSpPr>
                <a:spLocks noChangeArrowheads="1"/>
              </p:cNvSpPr>
              <p:nvPr/>
            </p:nvSpPr>
            <p:spPr bwMode="auto">
              <a:xfrm>
                <a:off x="473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7" name="Oval 3294"/>
              <p:cNvSpPr>
                <a:spLocks noChangeArrowheads="1"/>
              </p:cNvSpPr>
              <p:nvPr/>
            </p:nvSpPr>
            <p:spPr bwMode="auto">
              <a:xfrm>
                <a:off x="474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8" name="Oval 3295"/>
              <p:cNvSpPr>
                <a:spLocks noChangeArrowheads="1"/>
              </p:cNvSpPr>
              <p:nvPr/>
            </p:nvSpPr>
            <p:spPr bwMode="auto">
              <a:xfrm>
                <a:off x="474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9" name="Oval 3296"/>
              <p:cNvSpPr>
                <a:spLocks noChangeArrowheads="1"/>
              </p:cNvSpPr>
              <p:nvPr/>
            </p:nvSpPr>
            <p:spPr bwMode="auto">
              <a:xfrm>
                <a:off x="47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0" name="Oval 3297"/>
              <p:cNvSpPr>
                <a:spLocks noChangeArrowheads="1"/>
              </p:cNvSpPr>
              <p:nvPr/>
            </p:nvSpPr>
            <p:spPr bwMode="auto">
              <a:xfrm>
                <a:off x="475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1" name="Oval 3298"/>
              <p:cNvSpPr>
                <a:spLocks noChangeArrowheads="1"/>
              </p:cNvSpPr>
              <p:nvPr/>
            </p:nvSpPr>
            <p:spPr bwMode="auto">
              <a:xfrm>
                <a:off x="475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2" name="Oval 3299"/>
              <p:cNvSpPr>
                <a:spLocks noChangeArrowheads="1"/>
              </p:cNvSpPr>
              <p:nvPr/>
            </p:nvSpPr>
            <p:spPr bwMode="auto">
              <a:xfrm>
                <a:off x="475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3" name="Oval 3300"/>
              <p:cNvSpPr>
                <a:spLocks noChangeArrowheads="1"/>
              </p:cNvSpPr>
              <p:nvPr/>
            </p:nvSpPr>
            <p:spPr bwMode="auto">
              <a:xfrm>
                <a:off x="476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4" name="Oval 3301"/>
              <p:cNvSpPr>
                <a:spLocks noChangeArrowheads="1"/>
              </p:cNvSpPr>
              <p:nvPr/>
            </p:nvSpPr>
            <p:spPr bwMode="auto">
              <a:xfrm>
                <a:off x="476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5" name="Oval 3302"/>
              <p:cNvSpPr>
                <a:spLocks noChangeArrowheads="1"/>
              </p:cNvSpPr>
              <p:nvPr/>
            </p:nvSpPr>
            <p:spPr bwMode="auto">
              <a:xfrm>
                <a:off x="47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6" name="Oval 3303"/>
              <p:cNvSpPr>
                <a:spLocks noChangeArrowheads="1"/>
              </p:cNvSpPr>
              <p:nvPr/>
            </p:nvSpPr>
            <p:spPr bwMode="auto">
              <a:xfrm>
                <a:off x="47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7" name="Oval 3304"/>
              <p:cNvSpPr>
                <a:spLocks noChangeArrowheads="1"/>
              </p:cNvSpPr>
              <p:nvPr/>
            </p:nvSpPr>
            <p:spPr bwMode="auto">
              <a:xfrm>
                <a:off x="47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8" name="Oval 3305"/>
              <p:cNvSpPr>
                <a:spLocks noChangeArrowheads="1"/>
              </p:cNvSpPr>
              <p:nvPr/>
            </p:nvSpPr>
            <p:spPr bwMode="auto">
              <a:xfrm>
                <a:off x="47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9" name="Oval 3306"/>
              <p:cNvSpPr>
                <a:spLocks noChangeArrowheads="1"/>
              </p:cNvSpPr>
              <p:nvPr/>
            </p:nvSpPr>
            <p:spPr bwMode="auto">
              <a:xfrm>
                <a:off x="478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0" name="Oval 3307"/>
              <p:cNvSpPr>
                <a:spLocks noChangeArrowheads="1"/>
              </p:cNvSpPr>
              <p:nvPr/>
            </p:nvSpPr>
            <p:spPr bwMode="auto">
              <a:xfrm>
                <a:off x="478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1" name="Oval 3308"/>
              <p:cNvSpPr>
                <a:spLocks noChangeArrowheads="1"/>
              </p:cNvSpPr>
              <p:nvPr/>
            </p:nvSpPr>
            <p:spPr bwMode="auto">
              <a:xfrm>
                <a:off x="47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2" name="Oval 3309"/>
              <p:cNvSpPr>
                <a:spLocks noChangeArrowheads="1"/>
              </p:cNvSpPr>
              <p:nvPr/>
            </p:nvSpPr>
            <p:spPr bwMode="auto">
              <a:xfrm>
                <a:off x="47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3" name="Oval 3310"/>
              <p:cNvSpPr>
                <a:spLocks noChangeArrowheads="1"/>
              </p:cNvSpPr>
              <p:nvPr/>
            </p:nvSpPr>
            <p:spPr bwMode="auto">
              <a:xfrm>
                <a:off x="47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4" name="Oval 3311"/>
              <p:cNvSpPr>
                <a:spLocks noChangeArrowheads="1"/>
              </p:cNvSpPr>
              <p:nvPr/>
            </p:nvSpPr>
            <p:spPr bwMode="auto">
              <a:xfrm>
                <a:off x="48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5" name="Oval 3312"/>
              <p:cNvSpPr>
                <a:spLocks noChangeArrowheads="1"/>
              </p:cNvSpPr>
              <p:nvPr/>
            </p:nvSpPr>
            <p:spPr bwMode="auto">
              <a:xfrm>
                <a:off x="48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6" name="Oval 3313"/>
              <p:cNvSpPr>
                <a:spLocks noChangeArrowheads="1"/>
              </p:cNvSpPr>
              <p:nvPr/>
            </p:nvSpPr>
            <p:spPr bwMode="auto">
              <a:xfrm>
                <a:off x="48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7" name="Oval 3314"/>
              <p:cNvSpPr>
                <a:spLocks noChangeArrowheads="1"/>
              </p:cNvSpPr>
              <p:nvPr/>
            </p:nvSpPr>
            <p:spPr bwMode="auto">
              <a:xfrm>
                <a:off x="48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8" name="Oval 3315"/>
              <p:cNvSpPr>
                <a:spLocks noChangeArrowheads="1"/>
              </p:cNvSpPr>
              <p:nvPr/>
            </p:nvSpPr>
            <p:spPr bwMode="auto">
              <a:xfrm>
                <a:off x="48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9" name="Oval 3316"/>
              <p:cNvSpPr>
                <a:spLocks noChangeArrowheads="1"/>
              </p:cNvSpPr>
              <p:nvPr/>
            </p:nvSpPr>
            <p:spPr bwMode="auto">
              <a:xfrm>
                <a:off x="48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0" name="Oval 3317"/>
              <p:cNvSpPr>
                <a:spLocks noChangeArrowheads="1"/>
              </p:cNvSpPr>
              <p:nvPr/>
            </p:nvSpPr>
            <p:spPr bwMode="auto">
              <a:xfrm>
                <a:off x="48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1" name="Oval 3318"/>
              <p:cNvSpPr>
                <a:spLocks noChangeArrowheads="1"/>
              </p:cNvSpPr>
              <p:nvPr/>
            </p:nvSpPr>
            <p:spPr bwMode="auto">
              <a:xfrm>
                <a:off x="48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2" name="Oval 3319"/>
              <p:cNvSpPr>
                <a:spLocks noChangeArrowheads="1"/>
              </p:cNvSpPr>
              <p:nvPr/>
            </p:nvSpPr>
            <p:spPr bwMode="auto">
              <a:xfrm>
                <a:off x="48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3" name="Oval 3320"/>
              <p:cNvSpPr>
                <a:spLocks noChangeArrowheads="1"/>
              </p:cNvSpPr>
              <p:nvPr/>
            </p:nvSpPr>
            <p:spPr bwMode="auto">
              <a:xfrm>
                <a:off x="483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4" name="Oval 3321"/>
              <p:cNvSpPr>
                <a:spLocks noChangeArrowheads="1"/>
              </p:cNvSpPr>
              <p:nvPr/>
            </p:nvSpPr>
            <p:spPr bwMode="auto">
              <a:xfrm>
                <a:off x="484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5" name="Oval 3322"/>
              <p:cNvSpPr>
                <a:spLocks noChangeArrowheads="1"/>
              </p:cNvSpPr>
              <p:nvPr/>
            </p:nvSpPr>
            <p:spPr bwMode="auto">
              <a:xfrm>
                <a:off x="484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6" name="Oval 3323"/>
              <p:cNvSpPr>
                <a:spLocks noChangeArrowheads="1"/>
              </p:cNvSpPr>
              <p:nvPr/>
            </p:nvSpPr>
            <p:spPr bwMode="auto">
              <a:xfrm>
                <a:off x="48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7" name="Oval 3324"/>
              <p:cNvSpPr>
                <a:spLocks noChangeArrowheads="1"/>
              </p:cNvSpPr>
              <p:nvPr/>
            </p:nvSpPr>
            <p:spPr bwMode="auto">
              <a:xfrm>
                <a:off x="485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8" name="Oval 3325"/>
              <p:cNvSpPr>
                <a:spLocks noChangeArrowheads="1"/>
              </p:cNvSpPr>
              <p:nvPr/>
            </p:nvSpPr>
            <p:spPr bwMode="auto">
              <a:xfrm>
                <a:off x="485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9" name="Oval 3326"/>
              <p:cNvSpPr>
                <a:spLocks noChangeArrowheads="1"/>
              </p:cNvSpPr>
              <p:nvPr/>
            </p:nvSpPr>
            <p:spPr bwMode="auto">
              <a:xfrm>
                <a:off x="485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0" name="Oval 3327"/>
              <p:cNvSpPr>
                <a:spLocks noChangeArrowheads="1"/>
              </p:cNvSpPr>
              <p:nvPr/>
            </p:nvSpPr>
            <p:spPr bwMode="auto">
              <a:xfrm>
                <a:off x="486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1" name="Oval 3328"/>
              <p:cNvSpPr>
                <a:spLocks noChangeArrowheads="1"/>
              </p:cNvSpPr>
              <p:nvPr/>
            </p:nvSpPr>
            <p:spPr bwMode="auto">
              <a:xfrm>
                <a:off x="486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2" name="Oval 3329"/>
              <p:cNvSpPr>
                <a:spLocks noChangeArrowheads="1"/>
              </p:cNvSpPr>
              <p:nvPr/>
            </p:nvSpPr>
            <p:spPr bwMode="auto">
              <a:xfrm>
                <a:off x="487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3" name="Oval 3330"/>
              <p:cNvSpPr>
                <a:spLocks noChangeArrowheads="1"/>
              </p:cNvSpPr>
              <p:nvPr/>
            </p:nvSpPr>
            <p:spPr bwMode="auto">
              <a:xfrm>
                <a:off x="487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4" name="Oval 3331"/>
              <p:cNvSpPr>
                <a:spLocks noChangeArrowheads="1"/>
              </p:cNvSpPr>
              <p:nvPr/>
            </p:nvSpPr>
            <p:spPr bwMode="auto">
              <a:xfrm>
                <a:off x="487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5" name="Oval 3332"/>
              <p:cNvSpPr>
                <a:spLocks noChangeArrowheads="1"/>
              </p:cNvSpPr>
              <p:nvPr/>
            </p:nvSpPr>
            <p:spPr bwMode="auto">
              <a:xfrm>
                <a:off x="488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6" name="Oval 3333"/>
              <p:cNvSpPr>
                <a:spLocks noChangeArrowheads="1"/>
              </p:cNvSpPr>
              <p:nvPr/>
            </p:nvSpPr>
            <p:spPr bwMode="auto">
              <a:xfrm>
                <a:off x="488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7" name="Oval 3334"/>
              <p:cNvSpPr>
                <a:spLocks noChangeArrowheads="1"/>
              </p:cNvSpPr>
              <p:nvPr/>
            </p:nvSpPr>
            <p:spPr bwMode="auto">
              <a:xfrm>
                <a:off x="489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8" name="Oval 3335"/>
              <p:cNvSpPr>
                <a:spLocks noChangeArrowheads="1"/>
              </p:cNvSpPr>
              <p:nvPr/>
            </p:nvSpPr>
            <p:spPr bwMode="auto">
              <a:xfrm>
                <a:off x="489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9" name="Oval 3336"/>
              <p:cNvSpPr>
                <a:spLocks noChangeArrowheads="1"/>
              </p:cNvSpPr>
              <p:nvPr/>
            </p:nvSpPr>
            <p:spPr bwMode="auto">
              <a:xfrm>
                <a:off x="48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0" name="Oval 3337"/>
              <p:cNvSpPr>
                <a:spLocks noChangeArrowheads="1"/>
              </p:cNvSpPr>
              <p:nvPr/>
            </p:nvSpPr>
            <p:spPr bwMode="auto">
              <a:xfrm>
                <a:off x="48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1" name="Oval 3338"/>
              <p:cNvSpPr>
                <a:spLocks noChangeArrowheads="1"/>
              </p:cNvSpPr>
              <p:nvPr/>
            </p:nvSpPr>
            <p:spPr bwMode="auto">
              <a:xfrm>
                <a:off x="49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2" name="Oval 3339"/>
              <p:cNvSpPr>
                <a:spLocks noChangeArrowheads="1"/>
              </p:cNvSpPr>
              <p:nvPr/>
            </p:nvSpPr>
            <p:spPr bwMode="auto">
              <a:xfrm>
                <a:off x="49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3" name="Oval 3340"/>
              <p:cNvSpPr>
                <a:spLocks noChangeArrowheads="1"/>
              </p:cNvSpPr>
              <p:nvPr/>
            </p:nvSpPr>
            <p:spPr bwMode="auto">
              <a:xfrm>
                <a:off x="49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4" name="Oval 3341"/>
              <p:cNvSpPr>
                <a:spLocks noChangeArrowheads="1"/>
              </p:cNvSpPr>
              <p:nvPr/>
            </p:nvSpPr>
            <p:spPr bwMode="auto">
              <a:xfrm>
                <a:off x="49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5" name="Oval 3342"/>
              <p:cNvSpPr>
                <a:spLocks noChangeArrowheads="1"/>
              </p:cNvSpPr>
              <p:nvPr/>
            </p:nvSpPr>
            <p:spPr bwMode="auto">
              <a:xfrm>
                <a:off x="49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6" name="Oval 3343"/>
              <p:cNvSpPr>
                <a:spLocks noChangeArrowheads="1"/>
              </p:cNvSpPr>
              <p:nvPr/>
            </p:nvSpPr>
            <p:spPr bwMode="auto">
              <a:xfrm>
                <a:off x="49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7" name="Oval 3344"/>
              <p:cNvSpPr>
                <a:spLocks noChangeArrowheads="1"/>
              </p:cNvSpPr>
              <p:nvPr/>
            </p:nvSpPr>
            <p:spPr bwMode="auto">
              <a:xfrm>
                <a:off x="49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8" name="Oval 3345"/>
              <p:cNvSpPr>
                <a:spLocks noChangeArrowheads="1"/>
              </p:cNvSpPr>
              <p:nvPr/>
            </p:nvSpPr>
            <p:spPr bwMode="auto">
              <a:xfrm>
                <a:off x="49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9" name="Oval 3346"/>
              <p:cNvSpPr>
                <a:spLocks noChangeArrowheads="1"/>
              </p:cNvSpPr>
              <p:nvPr/>
            </p:nvSpPr>
            <p:spPr bwMode="auto">
              <a:xfrm>
                <a:off x="49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0" name="Oval 3347"/>
              <p:cNvSpPr>
                <a:spLocks noChangeArrowheads="1"/>
              </p:cNvSpPr>
              <p:nvPr/>
            </p:nvSpPr>
            <p:spPr bwMode="auto">
              <a:xfrm>
                <a:off x="493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1" name="Oval 3348"/>
              <p:cNvSpPr>
                <a:spLocks noChangeArrowheads="1"/>
              </p:cNvSpPr>
              <p:nvPr/>
            </p:nvSpPr>
            <p:spPr bwMode="auto">
              <a:xfrm>
                <a:off x="494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2" name="Oval 3349"/>
              <p:cNvSpPr>
                <a:spLocks noChangeArrowheads="1"/>
              </p:cNvSpPr>
              <p:nvPr/>
            </p:nvSpPr>
            <p:spPr bwMode="auto">
              <a:xfrm>
                <a:off x="494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3" name="Oval 3350"/>
              <p:cNvSpPr>
                <a:spLocks noChangeArrowheads="1"/>
              </p:cNvSpPr>
              <p:nvPr/>
            </p:nvSpPr>
            <p:spPr bwMode="auto">
              <a:xfrm>
                <a:off x="49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4" name="Oval 3351"/>
              <p:cNvSpPr>
                <a:spLocks noChangeArrowheads="1"/>
              </p:cNvSpPr>
              <p:nvPr/>
            </p:nvSpPr>
            <p:spPr bwMode="auto">
              <a:xfrm>
                <a:off x="495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5" name="Oval 3352"/>
              <p:cNvSpPr>
                <a:spLocks noChangeArrowheads="1"/>
              </p:cNvSpPr>
              <p:nvPr/>
            </p:nvSpPr>
            <p:spPr bwMode="auto">
              <a:xfrm>
                <a:off x="495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6" name="Oval 3353"/>
              <p:cNvSpPr>
                <a:spLocks noChangeArrowheads="1"/>
              </p:cNvSpPr>
              <p:nvPr/>
            </p:nvSpPr>
            <p:spPr bwMode="auto">
              <a:xfrm>
                <a:off x="496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7" name="Oval 3354"/>
              <p:cNvSpPr>
                <a:spLocks noChangeArrowheads="1"/>
              </p:cNvSpPr>
              <p:nvPr/>
            </p:nvSpPr>
            <p:spPr bwMode="auto">
              <a:xfrm>
                <a:off x="49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8" name="Oval 3355"/>
              <p:cNvSpPr>
                <a:spLocks noChangeArrowheads="1"/>
              </p:cNvSpPr>
              <p:nvPr/>
            </p:nvSpPr>
            <p:spPr bwMode="auto">
              <a:xfrm>
                <a:off x="49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9" name="Oval 3356"/>
              <p:cNvSpPr>
                <a:spLocks noChangeArrowheads="1"/>
              </p:cNvSpPr>
              <p:nvPr/>
            </p:nvSpPr>
            <p:spPr bwMode="auto">
              <a:xfrm>
                <a:off x="49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0" name="Oval 3357"/>
              <p:cNvSpPr>
                <a:spLocks noChangeArrowheads="1"/>
              </p:cNvSpPr>
              <p:nvPr/>
            </p:nvSpPr>
            <p:spPr bwMode="auto">
              <a:xfrm>
                <a:off x="49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1" name="Oval 3358"/>
              <p:cNvSpPr>
                <a:spLocks noChangeArrowheads="1"/>
              </p:cNvSpPr>
              <p:nvPr/>
            </p:nvSpPr>
            <p:spPr bwMode="auto">
              <a:xfrm>
                <a:off x="498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2" name="Oval 3359"/>
              <p:cNvSpPr>
                <a:spLocks noChangeArrowheads="1"/>
              </p:cNvSpPr>
              <p:nvPr/>
            </p:nvSpPr>
            <p:spPr bwMode="auto">
              <a:xfrm>
                <a:off x="498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3" name="Oval 3360"/>
              <p:cNvSpPr>
                <a:spLocks noChangeArrowheads="1"/>
              </p:cNvSpPr>
              <p:nvPr/>
            </p:nvSpPr>
            <p:spPr bwMode="auto">
              <a:xfrm>
                <a:off x="499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4" name="Oval 3361"/>
              <p:cNvSpPr>
                <a:spLocks noChangeArrowheads="1"/>
              </p:cNvSpPr>
              <p:nvPr/>
            </p:nvSpPr>
            <p:spPr bwMode="auto">
              <a:xfrm>
                <a:off x="499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5" name="Oval 3362"/>
              <p:cNvSpPr>
                <a:spLocks noChangeArrowheads="1"/>
              </p:cNvSpPr>
              <p:nvPr/>
            </p:nvSpPr>
            <p:spPr bwMode="auto">
              <a:xfrm>
                <a:off x="499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6" name="Oval 3363"/>
              <p:cNvSpPr>
                <a:spLocks noChangeArrowheads="1"/>
              </p:cNvSpPr>
              <p:nvPr/>
            </p:nvSpPr>
            <p:spPr bwMode="auto">
              <a:xfrm>
                <a:off x="499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7" name="Oval 3364"/>
              <p:cNvSpPr>
                <a:spLocks noChangeArrowheads="1"/>
              </p:cNvSpPr>
              <p:nvPr/>
            </p:nvSpPr>
            <p:spPr bwMode="auto">
              <a:xfrm>
                <a:off x="500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8" name="Oval 3365"/>
              <p:cNvSpPr>
                <a:spLocks noChangeArrowheads="1"/>
              </p:cNvSpPr>
              <p:nvPr/>
            </p:nvSpPr>
            <p:spPr bwMode="auto">
              <a:xfrm>
                <a:off x="500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9" name="Oval 3366"/>
              <p:cNvSpPr>
                <a:spLocks noChangeArrowheads="1"/>
              </p:cNvSpPr>
              <p:nvPr/>
            </p:nvSpPr>
            <p:spPr bwMode="auto">
              <a:xfrm>
                <a:off x="501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0" name="Oval 3367"/>
              <p:cNvSpPr>
                <a:spLocks noChangeArrowheads="1"/>
              </p:cNvSpPr>
              <p:nvPr/>
            </p:nvSpPr>
            <p:spPr bwMode="auto">
              <a:xfrm>
                <a:off x="501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1" name="Oval 3368"/>
              <p:cNvSpPr>
                <a:spLocks noChangeArrowheads="1"/>
              </p:cNvSpPr>
              <p:nvPr/>
            </p:nvSpPr>
            <p:spPr bwMode="auto">
              <a:xfrm>
                <a:off x="501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2" name="Oval 3369"/>
              <p:cNvSpPr>
                <a:spLocks noChangeArrowheads="1"/>
              </p:cNvSpPr>
              <p:nvPr/>
            </p:nvSpPr>
            <p:spPr bwMode="auto">
              <a:xfrm>
                <a:off x="50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3" name="Oval 3370"/>
              <p:cNvSpPr>
                <a:spLocks noChangeArrowheads="1"/>
              </p:cNvSpPr>
              <p:nvPr/>
            </p:nvSpPr>
            <p:spPr bwMode="auto">
              <a:xfrm>
                <a:off x="50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4" name="Oval 3371"/>
              <p:cNvSpPr>
                <a:spLocks noChangeArrowheads="1"/>
              </p:cNvSpPr>
              <p:nvPr/>
            </p:nvSpPr>
            <p:spPr bwMode="auto">
              <a:xfrm>
                <a:off x="50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5" name="Oval 3372"/>
              <p:cNvSpPr>
                <a:spLocks noChangeArrowheads="1"/>
              </p:cNvSpPr>
              <p:nvPr/>
            </p:nvSpPr>
            <p:spPr bwMode="auto">
              <a:xfrm>
                <a:off x="50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6" name="Oval 3373"/>
              <p:cNvSpPr>
                <a:spLocks noChangeArrowheads="1"/>
              </p:cNvSpPr>
              <p:nvPr/>
            </p:nvSpPr>
            <p:spPr bwMode="auto">
              <a:xfrm>
                <a:off x="503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7" name="Oval 3374"/>
              <p:cNvSpPr>
                <a:spLocks noChangeArrowheads="1"/>
              </p:cNvSpPr>
              <p:nvPr/>
            </p:nvSpPr>
            <p:spPr bwMode="auto">
              <a:xfrm>
                <a:off x="504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8" name="Oval 3375"/>
              <p:cNvSpPr>
                <a:spLocks noChangeArrowheads="1"/>
              </p:cNvSpPr>
              <p:nvPr/>
            </p:nvSpPr>
            <p:spPr bwMode="auto">
              <a:xfrm>
                <a:off x="504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9" name="Oval 3376"/>
              <p:cNvSpPr>
                <a:spLocks noChangeArrowheads="1"/>
              </p:cNvSpPr>
              <p:nvPr/>
            </p:nvSpPr>
            <p:spPr bwMode="auto">
              <a:xfrm>
                <a:off x="505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0" name="Oval 3377"/>
              <p:cNvSpPr>
                <a:spLocks noChangeArrowheads="1"/>
              </p:cNvSpPr>
              <p:nvPr/>
            </p:nvSpPr>
            <p:spPr bwMode="auto">
              <a:xfrm>
                <a:off x="505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1" name="Oval 3378"/>
              <p:cNvSpPr>
                <a:spLocks noChangeArrowheads="1"/>
              </p:cNvSpPr>
              <p:nvPr/>
            </p:nvSpPr>
            <p:spPr bwMode="auto">
              <a:xfrm>
                <a:off x="505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2" name="Oval 3379"/>
              <p:cNvSpPr>
                <a:spLocks noChangeArrowheads="1"/>
              </p:cNvSpPr>
              <p:nvPr/>
            </p:nvSpPr>
            <p:spPr bwMode="auto">
              <a:xfrm>
                <a:off x="506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3" name="Oval 3380"/>
              <p:cNvSpPr>
                <a:spLocks noChangeArrowheads="1"/>
              </p:cNvSpPr>
              <p:nvPr/>
            </p:nvSpPr>
            <p:spPr bwMode="auto">
              <a:xfrm>
                <a:off x="506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4" name="Oval 3381"/>
              <p:cNvSpPr>
                <a:spLocks noChangeArrowheads="1"/>
              </p:cNvSpPr>
              <p:nvPr/>
            </p:nvSpPr>
            <p:spPr bwMode="auto">
              <a:xfrm>
                <a:off x="507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5" name="Oval 3382"/>
              <p:cNvSpPr>
                <a:spLocks noChangeArrowheads="1"/>
              </p:cNvSpPr>
              <p:nvPr/>
            </p:nvSpPr>
            <p:spPr bwMode="auto">
              <a:xfrm>
                <a:off x="507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6" name="Oval 3383"/>
              <p:cNvSpPr>
                <a:spLocks noChangeArrowheads="1"/>
              </p:cNvSpPr>
              <p:nvPr/>
            </p:nvSpPr>
            <p:spPr bwMode="auto">
              <a:xfrm>
                <a:off x="507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7" name="Oval 3384"/>
              <p:cNvSpPr>
                <a:spLocks noChangeArrowheads="1"/>
              </p:cNvSpPr>
              <p:nvPr/>
            </p:nvSpPr>
            <p:spPr bwMode="auto">
              <a:xfrm>
                <a:off x="507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8" name="Oval 3385"/>
              <p:cNvSpPr>
                <a:spLocks noChangeArrowheads="1"/>
              </p:cNvSpPr>
              <p:nvPr/>
            </p:nvSpPr>
            <p:spPr bwMode="auto">
              <a:xfrm>
                <a:off x="508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9" name="Oval 3386"/>
              <p:cNvSpPr>
                <a:spLocks noChangeArrowheads="1"/>
              </p:cNvSpPr>
              <p:nvPr/>
            </p:nvSpPr>
            <p:spPr bwMode="auto">
              <a:xfrm>
                <a:off x="508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0" name="Oval 3387"/>
              <p:cNvSpPr>
                <a:spLocks noChangeArrowheads="1"/>
              </p:cNvSpPr>
              <p:nvPr/>
            </p:nvSpPr>
            <p:spPr bwMode="auto">
              <a:xfrm>
                <a:off x="509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1" name="Oval 3388"/>
              <p:cNvSpPr>
                <a:spLocks noChangeArrowheads="1"/>
              </p:cNvSpPr>
              <p:nvPr/>
            </p:nvSpPr>
            <p:spPr bwMode="auto">
              <a:xfrm>
                <a:off x="509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2" name="Oval 3389"/>
              <p:cNvSpPr>
                <a:spLocks noChangeArrowheads="1"/>
              </p:cNvSpPr>
              <p:nvPr/>
            </p:nvSpPr>
            <p:spPr bwMode="auto">
              <a:xfrm>
                <a:off x="509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3" name="Oval 3390"/>
              <p:cNvSpPr>
                <a:spLocks noChangeArrowheads="1"/>
              </p:cNvSpPr>
              <p:nvPr/>
            </p:nvSpPr>
            <p:spPr bwMode="auto">
              <a:xfrm>
                <a:off x="510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4" name="Oval 3391"/>
              <p:cNvSpPr>
                <a:spLocks noChangeArrowheads="1"/>
              </p:cNvSpPr>
              <p:nvPr/>
            </p:nvSpPr>
            <p:spPr bwMode="auto">
              <a:xfrm>
                <a:off x="5106"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5" name="Oval 3392"/>
              <p:cNvSpPr>
                <a:spLocks noChangeArrowheads="1"/>
              </p:cNvSpPr>
              <p:nvPr/>
            </p:nvSpPr>
            <p:spPr bwMode="auto">
              <a:xfrm>
                <a:off x="5110"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6" name="Oval 3393"/>
              <p:cNvSpPr>
                <a:spLocks noChangeArrowheads="1"/>
              </p:cNvSpPr>
              <p:nvPr/>
            </p:nvSpPr>
            <p:spPr bwMode="auto">
              <a:xfrm>
                <a:off x="5114"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7" name="Oval 3394"/>
              <p:cNvSpPr>
                <a:spLocks noChangeArrowheads="1"/>
              </p:cNvSpPr>
              <p:nvPr/>
            </p:nvSpPr>
            <p:spPr bwMode="auto">
              <a:xfrm>
                <a:off x="5118"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8" name="Oval 3395"/>
              <p:cNvSpPr>
                <a:spLocks noChangeArrowheads="1"/>
              </p:cNvSpPr>
              <p:nvPr/>
            </p:nvSpPr>
            <p:spPr bwMode="auto">
              <a:xfrm>
                <a:off x="5122"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9" name="Oval 3396"/>
              <p:cNvSpPr>
                <a:spLocks noChangeArrowheads="1"/>
              </p:cNvSpPr>
              <p:nvPr/>
            </p:nvSpPr>
            <p:spPr bwMode="auto">
              <a:xfrm>
                <a:off x="512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0" name="Oval 3397"/>
              <p:cNvSpPr>
                <a:spLocks noChangeArrowheads="1"/>
              </p:cNvSpPr>
              <p:nvPr/>
            </p:nvSpPr>
            <p:spPr bwMode="auto">
              <a:xfrm>
                <a:off x="5126"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1" name="Oval 3398"/>
              <p:cNvSpPr>
                <a:spLocks noChangeArrowheads="1"/>
              </p:cNvSpPr>
              <p:nvPr/>
            </p:nvSpPr>
            <p:spPr bwMode="auto">
              <a:xfrm>
                <a:off x="5130"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2" name="Oval 3399"/>
              <p:cNvSpPr>
                <a:spLocks noChangeArrowheads="1"/>
              </p:cNvSpPr>
              <p:nvPr/>
            </p:nvSpPr>
            <p:spPr bwMode="auto">
              <a:xfrm>
                <a:off x="5134"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3" name="Oval 3400"/>
              <p:cNvSpPr>
                <a:spLocks noChangeArrowheads="1"/>
              </p:cNvSpPr>
              <p:nvPr/>
            </p:nvSpPr>
            <p:spPr bwMode="auto">
              <a:xfrm>
                <a:off x="5138"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4" name="Oval 3401"/>
              <p:cNvSpPr>
                <a:spLocks noChangeArrowheads="1"/>
              </p:cNvSpPr>
              <p:nvPr/>
            </p:nvSpPr>
            <p:spPr bwMode="auto">
              <a:xfrm>
                <a:off x="5142"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5" name="Oval 3402"/>
              <p:cNvSpPr>
                <a:spLocks noChangeArrowheads="1"/>
              </p:cNvSpPr>
              <p:nvPr/>
            </p:nvSpPr>
            <p:spPr bwMode="auto">
              <a:xfrm>
                <a:off x="5146"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6" name="Oval 3403"/>
              <p:cNvSpPr>
                <a:spLocks noChangeArrowheads="1"/>
              </p:cNvSpPr>
              <p:nvPr/>
            </p:nvSpPr>
            <p:spPr bwMode="auto">
              <a:xfrm>
                <a:off x="5150"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7" name="Oval 3404"/>
              <p:cNvSpPr>
                <a:spLocks noChangeArrowheads="1"/>
              </p:cNvSpPr>
              <p:nvPr/>
            </p:nvSpPr>
            <p:spPr bwMode="auto">
              <a:xfrm>
                <a:off x="5154"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8" name="Oval 3405"/>
              <p:cNvSpPr>
                <a:spLocks noChangeArrowheads="1"/>
              </p:cNvSpPr>
              <p:nvPr/>
            </p:nvSpPr>
            <p:spPr bwMode="auto">
              <a:xfrm>
                <a:off x="5158"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9" name="Oval 3406"/>
              <p:cNvSpPr>
                <a:spLocks noChangeArrowheads="1"/>
              </p:cNvSpPr>
              <p:nvPr/>
            </p:nvSpPr>
            <p:spPr bwMode="auto">
              <a:xfrm>
                <a:off x="5162" y="195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0" name="Oval 3407"/>
              <p:cNvSpPr>
                <a:spLocks noChangeArrowheads="1"/>
              </p:cNvSpPr>
              <p:nvPr/>
            </p:nvSpPr>
            <p:spPr bwMode="auto">
              <a:xfrm>
                <a:off x="516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1" name="Oval 3408"/>
              <p:cNvSpPr>
                <a:spLocks noChangeArrowheads="1"/>
              </p:cNvSpPr>
              <p:nvPr/>
            </p:nvSpPr>
            <p:spPr bwMode="auto">
              <a:xfrm>
                <a:off x="517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2" name="Oval 3409"/>
              <p:cNvSpPr>
                <a:spLocks noChangeArrowheads="1"/>
              </p:cNvSpPr>
              <p:nvPr/>
            </p:nvSpPr>
            <p:spPr bwMode="auto">
              <a:xfrm>
                <a:off x="51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3" name="Oval 3410"/>
              <p:cNvSpPr>
                <a:spLocks noChangeArrowheads="1"/>
              </p:cNvSpPr>
              <p:nvPr/>
            </p:nvSpPr>
            <p:spPr bwMode="auto">
              <a:xfrm>
                <a:off x="51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4" name="Oval 3411"/>
              <p:cNvSpPr>
                <a:spLocks noChangeArrowheads="1"/>
              </p:cNvSpPr>
              <p:nvPr/>
            </p:nvSpPr>
            <p:spPr bwMode="auto">
              <a:xfrm>
                <a:off x="51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5" name="Oval 3412"/>
              <p:cNvSpPr>
                <a:spLocks noChangeArrowheads="1"/>
              </p:cNvSpPr>
              <p:nvPr/>
            </p:nvSpPr>
            <p:spPr bwMode="auto">
              <a:xfrm>
                <a:off x="51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6" name="Oval 3413"/>
              <p:cNvSpPr>
                <a:spLocks noChangeArrowheads="1"/>
              </p:cNvSpPr>
              <p:nvPr/>
            </p:nvSpPr>
            <p:spPr bwMode="auto">
              <a:xfrm>
                <a:off x="519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7" name="Oval 3414"/>
              <p:cNvSpPr>
                <a:spLocks noChangeArrowheads="1"/>
              </p:cNvSpPr>
              <p:nvPr/>
            </p:nvSpPr>
            <p:spPr bwMode="auto">
              <a:xfrm>
                <a:off x="519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8" name="Oval 3415"/>
              <p:cNvSpPr>
                <a:spLocks noChangeArrowheads="1"/>
              </p:cNvSpPr>
              <p:nvPr/>
            </p:nvSpPr>
            <p:spPr bwMode="auto">
              <a:xfrm>
                <a:off x="519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9" name="Oval 3416"/>
              <p:cNvSpPr>
                <a:spLocks noChangeArrowheads="1"/>
              </p:cNvSpPr>
              <p:nvPr/>
            </p:nvSpPr>
            <p:spPr bwMode="auto">
              <a:xfrm>
                <a:off x="520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0" name="Oval 3417"/>
              <p:cNvSpPr>
                <a:spLocks noChangeArrowheads="1"/>
              </p:cNvSpPr>
              <p:nvPr/>
            </p:nvSpPr>
            <p:spPr bwMode="auto">
              <a:xfrm>
                <a:off x="520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1" name="Oval 3418"/>
              <p:cNvSpPr>
                <a:spLocks noChangeArrowheads="1"/>
              </p:cNvSpPr>
              <p:nvPr/>
            </p:nvSpPr>
            <p:spPr bwMode="auto">
              <a:xfrm>
                <a:off x="521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2" name="Oval 3419"/>
              <p:cNvSpPr>
                <a:spLocks noChangeArrowheads="1"/>
              </p:cNvSpPr>
              <p:nvPr/>
            </p:nvSpPr>
            <p:spPr bwMode="auto">
              <a:xfrm>
                <a:off x="521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3" name="Oval 3420"/>
              <p:cNvSpPr>
                <a:spLocks noChangeArrowheads="1"/>
              </p:cNvSpPr>
              <p:nvPr/>
            </p:nvSpPr>
            <p:spPr bwMode="auto">
              <a:xfrm>
                <a:off x="521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0" name="Group 3622"/>
            <p:cNvGrpSpPr>
              <a:grpSpLocks/>
            </p:cNvGrpSpPr>
            <p:nvPr/>
          </p:nvGrpSpPr>
          <p:grpSpPr bwMode="auto">
            <a:xfrm>
              <a:off x="2109788" y="2798763"/>
              <a:ext cx="7058025" cy="1711325"/>
              <a:chOff x="1329" y="1763"/>
              <a:chExt cx="4446" cy="1078"/>
            </a:xfrm>
          </p:grpSpPr>
          <p:sp>
            <p:nvSpPr>
              <p:cNvPr id="1104" name="Oval 3422"/>
              <p:cNvSpPr>
                <a:spLocks noChangeArrowheads="1"/>
              </p:cNvSpPr>
              <p:nvPr/>
            </p:nvSpPr>
            <p:spPr bwMode="auto">
              <a:xfrm>
                <a:off x="521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5" name="Oval 3423"/>
              <p:cNvSpPr>
                <a:spLocks noChangeArrowheads="1"/>
              </p:cNvSpPr>
              <p:nvPr/>
            </p:nvSpPr>
            <p:spPr bwMode="auto">
              <a:xfrm>
                <a:off x="522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6" name="Oval 3424"/>
              <p:cNvSpPr>
                <a:spLocks noChangeArrowheads="1"/>
              </p:cNvSpPr>
              <p:nvPr/>
            </p:nvSpPr>
            <p:spPr bwMode="auto">
              <a:xfrm>
                <a:off x="522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7" name="Oval 3425"/>
              <p:cNvSpPr>
                <a:spLocks noChangeArrowheads="1"/>
              </p:cNvSpPr>
              <p:nvPr/>
            </p:nvSpPr>
            <p:spPr bwMode="auto">
              <a:xfrm>
                <a:off x="52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8" name="Oval 3426"/>
              <p:cNvSpPr>
                <a:spLocks noChangeArrowheads="1"/>
              </p:cNvSpPr>
              <p:nvPr/>
            </p:nvSpPr>
            <p:spPr bwMode="auto">
              <a:xfrm>
                <a:off x="52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9" name="Oval 3427"/>
              <p:cNvSpPr>
                <a:spLocks noChangeArrowheads="1"/>
              </p:cNvSpPr>
              <p:nvPr/>
            </p:nvSpPr>
            <p:spPr bwMode="auto">
              <a:xfrm>
                <a:off x="52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0" name="Oval 3428"/>
              <p:cNvSpPr>
                <a:spLocks noChangeArrowheads="1"/>
              </p:cNvSpPr>
              <p:nvPr/>
            </p:nvSpPr>
            <p:spPr bwMode="auto">
              <a:xfrm>
                <a:off x="52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1" name="Oval 3429"/>
              <p:cNvSpPr>
                <a:spLocks noChangeArrowheads="1"/>
              </p:cNvSpPr>
              <p:nvPr/>
            </p:nvSpPr>
            <p:spPr bwMode="auto">
              <a:xfrm>
                <a:off x="52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2" name="Oval 3430"/>
              <p:cNvSpPr>
                <a:spLocks noChangeArrowheads="1"/>
              </p:cNvSpPr>
              <p:nvPr/>
            </p:nvSpPr>
            <p:spPr bwMode="auto">
              <a:xfrm>
                <a:off x="52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3" name="Oval 3431"/>
              <p:cNvSpPr>
                <a:spLocks noChangeArrowheads="1"/>
              </p:cNvSpPr>
              <p:nvPr/>
            </p:nvSpPr>
            <p:spPr bwMode="auto">
              <a:xfrm>
                <a:off x="52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4" name="Oval 3432"/>
              <p:cNvSpPr>
                <a:spLocks noChangeArrowheads="1"/>
              </p:cNvSpPr>
              <p:nvPr/>
            </p:nvSpPr>
            <p:spPr bwMode="auto">
              <a:xfrm>
                <a:off x="52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5" name="Oval 3433"/>
              <p:cNvSpPr>
                <a:spLocks noChangeArrowheads="1"/>
              </p:cNvSpPr>
              <p:nvPr/>
            </p:nvSpPr>
            <p:spPr bwMode="auto">
              <a:xfrm>
                <a:off x="526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6" name="Oval 3434"/>
              <p:cNvSpPr>
                <a:spLocks noChangeArrowheads="1"/>
              </p:cNvSpPr>
              <p:nvPr/>
            </p:nvSpPr>
            <p:spPr bwMode="auto">
              <a:xfrm>
                <a:off x="526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7" name="Oval 3435"/>
              <p:cNvSpPr>
                <a:spLocks noChangeArrowheads="1"/>
              </p:cNvSpPr>
              <p:nvPr/>
            </p:nvSpPr>
            <p:spPr bwMode="auto">
              <a:xfrm>
                <a:off x="527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8" name="Oval 3436"/>
              <p:cNvSpPr>
                <a:spLocks noChangeArrowheads="1"/>
              </p:cNvSpPr>
              <p:nvPr/>
            </p:nvSpPr>
            <p:spPr bwMode="auto">
              <a:xfrm>
                <a:off x="52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9" name="Oval 3437"/>
              <p:cNvSpPr>
                <a:spLocks noChangeArrowheads="1"/>
              </p:cNvSpPr>
              <p:nvPr/>
            </p:nvSpPr>
            <p:spPr bwMode="auto">
              <a:xfrm>
                <a:off x="52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0" name="Oval 3438"/>
              <p:cNvSpPr>
                <a:spLocks noChangeArrowheads="1"/>
              </p:cNvSpPr>
              <p:nvPr/>
            </p:nvSpPr>
            <p:spPr bwMode="auto">
              <a:xfrm>
                <a:off x="52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1" name="Oval 3439"/>
              <p:cNvSpPr>
                <a:spLocks noChangeArrowheads="1"/>
              </p:cNvSpPr>
              <p:nvPr/>
            </p:nvSpPr>
            <p:spPr bwMode="auto">
              <a:xfrm>
                <a:off x="52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2" name="Oval 3440"/>
              <p:cNvSpPr>
                <a:spLocks noChangeArrowheads="1"/>
              </p:cNvSpPr>
              <p:nvPr/>
            </p:nvSpPr>
            <p:spPr bwMode="auto">
              <a:xfrm>
                <a:off x="529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3" name="Oval 3441"/>
              <p:cNvSpPr>
                <a:spLocks noChangeArrowheads="1"/>
              </p:cNvSpPr>
              <p:nvPr/>
            </p:nvSpPr>
            <p:spPr bwMode="auto">
              <a:xfrm>
                <a:off x="529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4" name="Oval 3442"/>
              <p:cNvSpPr>
                <a:spLocks noChangeArrowheads="1"/>
              </p:cNvSpPr>
              <p:nvPr/>
            </p:nvSpPr>
            <p:spPr bwMode="auto">
              <a:xfrm>
                <a:off x="529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5" name="Oval 3443"/>
              <p:cNvSpPr>
                <a:spLocks noChangeArrowheads="1"/>
              </p:cNvSpPr>
              <p:nvPr/>
            </p:nvSpPr>
            <p:spPr bwMode="auto">
              <a:xfrm>
                <a:off x="530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6" name="Oval 3444"/>
              <p:cNvSpPr>
                <a:spLocks noChangeArrowheads="1"/>
              </p:cNvSpPr>
              <p:nvPr/>
            </p:nvSpPr>
            <p:spPr bwMode="auto">
              <a:xfrm>
                <a:off x="530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7" name="Oval 3445"/>
              <p:cNvSpPr>
                <a:spLocks noChangeArrowheads="1"/>
              </p:cNvSpPr>
              <p:nvPr/>
            </p:nvSpPr>
            <p:spPr bwMode="auto">
              <a:xfrm>
                <a:off x="530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8" name="Oval 3446"/>
              <p:cNvSpPr>
                <a:spLocks noChangeArrowheads="1"/>
              </p:cNvSpPr>
              <p:nvPr/>
            </p:nvSpPr>
            <p:spPr bwMode="auto">
              <a:xfrm>
                <a:off x="531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9" name="Oval 3447"/>
              <p:cNvSpPr>
                <a:spLocks noChangeArrowheads="1"/>
              </p:cNvSpPr>
              <p:nvPr/>
            </p:nvSpPr>
            <p:spPr bwMode="auto">
              <a:xfrm>
                <a:off x="531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0" name="Oval 3448"/>
              <p:cNvSpPr>
                <a:spLocks noChangeArrowheads="1"/>
              </p:cNvSpPr>
              <p:nvPr/>
            </p:nvSpPr>
            <p:spPr bwMode="auto">
              <a:xfrm>
                <a:off x="531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1" name="Oval 3449"/>
              <p:cNvSpPr>
                <a:spLocks noChangeArrowheads="1"/>
              </p:cNvSpPr>
              <p:nvPr/>
            </p:nvSpPr>
            <p:spPr bwMode="auto">
              <a:xfrm>
                <a:off x="531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2" name="Oval 3450"/>
              <p:cNvSpPr>
                <a:spLocks noChangeArrowheads="1"/>
              </p:cNvSpPr>
              <p:nvPr/>
            </p:nvSpPr>
            <p:spPr bwMode="auto">
              <a:xfrm>
                <a:off x="532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3" name="Oval 3451"/>
              <p:cNvSpPr>
                <a:spLocks noChangeArrowheads="1"/>
              </p:cNvSpPr>
              <p:nvPr/>
            </p:nvSpPr>
            <p:spPr bwMode="auto">
              <a:xfrm>
                <a:off x="532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4" name="Oval 3452"/>
              <p:cNvSpPr>
                <a:spLocks noChangeArrowheads="1"/>
              </p:cNvSpPr>
              <p:nvPr/>
            </p:nvSpPr>
            <p:spPr bwMode="auto">
              <a:xfrm>
                <a:off x="53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5" name="Oval 3453"/>
              <p:cNvSpPr>
                <a:spLocks noChangeArrowheads="1"/>
              </p:cNvSpPr>
              <p:nvPr/>
            </p:nvSpPr>
            <p:spPr bwMode="auto">
              <a:xfrm>
                <a:off x="53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6" name="Oval 3454"/>
              <p:cNvSpPr>
                <a:spLocks noChangeArrowheads="1"/>
              </p:cNvSpPr>
              <p:nvPr/>
            </p:nvSpPr>
            <p:spPr bwMode="auto">
              <a:xfrm>
                <a:off x="53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7" name="Oval 3455"/>
              <p:cNvSpPr>
                <a:spLocks noChangeArrowheads="1"/>
              </p:cNvSpPr>
              <p:nvPr/>
            </p:nvSpPr>
            <p:spPr bwMode="auto">
              <a:xfrm>
                <a:off x="53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8" name="Oval 3456"/>
              <p:cNvSpPr>
                <a:spLocks noChangeArrowheads="1"/>
              </p:cNvSpPr>
              <p:nvPr/>
            </p:nvSpPr>
            <p:spPr bwMode="auto">
              <a:xfrm>
                <a:off x="53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9" name="Oval 3457"/>
              <p:cNvSpPr>
                <a:spLocks noChangeArrowheads="1"/>
              </p:cNvSpPr>
              <p:nvPr/>
            </p:nvSpPr>
            <p:spPr bwMode="auto">
              <a:xfrm>
                <a:off x="53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0" name="Oval 3458"/>
              <p:cNvSpPr>
                <a:spLocks noChangeArrowheads="1"/>
              </p:cNvSpPr>
              <p:nvPr/>
            </p:nvSpPr>
            <p:spPr bwMode="auto">
              <a:xfrm>
                <a:off x="53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1" name="Oval 3459"/>
              <p:cNvSpPr>
                <a:spLocks noChangeArrowheads="1"/>
              </p:cNvSpPr>
              <p:nvPr/>
            </p:nvSpPr>
            <p:spPr bwMode="auto">
              <a:xfrm>
                <a:off x="53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2" name="Oval 3460"/>
              <p:cNvSpPr>
                <a:spLocks noChangeArrowheads="1"/>
              </p:cNvSpPr>
              <p:nvPr/>
            </p:nvSpPr>
            <p:spPr bwMode="auto">
              <a:xfrm>
                <a:off x="536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3" name="Oval 3461"/>
              <p:cNvSpPr>
                <a:spLocks noChangeArrowheads="1"/>
              </p:cNvSpPr>
              <p:nvPr/>
            </p:nvSpPr>
            <p:spPr bwMode="auto">
              <a:xfrm>
                <a:off x="536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4" name="Oval 3462"/>
              <p:cNvSpPr>
                <a:spLocks noChangeArrowheads="1"/>
              </p:cNvSpPr>
              <p:nvPr/>
            </p:nvSpPr>
            <p:spPr bwMode="auto">
              <a:xfrm>
                <a:off x="537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5" name="Oval 3463"/>
              <p:cNvSpPr>
                <a:spLocks noChangeArrowheads="1"/>
              </p:cNvSpPr>
              <p:nvPr/>
            </p:nvSpPr>
            <p:spPr bwMode="auto">
              <a:xfrm>
                <a:off x="53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6" name="Oval 3464"/>
              <p:cNvSpPr>
                <a:spLocks noChangeArrowheads="1"/>
              </p:cNvSpPr>
              <p:nvPr/>
            </p:nvSpPr>
            <p:spPr bwMode="auto">
              <a:xfrm>
                <a:off x="53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7" name="Oval 3465"/>
              <p:cNvSpPr>
                <a:spLocks noChangeArrowheads="1"/>
              </p:cNvSpPr>
              <p:nvPr/>
            </p:nvSpPr>
            <p:spPr bwMode="auto">
              <a:xfrm>
                <a:off x="53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8" name="Oval 3466"/>
              <p:cNvSpPr>
                <a:spLocks noChangeArrowheads="1"/>
              </p:cNvSpPr>
              <p:nvPr/>
            </p:nvSpPr>
            <p:spPr bwMode="auto">
              <a:xfrm>
                <a:off x="53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9" name="Oval 3467"/>
              <p:cNvSpPr>
                <a:spLocks noChangeArrowheads="1"/>
              </p:cNvSpPr>
              <p:nvPr/>
            </p:nvSpPr>
            <p:spPr bwMode="auto">
              <a:xfrm>
                <a:off x="539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0" name="Oval 3468"/>
              <p:cNvSpPr>
                <a:spLocks noChangeArrowheads="1"/>
              </p:cNvSpPr>
              <p:nvPr/>
            </p:nvSpPr>
            <p:spPr bwMode="auto">
              <a:xfrm>
                <a:off x="539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1" name="Oval 3469"/>
              <p:cNvSpPr>
                <a:spLocks noChangeArrowheads="1"/>
              </p:cNvSpPr>
              <p:nvPr/>
            </p:nvSpPr>
            <p:spPr bwMode="auto">
              <a:xfrm>
                <a:off x="539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2" name="Oval 3470"/>
              <p:cNvSpPr>
                <a:spLocks noChangeArrowheads="1"/>
              </p:cNvSpPr>
              <p:nvPr/>
            </p:nvSpPr>
            <p:spPr bwMode="auto">
              <a:xfrm>
                <a:off x="540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3" name="Oval 3471"/>
              <p:cNvSpPr>
                <a:spLocks noChangeArrowheads="1"/>
              </p:cNvSpPr>
              <p:nvPr/>
            </p:nvSpPr>
            <p:spPr bwMode="auto">
              <a:xfrm>
                <a:off x="540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4" name="Oval 3472"/>
              <p:cNvSpPr>
                <a:spLocks noChangeArrowheads="1"/>
              </p:cNvSpPr>
              <p:nvPr/>
            </p:nvSpPr>
            <p:spPr bwMode="auto">
              <a:xfrm>
                <a:off x="541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5" name="Oval 3473"/>
              <p:cNvSpPr>
                <a:spLocks noChangeArrowheads="1"/>
              </p:cNvSpPr>
              <p:nvPr/>
            </p:nvSpPr>
            <p:spPr bwMode="auto">
              <a:xfrm>
                <a:off x="541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6" name="Oval 3474"/>
              <p:cNvSpPr>
                <a:spLocks noChangeArrowheads="1"/>
              </p:cNvSpPr>
              <p:nvPr/>
            </p:nvSpPr>
            <p:spPr bwMode="auto">
              <a:xfrm>
                <a:off x="541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7" name="Oval 3475"/>
              <p:cNvSpPr>
                <a:spLocks noChangeArrowheads="1"/>
              </p:cNvSpPr>
              <p:nvPr/>
            </p:nvSpPr>
            <p:spPr bwMode="auto">
              <a:xfrm>
                <a:off x="541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8" name="Oval 3476"/>
              <p:cNvSpPr>
                <a:spLocks noChangeArrowheads="1"/>
              </p:cNvSpPr>
              <p:nvPr/>
            </p:nvSpPr>
            <p:spPr bwMode="auto">
              <a:xfrm>
                <a:off x="542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9" name="Oval 3477"/>
              <p:cNvSpPr>
                <a:spLocks noChangeArrowheads="1"/>
              </p:cNvSpPr>
              <p:nvPr/>
            </p:nvSpPr>
            <p:spPr bwMode="auto">
              <a:xfrm>
                <a:off x="542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0" name="Oval 3478"/>
              <p:cNvSpPr>
                <a:spLocks noChangeArrowheads="1"/>
              </p:cNvSpPr>
              <p:nvPr/>
            </p:nvSpPr>
            <p:spPr bwMode="auto">
              <a:xfrm>
                <a:off x="543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1" name="Oval 3479"/>
              <p:cNvSpPr>
                <a:spLocks noChangeArrowheads="1"/>
              </p:cNvSpPr>
              <p:nvPr/>
            </p:nvSpPr>
            <p:spPr bwMode="auto">
              <a:xfrm>
                <a:off x="543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2" name="Oval 3480"/>
              <p:cNvSpPr>
                <a:spLocks noChangeArrowheads="1"/>
              </p:cNvSpPr>
              <p:nvPr/>
            </p:nvSpPr>
            <p:spPr bwMode="auto">
              <a:xfrm>
                <a:off x="543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3" name="Oval 3481"/>
              <p:cNvSpPr>
                <a:spLocks noChangeArrowheads="1"/>
              </p:cNvSpPr>
              <p:nvPr/>
            </p:nvSpPr>
            <p:spPr bwMode="auto">
              <a:xfrm>
                <a:off x="544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4" name="Oval 3482"/>
              <p:cNvSpPr>
                <a:spLocks noChangeArrowheads="1"/>
              </p:cNvSpPr>
              <p:nvPr/>
            </p:nvSpPr>
            <p:spPr bwMode="auto">
              <a:xfrm>
                <a:off x="544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5" name="Oval 3483"/>
              <p:cNvSpPr>
                <a:spLocks noChangeArrowheads="1"/>
              </p:cNvSpPr>
              <p:nvPr/>
            </p:nvSpPr>
            <p:spPr bwMode="auto">
              <a:xfrm>
                <a:off x="545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6" name="Oval 3484"/>
              <p:cNvSpPr>
                <a:spLocks noChangeArrowheads="1"/>
              </p:cNvSpPr>
              <p:nvPr/>
            </p:nvSpPr>
            <p:spPr bwMode="auto">
              <a:xfrm>
                <a:off x="545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7" name="Oval 3485"/>
              <p:cNvSpPr>
                <a:spLocks noChangeArrowheads="1"/>
              </p:cNvSpPr>
              <p:nvPr/>
            </p:nvSpPr>
            <p:spPr bwMode="auto">
              <a:xfrm>
                <a:off x="545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8" name="Oval 3486"/>
              <p:cNvSpPr>
                <a:spLocks noChangeArrowheads="1"/>
              </p:cNvSpPr>
              <p:nvPr/>
            </p:nvSpPr>
            <p:spPr bwMode="auto">
              <a:xfrm>
                <a:off x="546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9" name="Oval 3487"/>
              <p:cNvSpPr>
                <a:spLocks noChangeArrowheads="1"/>
              </p:cNvSpPr>
              <p:nvPr/>
            </p:nvSpPr>
            <p:spPr bwMode="auto">
              <a:xfrm>
                <a:off x="546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0" name="Oval 3488"/>
              <p:cNvSpPr>
                <a:spLocks noChangeArrowheads="1"/>
              </p:cNvSpPr>
              <p:nvPr/>
            </p:nvSpPr>
            <p:spPr bwMode="auto">
              <a:xfrm>
                <a:off x="547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1" name="Oval 3489"/>
              <p:cNvSpPr>
                <a:spLocks noChangeArrowheads="1"/>
              </p:cNvSpPr>
              <p:nvPr/>
            </p:nvSpPr>
            <p:spPr bwMode="auto">
              <a:xfrm>
                <a:off x="547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2" name="Oval 3490"/>
              <p:cNvSpPr>
                <a:spLocks noChangeArrowheads="1"/>
              </p:cNvSpPr>
              <p:nvPr/>
            </p:nvSpPr>
            <p:spPr bwMode="auto">
              <a:xfrm>
                <a:off x="547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3" name="Oval 3491"/>
              <p:cNvSpPr>
                <a:spLocks noChangeArrowheads="1"/>
              </p:cNvSpPr>
              <p:nvPr/>
            </p:nvSpPr>
            <p:spPr bwMode="auto">
              <a:xfrm>
                <a:off x="548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4" name="Oval 3492"/>
              <p:cNvSpPr>
                <a:spLocks noChangeArrowheads="1"/>
              </p:cNvSpPr>
              <p:nvPr/>
            </p:nvSpPr>
            <p:spPr bwMode="auto">
              <a:xfrm>
                <a:off x="5487"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5" name="Oval 3493"/>
              <p:cNvSpPr>
                <a:spLocks noChangeArrowheads="1"/>
              </p:cNvSpPr>
              <p:nvPr/>
            </p:nvSpPr>
            <p:spPr bwMode="auto">
              <a:xfrm>
                <a:off x="5491"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6" name="Oval 3494"/>
              <p:cNvSpPr>
                <a:spLocks noChangeArrowheads="1"/>
              </p:cNvSpPr>
              <p:nvPr/>
            </p:nvSpPr>
            <p:spPr bwMode="auto">
              <a:xfrm>
                <a:off x="5495"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7" name="Oval 3495"/>
              <p:cNvSpPr>
                <a:spLocks noChangeArrowheads="1"/>
              </p:cNvSpPr>
              <p:nvPr/>
            </p:nvSpPr>
            <p:spPr bwMode="auto">
              <a:xfrm>
                <a:off x="5499"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8" name="Oval 3496"/>
              <p:cNvSpPr>
                <a:spLocks noChangeArrowheads="1"/>
              </p:cNvSpPr>
              <p:nvPr/>
            </p:nvSpPr>
            <p:spPr bwMode="auto">
              <a:xfrm>
                <a:off x="5503" y="195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9" name="Oval 3497"/>
              <p:cNvSpPr>
                <a:spLocks noChangeArrowheads="1"/>
              </p:cNvSpPr>
              <p:nvPr/>
            </p:nvSpPr>
            <p:spPr bwMode="auto">
              <a:xfrm>
                <a:off x="550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0" name="Oval 3498"/>
              <p:cNvSpPr>
                <a:spLocks noChangeArrowheads="1"/>
              </p:cNvSpPr>
              <p:nvPr/>
            </p:nvSpPr>
            <p:spPr bwMode="auto">
              <a:xfrm>
                <a:off x="550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1" name="Oval 3499"/>
              <p:cNvSpPr>
                <a:spLocks noChangeArrowheads="1"/>
              </p:cNvSpPr>
              <p:nvPr/>
            </p:nvSpPr>
            <p:spPr bwMode="auto">
              <a:xfrm>
                <a:off x="551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2" name="Oval 3500"/>
              <p:cNvSpPr>
                <a:spLocks noChangeArrowheads="1"/>
              </p:cNvSpPr>
              <p:nvPr/>
            </p:nvSpPr>
            <p:spPr bwMode="auto">
              <a:xfrm>
                <a:off x="551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3" name="Oval 3501"/>
              <p:cNvSpPr>
                <a:spLocks noChangeArrowheads="1"/>
              </p:cNvSpPr>
              <p:nvPr/>
            </p:nvSpPr>
            <p:spPr bwMode="auto">
              <a:xfrm>
                <a:off x="551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4" name="Oval 3502"/>
              <p:cNvSpPr>
                <a:spLocks noChangeArrowheads="1"/>
              </p:cNvSpPr>
              <p:nvPr/>
            </p:nvSpPr>
            <p:spPr bwMode="auto">
              <a:xfrm>
                <a:off x="552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5" name="Oval 3503"/>
              <p:cNvSpPr>
                <a:spLocks noChangeArrowheads="1"/>
              </p:cNvSpPr>
              <p:nvPr/>
            </p:nvSpPr>
            <p:spPr bwMode="auto">
              <a:xfrm>
                <a:off x="552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6" name="Oval 3504"/>
              <p:cNvSpPr>
                <a:spLocks noChangeArrowheads="1"/>
              </p:cNvSpPr>
              <p:nvPr/>
            </p:nvSpPr>
            <p:spPr bwMode="auto">
              <a:xfrm>
                <a:off x="5531"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7" name="Oval 3505"/>
              <p:cNvSpPr>
                <a:spLocks noChangeArrowheads="1"/>
              </p:cNvSpPr>
              <p:nvPr/>
            </p:nvSpPr>
            <p:spPr bwMode="auto">
              <a:xfrm>
                <a:off x="5535"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8" name="Oval 3506"/>
              <p:cNvSpPr>
                <a:spLocks noChangeArrowheads="1"/>
              </p:cNvSpPr>
              <p:nvPr/>
            </p:nvSpPr>
            <p:spPr bwMode="auto">
              <a:xfrm>
                <a:off x="5539"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9" name="Oval 3507"/>
              <p:cNvSpPr>
                <a:spLocks noChangeArrowheads="1"/>
              </p:cNvSpPr>
              <p:nvPr/>
            </p:nvSpPr>
            <p:spPr bwMode="auto">
              <a:xfrm>
                <a:off x="5543"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0" name="Oval 3508"/>
              <p:cNvSpPr>
                <a:spLocks noChangeArrowheads="1"/>
              </p:cNvSpPr>
              <p:nvPr/>
            </p:nvSpPr>
            <p:spPr bwMode="auto">
              <a:xfrm>
                <a:off x="5547" y="2156"/>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1" name="Line 3509"/>
              <p:cNvSpPr>
                <a:spLocks noChangeShapeType="1"/>
              </p:cNvSpPr>
              <p:nvPr/>
            </p:nvSpPr>
            <p:spPr bwMode="auto">
              <a:xfrm flipV="1">
                <a:off x="5207" y="1871"/>
                <a:ext cx="0" cy="293"/>
              </a:xfrm>
              <a:prstGeom prst="line">
                <a:avLst/>
              </a:prstGeom>
              <a:noFill/>
              <a:ln w="0">
                <a:solidFill>
                  <a:srgbClr val="FF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2" name="Oval 3510"/>
              <p:cNvSpPr>
                <a:spLocks noChangeArrowheads="1"/>
              </p:cNvSpPr>
              <p:nvPr/>
            </p:nvSpPr>
            <p:spPr bwMode="auto">
              <a:xfrm>
                <a:off x="1461"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3" name="Oval 3511"/>
              <p:cNvSpPr>
                <a:spLocks noChangeArrowheads="1"/>
              </p:cNvSpPr>
              <p:nvPr/>
            </p:nvSpPr>
            <p:spPr bwMode="auto">
              <a:xfrm>
                <a:off x="1517"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4" name="Oval 3512"/>
              <p:cNvSpPr>
                <a:spLocks noChangeArrowheads="1"/>
              </p:cNvSpPr>
              <p:nvPr/>
            </p:nvSpPr>
            <p:spPr bwMode="auto">
              <a:xfrm>
                <a:off x="1942"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5" name="Oval 3513"/>
              <p:cNvSpPr>
                <a:spLocks noChangeArrowheads="1"/>
              </p:cNvSpPr>
              <p:nvPr/>
            </p:nvSpPr>
            <p:spPr bwMode="auto">
              <a:xfrm>
                <a:off x="2270"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6" name="Oval 3514"/>
              <p:cNvSpPr>
                <a:spLocks noChangeArrowheads="1"/>
              </p:cNvSpPr>
              <p:nvPr/>
            </p:nvSpPr>
            <p:spPr bwMode="auto">
              <a:xfrm>
                <a:off x="2599"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7" name="Oval 3515"/>
              <p:cNvSpPr>
                <a:spLocks noChangeArrowheads="1"/>
              </p:cNvSpPr>
              <p:nvPr/>
            </p:nvSpPr>
            <p:spPr bwMode="auto">
              <a:xfrm>
                <a:off x="2923"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8" name="Oval 3516"/>
              <p:cNvSpPr>
                <a:spLocks noChangeArrowheads="1"/>
              </p:cNvSpPr>
              <p:nvPr/>
            </p:nvSpPr>
            <p:spPr bwMode="auto">
              <a:xfrm>
                <a:off x="3252"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99" name="Oval 3517"/>
              <p:cNvSpPr>
                <a:spLocks noChangeArrowheads="1"/>
              </p:cNvSpPr>
              <p:nvPr/>
            </p:nvSpPr>
            <p:spPr bwMode="auto">
              <a:xfrm>
                <a:off x="3576"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0" name="Oval 3518"/>
              <p:cNvSpPr>
                <a:spLocks noChangeArrowheads="1"/>
              </p:cNvSpPr>
              <p:nvPr/>
            </p:nvSpPr>
            <p:spPr bwMode="auto">
              <a:xfrm>
                <a:off x="3905"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1" name="Oval 3519"/>
              <p:cNvSpPr>
                <a:spLocks noChangeArrowheads="1"/>
              </p:cNvSpPr>
              <p:nvPr/>
            </p:nvSpPr>
            <p:spPr bwMode="auto">
              <a:xfrm>
                <a:off x="4233"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2" name="Oval 3520"/>
              <p:cNvSpPr>
                <a:spLocks noChangeArrowheads="1"/>
              </p:cNvSpPr>
              <p:nvPr/>
            </p:nvSpPr>
            <p:spPr bwMode="auto">
              <a:xfrm>
                <a:off x="4558"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3" name="Oval 3521"/>
              <p:cNvSpPr>
                <a:spLocks noChangeArrowheads="1"/>
              </p:cNvSpPr>
              <p:nvPr/>
            </p:nvSpPr>
            <p:spPr bwMode="auto">
              <a:xfrm>
                <a:off x="4886"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4" name="Oval 3522"/>
              <p:cNvSpPr>
                <a:spLocks noChangeArrowheads="1"/>
              </p:cNvSpPr>
              <p:nvPr/>
            </p:nvSpPr>
            <p:spPr bwMode="auto">
              <a:xfrm>
                <a:off x="5114" y="1951"/>
                <a:ext cx="32" cy="32"/>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5" name="Rectangle 3523"/>
              <p:cNvSpPr>
                <a:spLocks noChangeArrowheads="1"/>
              </p:cNvSpPr>
              <p:nvPr/>
            </p:nvSpPr>
            <p:spPr bwMode="auto">
              <a:xfrm>
                <a:off x="2839" y="1763"/>
                <a:ext cx="1374" cy="7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lvl="0"/>
                <a:r>
                  <a:rPr lang="en-US" sz="800" b="1" dirty="0" err="1" smtClean="0">
                    <a:solidFill>
                      <a:srgbClr val="000000"/>
                    </a:solidFill>
                    <a:latin typeface="Arial" pitchFamily="34" charset="0"/>
                    <a:cs typeface="Arial" pitchFamily="34" charset="0"/>
                  </a:rPr>
                  <a:t>N</a:t>
                </a:r>
                <a:r>
                  <a:rPr lang="en-US" sz="800" b="1" baseline="-25000" dirty="0" err="1" smtClean="0">
                    <a:solidFill>
                      <a:srgbClr val="000000"/>
                    </a:solidFill>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2676</a:t>
                </a:r>
                <a:r>
                  <a:rPr lang="en-US" sz="800" b="1" dirty="0">
                    <a:solidFill>
                      <a:srgbClr val="000000"/>
                    </a:solidFill>
                    <a:latin typeface="Arial" pitchFamily="34" charset="0"/>
                    <a:cs typeface="Arial" pitchFamily="34" charset="0"/>
                  </a:rPr>
                  <a:t>+1 </a:t>
                </a:r>
                <a:r>
                  <a:rPr lang="en-US" sz="800" b="1" dirty="0" smtClean="0">
                    <a:solidFill>
                      <a:srgbClr val="000000"/>
                    </a:solidFill>
                    <a:latin typeface="Arial" pitchFamily="34" charset="0"/>
                    <a:cs typeface="Arial" pitchFamily="34" charset="0"/>
                  </a:rPr>
                  <a:t>pilot - </a:t>
                </a:r>
                <a:r>
                  <a:rPr kumimoji="0" lang="en-US" sz="800" b="1" i="0" u="none" strike="noStrike" cap="none" normalizeH="0" baseline="0" dirty="0" smtClean="0">
                    <a:ln>
                      <a:noFill/>
                    </a:ln>
                    <a:solidFill>
                      <a:srgbClr val="000000"/>
                    </a:solidFill>
                    <a:effectLst/>
                    <a:latin typeface="Arial" pitchFamily="34" charset="0"/>
                    <a:cs typeface="Arial" pitchFamily="34" charset="0"/>
                  </a:rPr>
                  <a:t>"25ns_2676b_13inj_2012"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6" name="Rectangle 3524"/>
              <p:cNvSpPr>
                <a:spLocks noChangeArrowheads="1"/>
              </p:cNvSpPr>
              <p:nvPr/>
            </p:nvSpPr>
            <p:spPr bwMode="auto">
              <a:xfrm>
                <a:off x="1433" y="2444"/>
                <a:ext cx="4238" cy="293"/>
              </a:xfrm>
              <a:prstGeom prst="rect">
                <a:avLst/>
              </a:prstGeom>
              <a:solidFill>
                <a:srgbClr val="FFFF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7" name="Rectangle 3525"/>
              <p:cNvSpPr>
                <a:spLocks noChangeArrowheads="1"/>
              </p:cNvSpPr>
              <p:nvPr/>
            </p:nvSpPr>
            <p:spPr bwMode="auto">
              <a:xfrm>
                <a:off x="1433" y="2444"/>
                <a:ext cx="4238" cy="293"/>
              </a:xfrm>
              <a:prstGeom prst="rect">
                <a:avLst/>
              </a:prstGeom>
              <a:noFill/>
              <a:ln w="0">
                <a:solidFill>
                  <a:srgbClr val="FFFFFF"/>
                </a:solidFill>
                <a:prstDash val="solid"/>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8" name="Line 3526"/>
              <p:cNvSpPr>
                <a:spLocks noChangeShapeType="1"/>
              </p:cNvSpPr>
              <p:nvPr/>
            </p:nvSpPr>
            <p:spPr bwMode="auto">
              <a:xfrm>
                <a:off x="1433" y="244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09" name="Line 3527"/>
              <p:cNvSpPr>
                <a:spLocks noChangeShapeType="1"/>
              </p:cNvSpPr>
              <p:nvPr/>
            </p:nvSpPr>
            <p:spPr bwMode="auto">
              <a:xfrm>
                <a:off x="1433" y="273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0" name="Line 3528"/>
              <p:cNvSpPr>
                <a:spLocks noChangeShapeType="1"/>
              </p:cNvSpPr>
              <p:nvPr/>
            </p:nvSpPr>
            <p:spPr bwMode="auto">
              <a:xfrm flipV="1">
                <a:off x="5671" y="244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1" name="Line 3529"/>
              <p:cNvSpPr>
                <a:spLocks noChangeShapeType="1"/>
              </p:cNvSpPr>
              <p:nvPr/>
            </p:nvSpPr>
            <p:spPr bwMode="auto">
              <a:xfrm flipV="1">
                <a:off x="1433" y="244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2" name="Line 3530"/>
              <p:cNvSpPr>
                <a:spLocks noChangeShapeType="1"/>
              </p:cNvSpPr>
              <p:nvPr/>
            </p:nvSpPr>
            <p:spPr bwMode="auto">
              <a:xfrm>
                <a:off x="1433" y="273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3" name="Line 3531"/>
              <p:cNvSpPr>
                <a:spLocks noChangeShapeType="1"/>
              </p:cNvSpPr>
              <p:nvPr/>
            </p:nvSpPr>
            <p:spPr bwMode="auto">
              <a:xfrm flipV="1">
                <a:off x="1433" y="244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4" name="Line 3532"/>
              <p:cNvSpPr>
                <a:spLocks noChangeShapeType="1"/>
              </p:cNvSpPr>
              <p:nvPr/>
            </p:nvSpPr>
            <p:spPr bwMode="auto">
              <a:xfrm flipV="1">
                <a:off x="1433" y="269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5" name="Line 3533"/>
              <p:cNvSpPr>
                <a:spLocks noChangeShapeType="1"/>
              </p:cNvSpPr>
              <p:nvPr/>
            </p:nvSpPr>
            <p:spPr bwMode="auto">
              <a:xfrm>
                <a:off x="1433" y="2444"/>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6" name="Rectangle 3534"/>
              <p:cNvSpPr>
                <a:spLocks noChangeArrowheads="1"/>
              </p:cNvSpPr>
              <p:nvPr/>
            </p:nvSpPr>
            <p:spPr bwMode="auto">
              <a:xfrm>
                <a:off x="1417" y="2749"/>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7" name="Line 3535"/>
              <p:cNvSpPr>
                <a:spLocks noChangeShapeType="1"/>
              </p:cNvSpPr>
              <p:nvPr/>
            </p:nvSpPr>
            <p:spPr bwMode="auto">
              <a:xfrm flipV="1">
                <a:off x="2038" y="269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8" name="Line 3536"/>
              <p:cNvSpPr>
                <a:spLocks noChangeShapeType="1"/>
              </p:cNvSpPr>
              <p:nvPr/>
            </p:nvSpPr>
            <p:spPr bwMode="auto">
              <a:xfrm>
                <a:off x="2038" y="2444"/>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19" name="Rectangle 3537"/>
              <p:cNvSpPr>
                <a:spLocks noChangeArrowheads="1"/>
              </p:cNvSpPr>
              <p:nvPr/>
            </p:nvSpPr>
            <p:spPr bwMode="auto">
              <a:xfrm>
                <a:off x="1986" y="2749"/>
                <a:ext cx="14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0" name="Line 3538"/>
              <p:cNvSpPr>
                <a:spLocks noChangeShapeType="1"/>
              </p:cNvSpPr>
              <p:nvPr/>
            </p:nvSpPr>
            <p:spPr bwMode="auto">
              <a:xfrm flipV="1">
                <a:off x="2643" y="269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1" name="Line 3539"/>
              <p:cNvSpPr>
                <a:spLocks noChangeShapeType="1"/>
              </p:cNvSpPr>
              <p:nvPr/>
            </p:nvSpPr>
            <p:spPr bwMode="auto">
              <a:xfrm>
                <a:off x="2643" y="2444"/>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2" name="Rectangle 3540"/>
              <p:cNvSpPr>
                <a:spLocks noChangeArrowheads="1"/>
              </p:cNvSpPr>
              <p:nvPr/>
            </p:nvSpPr>
            <p:spPr bwMode="auto">
              <a:xfrm>
                <a:off x="2571" y="274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3" name="Line 3541"/>
              <p:cNvSpPr>
                <a:spLocks noChangeShapeType="1"/>
              </p:cNvSpPr>
              <p:nvPr/>
            </p:nvSpPr>
            <p:spPr bwMode="auto">
              <a:xfrm flipV="1">
                <a:off x="3248" y="269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4" name="Line 3542"/>
              <p:cNvSpPr>
                <a:spLocks noChangeShapeType="1"/>
              </p:cNvSpPr>
              <p:nvPr/>
            </p:nvSpPr>
            <p:spPr bwMode="auto">
              <a:xfrm>
                <a:off x="3248" y="2444"/>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5" name="Rectangle 3543"/>
              <p:cNvSpPr>
                <a:spLocks noChangeArrowheads="1"/>
              </p:cNvSpPr>
              <p:nvPr/>
            </p:nvSpPr>
            <p:spPr bwMode="auto">
              <a:xfrm>
                <a:off x="3176" y="274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6" name="Line 3544"/>
              <p:cNvSpPr>
                <a:spLocks noChangeShapeType="1"/>
              </p:cNvSpPr>
              <p:nvPr/>
            </p:nvSpPr>
            <p:spPr bwMode="auto">
              <a:xfrm flipV="1">
                <a:off x="3853" y="269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7" name="Line 3545"/>
              <p:cNvSpPr>
                <a:spLocks noChangeShapeType="1"/>
              </p:cNvSpPr>
              <p:nvPr/>
            </p:nvSpPr>
            <p:spPr bwMode="auto">
              <a:xfrm>
                <a:off x="3853" y="2444"/>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28" name="Rectangle 3546"/>
              <p:cNvSpPr>
                <a:spLocks noChangeArrowheads="1"/>
              </p:cNvSpPr>
              <p:nvPr/>
            </p:nvSpPr>
            <p:spPr bwMode="auto">
              <a:xfrm>
                <a:off x="3780" y="274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9" name="Line 3547"/>
              <p:cNvSpPr>
                <a:spLocks noChangeShapeType="1"/>
              </p:cNvSpPr>
              <p:nvPr/>
            </p:nvSpPr>
            <p:spPr bwMode="auto">
              <a:xfrm flipV="1">
                <a:off x="4457" y="269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0" name="Line 3548"/>
              <p:cNvSpPr>
                <a:spLocks noChangeShapeType="1"/>
              </p:cNvSpPr>
              <p:nvPr/>
            </p:nvSpPr>
            <p:spPr bwMode="auto">
              <a:xfrm>
                <a:off x="4457" y="2444"/>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1" name="Rectangle 3549"/>
              <p:cNvSpPr>
                <a:spLocks noChangeArrowheads="1"/>
              </p:cNvSpPr>
              <p:nvPr/>
            </p:nvSpPr>
            <p:spPr bwMode="auto">
              <a:xfrm>
                <a:off x="4385" y="274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2" name="Line 3550"/>
              <p:cNvSpPr>
                <a:spLocks noChangeShapeType="1"/>
              </p:cNvSpPr>
              <p:nvPr/>
            </p:nvSpPr>
            <p:spPr bwMode="auto">
              <a:xfrm flipV="1">
                <a:off x="5062" y="269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3" name="Line 3551"/>
              <p:cNvSpPr>
                <a:spLocks noChangeShapeType="1"/>
              </p:cNvSpPr>
              <p:nvPr/>
            </p:nvSpPr>
            <p:spPr bwMode="auto">
              <a:xfrm>
                <a:off x="5062" y="2444"/>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4" name="Rectangle 3552"/>
              <p:cNvSpPr>
                <a:spLocks noChangeArrowheads="1"/>
              </p:cNvSpPr>
              <p:nvPr/>
            </p:nvSpPr>
            <p:spPr bwMode="auto">
              <a:xfrm>
                <a:off x="4990" y="274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5" name="Line 3553"/>
              <p:cNvSpPr>
                <a:spLocks noChangeShapeType="1"/>
              </p:cNvSpPr>
              <p:nvPr/>
            </p:nvSpPr>
            <p:spPr bwMode="auto">
              <a:xfrm flipV="1">
                <a:off x="5671" y="2693"/>
                <a:ext cx="0" cy="44"/>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6" name="Line 3554"/>
              <p:cNvSpPr>
                <a:spLocks noChangeShapeType="1"/>
              </p:cNvSpPr>
              <p:nvPr/>
            </p:nvSpPr>
            <p:spPr bwMode="auto">
              <a:xfrm>
                <a:off x="5671" y="2444"/>
                <a:ext cx="0" cy="41"/>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7" name="Rectangle 3555"/>
              <p:cNvSpPr>
                <a:spLocks noChangeArrowheads="1"/>
              </p:cNvSpPr>
              <p:nvPr/>
            </p:nvSpPr>
            <p:spPr bwMode="auto">
              <a:xfrm>
                <a:off x="5599" y="2749"/>
                <a:ext cx="176"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3500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8" name="Line 3556"/>
              <p:cNvSpPr>
                <a:spLocks noChangeShapeType="1"/>
              </p:cNvSpPr>
              <p:nvPr/>
            </p:nvSpPr>
            <p:spPr bwMode="auto">
              <a:xfrm>
                <a:off x="1433" y="2737"/>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39" name="Line 3557"/>
              <p:cNvSpPr>
                <a:spLocks noChangeShapeType="1"/>
              </p:cNvSpPr>
              <p:nvPr/>
            </p:nvSpPr>
            <p:spPr bwMode="auto">
              <a:xfrm flipH="1">
                <a:off x="5627" y="2737"/>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0" name="Rectangle 3558"/>
              <p:cNvSpPr>
                <a:spLocks noChangeArrowheads="1"/>
              </p:cNvSpPr>
              <p:nvPr/>
            </p:nvSpPr>
            <p:spPr bwMode="auto">
              <a:xfrm>
                <a:off x="1381" y="2701"/>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1" name="Line 3559"/>
              <p:cNvSpPr>
                <a:spLocks noChangeShapeType="1"/>
              </p:cNvSpPr>
              <p:nvPr/>
            </p:nvSpPr>
            <p:spPr bwMode="auto">
              <a:xfrm>
                <a:off x="1433" y="2637"/>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2" name="Line 3560"/>
              <p:cNvSpPr>
                <a:spLocks noChangeShapeType="1"/>
              </p:cNvSpPr>
              <p:nvPr/>
            </p:nvSpPr>
            <p:spPr bwMode="auto">
              <a:xfrm flipH="1">
                <a:off x="5627" y="2637"/>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3" name="Rectangle 3561"/>
              <p:cNvSpPr>
                <a:spLocks noChangeArrowheads="1"/>
              </p:cNvSpPr>
              <p:nvPr/>
            </p:nvSpPr>
            <p:spPr bwMode="auto">
              <a:xfrm>
                <a:off x="1329" y="2601"/>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4" name="Line 3562"/>
              <p:cNvSpPr>
                <a:spLocks noChangeShapeType="1"/>
              </p:cNvSpPr>
              <p:nvPr/>
            </p:nvSpPr>
            <p:spPr bwMode="auto">
              <a:xfrm>
                <a:off x="1433" y="2541"/>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5" name="Line 3563"/>
              <p:cNvSpPr>
                <a:spLocks noChangeShapeType="1"/>
              </p:cNvSpPr>
              <p:nvPr/>
            </p:nvSpPr>
            <p:spPr bwMode="auto">
              <a:xfrm flipH="1">
                <a:off x="5627" y="2541"/>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6" name="Rectangle 3564"/>
              <p:cNvSpPr>
                <a:spLocks noChangeArrowheads="1"/>
              </p:cNvSpPr>
              <p:nvPr/>
            </p:nvSpPr>
            <p:spPr bwMode="auto">
              <a:xfrm>
                <a:off x="1381" y="2505"/>
                <a:ext cx="68"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7" name="Line 3565"/>
              <p:cNvSpPr>
                <a:spLocks noChangeShapeType="1"/>
              </p:cNvSpPr>
              <p:nvPr/>
            </p:nvSpPr>
            <p:spPr bwMode="auto">
              <a:xfrm>
                <a:off x="1433" y="2444"/>
                <a:ext cx="40"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8" name="Line 3566"/>
              <p:cNvSpPr>
                <a:spLocks noChangeShapeType="1"/>
              </p:cNvSpPr>
              <p:nvPr/>
            </p:nvSpPr>
            <p:spPr bwMode="auto">
              <a:xfrm flipH="1">
                <a:off x="5627" y="2444"/>
                <a:ext cx="44"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49" name="Rectangle 3567"/>
              <p:cNvSpPr>
                <a:spLocks noChangeArrowheads="1"/>
              </p:cNvSpPr>
              <p:nvPr/>
            </p:nvSpPr>
            <p:spPr bwMode="auto">
              <a:xfrm>
                <a:off x="1329" y="2408"/>
                <a:ext cx="120" cy="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0" name="Line 3568"/>
              <p:cNvSpPr>
                <a:spLocks noChangeShapeType="1"/>
              </p:cNvSpPr>
              <p:nvPr/>
            </p:nvSpPr>
            <p:spPr bwMode="auto">
              <a:xfrm>
                <a:off x="1433" y="2444"/>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1" name="Line 3569"/>
              <p:cNvSpPr>
                <a:spLocks noChangeShapeType="1"/>
              </p:cNvSpPr>
              <p:nvPr/>
            </p:nvSpPr>
            <p:spPr bwMode="auto">
              <a:xfrm>
                <a:off x="1433" y="2737"/>
                <a:ext cx="4238" cy="0"/>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2" name="Line 3570"/>
              <p:cNvSpPr>
                <a:spLocks noChangeShapeType="1"/>
              </p:cNvSpPr>
              <p:nvPr/>
            </p:nvSpPr>
            <p:spPr bwMode="auto">
              <a:xfrm flipV="1">
                <a:off x="5671" y="244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3" name="Line 3571"/>
              <p:cNvSpPr>
                <a:spLocks noChangeShapeType="1"/>
              </p:cNvSpPr>
              <p:nvPr/>
            </p:nvSpPr>
            <p:spPr bwMode="auto">
              <a:xfrm flipV="1">
                <a:off x="1433" y="2444"/>
                <a:ext cx="0" cy="293"/>
              </a:xfrm>
              <a:prstGeom prst="line">
                <a:avLst/>
              </a:prstGeom>
              <a:noFill/>
              <a:ln w="0">
                <a:solidFill>
                  <a:srgbClr val="00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4" name="Freeform 3572"/>
              <p:cNvSpPr>
                <a:spLocks/>
              </p:cNvSpPr>
              <p:nvPr/>
            </p:nvSpPr>
            <p:spPr bwMode="auto">
              <a:xfrm>
                <a:off x="1433" y="2541"/>
                <a:ext cx="481" cy="196"/>
              </a:xfrm>
              <a:custGeom>
                <a:avLst/>
                <a:gdLst>
                  <a:gd name="T0" fmla="*/ 4 w 481"/>
                  <a:gd name="T1" fmla="*/ 196 h 196"/>
                  <a:gd name="T2" fmla="*/ 16 w 481"/>
                  <a:gd name="T3" fmla="*/ 196 h 196"/>
                  <a:gd name="T4" fmla="*/ 28 w 481"/>
                  <a:gd name="T5" fmla="*/ 196 h 196"/>
                  <a:gd name="T6" fmla="*/ 40 w 481"/>
                  <a:gd name="T7" fmla="*/ 196 h 196"/>
                  <a:gd name="T8" fmla="*/ 52 w 481"/>
                  <a:gd name="T9" fmla="*/ 0 h 196"/>
                  <a:gd name="T10" fmla="*/ 60 w 481"/>
                  <a:gd name="T11" fmla="*/ 196 h 196"/>
                  <a:gd name="T12" fmla="*/ 72 w 481"/>
                  <a:gd name="T13" fmla="*/ 196 h 196"/>
                  <a:gd name="T14" fmla="*/ 84 w 481"/>
                  <a:gd name="T15" fmla="*/ 196 h 196"/>
                  <a:gd name="T16" fmla="*/ 96 w 481"/>
                  <a:gd name="T17" fmla="*/ 196 h 196"/>
                  <a:gd name="T18" fmla="*/ 104 w 481"/>
                  <a:gd name="T19" fmla="*/ 0 h 196"/>
                  <a:gd name="T20" fmla="*/ 116 w 481"/>
                  <a:gd name="T21" fmla="*/ 0 h 196"/>
                  <a:gd name="T22" fmla="*/ 128 w 481"/>
                  <a:gd name="T23" fmla="*/ 0 h 196"/>
                  <a:gd name="T24" fmla="*/ 140 w 481"/>
                  <a:gd name="T25" fmla="*/ 0 h 196"/>
                  <a:gd name="T26" fmla="*/ 152 w 481"/>
                  <a:gd name="T27" fmla="*/ 0 h 196"/>
                  <a:gd name="T28" fmla="*/ 164 w 481"/>
                  <a:gd name="T29" fmla="*/ 0 h 196"/>
                  <a:gd name="T30" fmla="*/ 176 w 481"/>
                  <a:gd name="T31" fmla="*/ 0 h 196"/>
                  <a:gd name="T32" fmla="*/ 188 w 481"/>
                  <a:gd name="T33" fmla="*/ 0 h 196"/>
                  <a:gd name="T34" fmla="*/ 196 w 481"/>
                  <a:gd name="T35" fmla="*/ 196 h 196"/>
                  <a:gd name="T36" fmla="*/ 208 w 481"/>
                  <a:gd name="T37" fmla="*/ 0 h 196"/>
                  <a:gd name="T38" fmla="*/ 220 w 481"/>
                  <a:gd name="T39" fmla="*/ 0 h 196"/>
                  <a:gd name="T40" fmla="*/ 232 w 481"/>
                  <a:gd name="T41" fmla="*/ 0 h 196"/>
                  <a:gd name="T42" fmla="*/ 244 w 481"/>
                  <a:gd name="T43" fmla="*/ 0 h 196"/>
                  <a:gd name="T44" fmla="*/ 256 w 481"/>
                  <a:gd name="T45" fmla="*/ 0 h 196"/>
                  <a:gd name="T46" fmla="*/ 268 w 481"/>
                  <a:gd name="T47" fmla="*/ 0 h 196"/>
                  <a:gd name="T48" fmla="*/ 280 w 481"/>
                  <a:gd name="T49" fmla="*/ 0 h 196"/>
                  <a:gd name="T50" fmla="*/ 288 w 481"/>
                  <a:gd name="T51" fmla="*/ 196 h 196"/>
                  <a:gd name="T52" fmla="*/ 296 w 481"/>
                  <a:gd name="T53" fmla="*/ 0 h 196"/>
                  <a:gd name="T54" fmla="*/ 308 w 481"/>
                  <a:gd name="T55" fmla="*/ 0 h 196"/>
                  <a:gd name="T56" fmla="*/ 321 w 481"/>
                  <a:gd name="T57" fmla="*/ 0 h 196"/>
                  <a:gd name="T58" fmla="*/ 333 w 481"/>
                  <a:gd name="T59" fmla="*/ 0 h 196"/>
                  <a:gd name="T60" fmla="*/ 345 w 481"/>
                  <a:gd name="T61" fmla="*/ 0 h 196"/>
                  <a:gd name="T62" fmla="*/ 357 w 481"/>
                  <a:gd name="T63" fmla="*/ 0 h 196"/>
                  <a:gd name="T64" fmla="*/ 369 w 481"/>
                  <a:gd name="T65" fmla="*/ 0 h 196"/>
                  <a:gd name="T66" fmla="*/ 381 w 481"/>
                  <a:gd name="T67" fmla="*/ 0 h 196"/>
                  <a:gd name="T68" fmla="*/ 389 w 481"/>
                  <a:gd name="T69" fmla="*/ 196 h 196"/>
                  <a:gd name="T70" fmla="*/ 401 w 481"/>
                  <a:gd name="T71" fmla="*/ 0 h 196"/>
                  <a:gd name="T72" fmla="*/ 413 w 481"/>
                  <a:gd name="T73" fmla="*/ 0 h 196"/>
                  <a:gd name="T74" fmla="*/ 425 w 481"/>
                  <a:gd name="T75" fmla="*/ 0 h 196"/>
                  <a:gd name="T76" fmla="*/ 437 w 481"/>
                  <a:gd name="T77" fmla="*/ 0 h 196"/>
                  <a:gd name="T78" fmla="*/ 449 w 481"/>
                  <a:gd name="T79" fmla="*/ 0 h 196"/>
                  <a:gd name="T80" fmla="*/ 461 w 481"/>
                  <a:gd name="T81" fmla="*/ 0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176"/>
                    </a:moveTo>
                    <a:lnTo>
                      <a:pt x="0" y="196"/>
                    </a:lnTo>
                    <a:lnTo>
                      <a:pt x="4" y="196"/>
                    </a:lnTo>
                    <a:lnTo>
                      <a:pt x="8" y="196"/>
                    </a:lnTo>
                    <a:lnTo>
                      <a:pt x="12" y="196"/>
                    </a:lnTo>
                    <a:lnTo>
                      <a:pt x="16" y="196"/>
                    </a:lnTo>
                    <a:lnTo>
                      <a:pt x="20" y="196"/>
                    </a:lnTo>
                    <a:lnTo>
                      <a:pt x="24" y="196"/>
                    </a:lnTo>
                    <a:lnTo>
                      <a:pt x="28" y="196"/>
                    </a:lnTo>
                    <a:lnTo>
                      <a:pt x="32" y="196"/>
                    </a:lnTo>
                    <a:lnTo>
                      <a:pt x="36" y="196"/>
                    </a:lnTo>
                    <a:lnTo>
                      <a:pt x="40" y="196"/>
                    </a:lnTo>
                    <a:lnTo>
                      <a:pt x="44" y="0"/>
                    </a:lnTo>
                    <a:lnTo>
                      <a:pt x="48" y="0"/>
                    </a:lnTo>
                    <a:lnTo>
                      <a:pt x="52" y="0"/>
                    </a:lnTo>
                    <a:lnTo>
                      <a:pt x="56" y="0"/>
                    </a:lnTo>
                    <a:lnTo>
                      <a:pt x="56" y="196"/>
                    </a:lnTo>
                    <a:lnTo>
                      <a:pt x="60" y="196"/>
                    </a:lnTo>
                    <a:lnTo>
                      <a:pt x="64" y="196"/>
                    </a:lnTo>
                    <a:lnTo>
                      <a:pt x="68" y="196"/>
                    </a:lnTo>
                    <a:lnTo>
                      <a:pt x="72" y="196"/>
                    </a:lnTo>
                    <a:lnTo>
                      <a:pt x="76" y="196"/>
                    </a:lnTo>
                    <a:lnTo>
                      <a:pt x="80" y="196"/>
                    </a:lnTo>
                    <a:lnTo>
                      <a:pt x="84" y="196"/>
                    </a:lnTo>
                    <a:lnTo>
                      <a:pt x="88" y="196"/>
                    </a:lnTo>
                    <a:lnTo>
                      <a:pt x="92" y="196"/>
                    </a:lnTo>
                    <a:lnTo>
                      <a:pt x="96" y="196"/>
                    </a:lnTo>
                    <a:lnTo>
                      <a:pt x="100" y="196"/>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88" y="196"/>
                    </a:lnTo>
                    <a:lnTo>
                      <a:pt x="192" y="196"/>
                    </a:lnTo>
                    <a:lnTo>
                      <a:pt x="196" y="196"/>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4" y="196"/>
                    </a:lnTo>
                    <a:lnTo>
                      <a:pt x="288" y="196"/>
                    </a:lnTo>
                    <a:lnTo>
                      <a:pt x="292" y="196"/>
                    </a:lnTo>
                    <a:lnTo>
                      <a:pt x="296" y="196"/>
                    </a:lnTo>
                    <a:lnTo>
                      <a:pt x="296" y="0"/>
                    </a:lnTo>
                    <a:lnTo>
                      <a:pt x="300" y="0"/>
                    </a:lnTo>
                    <a:lnTo>
                      <a:pt x="304" y="0"/>
                    </a:lnTo>
                    <a:lnTo>
                      <a:pt x="308" y="0"/>
                    </a:lnTo>
                    <a:lnTo>
                      <a:pt x="312"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0"/>
                    </a:lnTo>
                    <a:lnTo>
                      <a:pt x="373" y="0"/>
                    </a:lnTo>
                    <a:lnTo>
                      <a:pt x="377" y="0"/>
                    </a:lnTo>
                    <a:lnTo>
                      <a:pt x="381" y="0"/>
                    </a:lnTo>
                    <a:lnTo>
                      <a:pt x="385" y="0"/>
                    </a:lnTo>
                    <a:lnTo>
                      <a:pt x="385" y="196"/>
                    </a:lnTo>
                    <a:lnTo>
                      <a:pt x="389" y="196"/>
                    </a:lnTo>
                    <a:lnTo>
                      <a:pt x="393" y="196"/>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5" name="Freeform 3573"/>
              <p:cNvSpPr>
                <a:spLocks/>
              </p:cNvSpPr>
              <p:nvPr/>
            </p:nvSpPr>
            <p:spPr bwMode="auto">
              <a:xfrm>
                <a:off x="1914" y="2541"/>
                <a:ext cx="484" cy="196"/>
              </a:xfrm>
              <a:custGeom>
                <a:avLst/>
                <a:gdLst>
                  <a:gd name="T0" fmla="*/ 4 w 484"/>
                  <a:gd name="T1" fmla="*/ 196 h 196"/>
                  <a:gd name="T2" fmla="*/ 16 w 484"/>
                  <a:gd name="T3" fmla="*/ 196 h 196"/>
                  <a:gd name="T4" fmla="*/ 28 w 484"/>
                  <a:gd name="T5" fmla="*/ 196 h 196"/>
                  <a:gd name="T6" fmla="*/ 40 w 484"/>
                  <a:gd name="T7" fmla="*/ 196 h 196"/>
                  <a:gd name="T8" fmla="*/ 48 w 484"/>
                  <a:gd name="T9" fmla="*/ 0 h 196"/>
                  <a:gd name="T10" fmla="*/ 60 w 484"/>
                  <a:gd name="T11" fmla="*/ 0 h 196"/>
                  <a:gd name="T12" fmla="*/ 72 w 484"/>
                  <a:gd name="T13" fmla="*/ 0 h 196"/>
                  <a:gd name="T14" fmla="*/ 84 w 484"/>
                  <a:gd name="T15" fmla="*/ 0 h 196"/>
                  <a:gd name="T16" fmla="*/ 96 w 484"/>
                  <a:gd name="T17" fmla="*/ 0 h 196"/>
                  <a:gd name="T18" fmla="*/ 108 w 484"/>
                  <a:gd name="T19" fmla="*/ 0 h 196"/>
                  <a:gd name="T20" fmla="*/ 120 w 484"/>
                  <a:gd name="T21" fmla="*/ 0 h 196"/>
                  <a:gd name="T22" fmla="*/ 132 w 484"/>
                  <a:gd name="T23" fmla="*/ 0 h 196"/>
                  <a:gd name="T24" fmla="*/ 140 w 484"/>
                  <a:gd name="T25" fmla="*/ 196 h 196"/>
                  <a:gd name="T26" fmla="*/ 152 w 484"/>
                  <a:gd name="T27" fmla="*/ 0 h 196"/>
                  <a:gd name="T28" fmla="*/ 164 w 484"/>
                  <a:gd name="T29" fmla="*/ 0 h 196"/>
                  <a:gd name="T30" fmla="*/ 176 w 484"/>
                  <a:gd name="T31" fmla="*/ 0 h 196"/>
                  <a:gd name="T32" fmla="*/ 188 w 484"/>
                  <a:gd name="T33" fmla="*/ 0 h 196"/>
                  <a:gd name="T34" fmla="*/ 200 w 484"/>
                  <a:gd name="T35" fmla="*/ 0 h 196"/>
                  <a:gd name="T36" fmla="*/ 212 w 484"/>
                  <a:gd name="T37" fmla="*/ 0 h 196"/>
                  <a:gd name="T38" fmla="*/ 224 w 484"/>
                  <a:gd name="T39" fmla="*/ 0 h 196"/>
                  <a:gd name="T40" fmla="*/ 236 w 484"/>
                  <a:gd name="T41" fmla="*/ 196 h 196"/>
                  <a:gd name="T42" fmla="*/ 244 w 484"/>
                  <a:gd name="T43" fmla="*/ 0 h 196"/>
                  <a:gd name="T44" fmla="*/ 256 w 484"/>
                  <a:gd name="T45" fmla="*/ 0 h 196"/>
                  <a:gd name="T46" fmla="*/ 268 w 484"/>
                  <a:gd name="T47" fmla="*/ 0 h 196"/>
                  <a:gd name="T48" fmla="*/ 280 w 484"/>
                  <a:gd name="T49" fmla="*/ 0 h 196"/>
                  <a:gd name="T50" fmla="*/ 292 w 484"/>
                  <a:gd name="T51" fmla="*/ 0 h 196"/>
                  <a:gd name="T52" fmla="*/ 304 w 484"/>
                  <a:gd name="T53" fmla="*/ 0 h 196"/>
                  <a:gd name="T54" fmla="*/ 316 w 484"/>
                  <a:gd name="T55" fmla="*/ 0 h 196"/>
                  <a:gd name="T56" fmla="*/ 328 w 484"/>
                  <a:gd name="T57" fmla="*/ 0 h 196"/>
                  <a:gd name="T58" fmla="*/ 336 w 484"/>
                  <a:gd name="T59" fmla="*/ 196 h 196"/>
                  <a:gd name="T60" fmla="*/ 348 w 484"/>
                  <a:gd name="T61" fmla="*/ 0 h 196"/>
                  <a:gd name="T62" fmla="*/ 360 w 484"/>
                  <a:gd name="T63" fmla="*/ 0 h 196"/>
                  <a:gd name="T64" fmla="*/ 372 w 484"/>
                  <a:gd name="T65" fmla="*/ 0 h 196"/>
                  <a:gd name="T66" fmla="*/ 384 w 484"/>
                  <a:gd name="T67" fmla="*/ 0 h 196"/>
                  <a:gd name="T68" fmla="*/ 396 w 484"/>
                  <a:gd name="T69" fmla="*/ 0 h 196"/>
                  <a:gd name="T70" fmla="*/ 408 w 484"/>
                  <a:gd name="T71" fmla="*/ 0 h 196"/>
                  <a:gd name="T72" fmla="*/ 420 w 484"/>
                  <a:gd name="T73" fmla="*/ 0 h 196"/>
                  <a:gd name="T74" fmla="*/ 432 w 484"/>
                  <a:gd name="T75" fmla="*/ 196 h 196"/>
                  <a:gd name="T76" fmla="*/ 444 w 484"/>
                  <a:gd name="T77" fmla="*/ 196 h 196"/>
                  <a:gd name="T78" fmla="*/ 456 w 484"/>
                  <a:gd name="T79" fmla="*/ 196 h 196"/>
                  <a:gd name="T80" fmla="*/ 468 w 484"/>
                  <a:gd name="T81" fmla="*/ 196 h 196"/>
                  <a:gd name="T82" fmla="*/ 476 w 484"/>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6">
                    <a:moveTo>
                      <a:pt x="0" y="0"/>
                    </a:moveTo>
                    <a:lnTo>
                      <a:pt x="0" y="196"/>
                    </a:lnTo>
                    <a:lnTo>
                      <a:pt x="4" y="196"/>
                    </a:lnTo>
                    <a:lnTo>
                      <a:pt x="8" y="196"/>
                    </a:lnTo>
                    <a:lnTo>
                      <a:pt x="12" y="196"/>
                    </a:lnTo>
                    <a:lnTo>
                      <a:pt x="16" y="196"/>
                    </a:lnTo>
                    <a:lnTo>
                      <a:pt x="20" y="196"/>
                    </a:lnTo>
                    <a:lnTo>
                      <a:pt x="24" y="196"/>
                    </a:lnTo>
                    <a:lnTo>
                      <a:pt x="28" y="196"/>
                    </a:lnTo>
                    <a:lnTo>
                      <a:pt x="32" y="196"/>
                    </a:lnTo>
                    <a:lnTo>
                      <a:pt x="36" y="196"/>
                    </a:lnTo>
                    <a:lnTo>
                      <a:pt x="40" y="196"/>
                    </a:lnTo>
                    <a:lnTo>
                      <a:pt x="44" y="196"/>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6"/>
                    </a:lnTo>
                    <a:lnTo>
                      <a:pt x="136" y="196"/>
                    </a:lnTo>
                    <a:lnTo>
                      <a:pt x="140" y="196"/>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196"/>
                    </a:lnTo>
                    <a:lnTo>
                      <a:pt x="236" y="196"/>
                    </a:lnTo>
                    <a:lnTo>
                      <a:pt x="240" y="196"/>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0"/>
                    </a:lnTo>
                    <a:lnTo>
                      <a:pt x="328" y="0"/>
                    </a:lnTo>
                    <a:lnTo>
                      <a:pt x="328" y="196"/>
                    </a:lnTo>
                    <a:lnTo>
                      <a:pt x="332" y="196"/>
                    </a:lnTo>
                    <a:lnTo>
                      <a:pt x="336" y="196"/>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4" y="0"/>
                    </a:lnTo>
                    <a:lnTo>
                      <a:pt x="428" y="196"/>
                    </a:lnTo>
                    <a:lnTo>
                      <a:pt x="432" y="196"/>
                    </a:lnTo>
                    <a:lnTo>
                      <a:pt x="436" y="196"/>
                    </a:lnTo>
                    <a:lnTo>
                      <a:pt x="440" y="196"/>
                    </a:lnTo>
                    <a:lnTo>
                      <a:pt x="444" y="196"/>
                    </a:lnTo>
                    <a:lnTo>
                      <a:pt x="448" y="196"/>
                    </a:lnTo>
                    <a:lnTo>
                      <a:pt x="452" y="196"/>
                    </a:lnTo>
                    <a:lnTo>
                      <a:pt x="456" y="196"/>
                    </a:lnTo>
                    <a:lnTo>
                      <a:pt x="460" y="196"/>
                    </a:lnTo>
                    <a:lnTo>
                      <a:pt x="464" y="196"/>
                    </a:lnTo>
                    <a:lnTo>
                      <a:pt x="468" y="196"/>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6" name="Freeform 3574"/>
              <p:cNvSpPr>
                <a:spLocks/>
              </p:cNvSpPr>
              <p:nvPr/>
            </p:nvSpPr>
            <p:spPr bwMode="auto">
              <a:xfrm>
                <a:off x="2398" y="2541"/>
                <a:ext cx="489" cy="196"/>
              </a:xfrm>
              <a:custGeom>
                <a:avLst/>
                <a:gdLst>
                  <a:gd name="T0" fmla="*/ 8 w 489"/>
                  <a:gd name="T1" fmla="*/ 0 h 196"/>
                  <a:gd name="T2" fmla="*/ 20 w 489"/>
                  <a:gd name="T3" fmla="*/ 0 h 196"/>
                  <a:gd name="T4" fmla="*/ 33 w 489"/>
                  <a:gd name="T5" fmla="*/ 0 h 196"/>
                  <a:gd name="T6" fmla="*/ 45 w 489"/>
                  <a:gd name="T7" fmla="*/ 0 h 196"/>
                  <a:gd name="T8" fmla="*/ 57 w 489"/>
                  <a:gd name="T9" fmla="*/ 0 h 196"/>
                  <a:gd name="T10" fmla="*/ 69 w 489"/>
                  <a:gd name="T11" fmla="*/ 0 h 196"/>
                  <a:gd name="T12" fmla="*/ 77 w 489"/>
                  <a:gd name="T13" fmla="*/ 196 h 196"/>
                  <a:gd name="T14" fmla="*/ 85 w 489"/>
                  <a:gd name="T15" fmla="*/ 0 h 196"/>
                  <a:gd name="T16" fmla="*/ 97 w 489"/>
                  <a:gd name="T17" fmla="*/ 0 h 196"/>
                  <a:gd name="T18" fmla="*/ 109 w 489"/>
                  <a:gd name="T19" fmla="*/ 0 h 196"/>
                  <a:gd name="T20" fmla="*/ 121 w 489"/>
                  <a:gd name="T21" fmla="*/ 0 h 196"/>
                  <a:gd name="T22" fmla="*/ 133 w 489"/>
                  <a:gd name="T23" fmla="*/ 0 h 196"/>
                  <a:gd name="T24" fmla="*/ 145 w 489"/>
                  <a:gd name="T25" fmla="*/ 0 h 196"/>
                  <a:gd name="T26" fmla="*/ 157 w 489"/>
                  <a:gd name="T27" fmla="*/ 0 h 196"/>
                  <a:gd name="T28" fmla="*/ 169 w 489"/>
                  <a:gd name="T29" fmla="*/ 0 h 196"/>
                  <a:gd name="T30" fmla="*/ 181 w 489"/>
                  <a:gd name="T31" fmla="*/ 196 h 196"/>
                  <a:gd name="T32" fmla="*/ 189 w 489"/>
                  <a:gd name="T33" fmla="*/ 0 h 196"/>
                  <a:gd name="T34" fmla="*/ 201 w 489"/>
                  <a:gd name="T35" fmla="*/ 0 h 196"/>
                  <a:gd name="T36" fmla="*/ 213 w 489"/>
                  <a:gd name="T37" fmla="*/ 0 h 196"/>
                  <a:gd name="T38" fmla="*/ 225 w 489"/>
                  <a:gd name="T39" fmla="*/ 0 h 196"/>
                  <a:gd name="T40" fmla="*/ 237 w 489"/>
                  <a:gd name="T41" fmla="*/ 0 h 196"/>
                  <a:gd name="T42" fmla="*/ 249 w 489"/>
                  <a:gd name="T43" fmla="*/ 0 h 196"/>
                  <a:gd name="T44" fmla="*/ 261 w 489"/>
                  <a:gd name="T45" fmla="*/ 0 h 196"/>
                  <a:gd name="T46" fmla="*/ 269 w 489"/>
                  <a:gd name="T47" fmla="*/ 196 h 196"/>
                  <a:gd name="T48" fmla="*/ 281 w 489"/>
                  <a:gd name="T49" fmla="*/ 196 h 196"/>
                  <a:gd name="T50" fmla="*/ 289 w 489"/>
                  <a:gd name="T51" fmla="*/ 0 h 196"/>
                  <a:gd name="T52" fmla="*/ 301 w 489"/>
                  <a:gd name="T53" fmla="*/ 0 h 196"/>
                  <a:gd name="T54" fmla="*/ 313 w 489"/>
                  <a:gd name="T55" fmla="*/ 0 h 196"/>
                  <a:gd name="T56" fmla="*/ 325 w 489"/>
                  <a:gd name="T57" fmla="*/ 0 h 196"/>
                  <a:gd name="T58" fmla="*/ 337 w 489"/>
                  <a:gd name="T59" fmla="*/ 0 h 196"/>
                  <a:gd name="T60" fmla="*/ 349 w 489"/>
                  <a:gd name="T61" fmla="*/ 0 h 196"/>
                  <a:gd name="T62" fmla="*/ 361 w 489"/>
                  <a:gd name="T63" fmla="*/ 0 h 196"/>
                  <a:gd name="T64" fmla="*/ 373 w 489"/>
                  <a:gd name="T65" fmla="*/ 196 h 196"/>
                  <a:gd name="T66" fmla="*/ 385 w 489"/>
                  <a:gd name="T67" fmla="*/ 196 h 196"/>
                  <a:gd name="T68" fmla="*/ 397 w 489"/>
                  <a:gd name="T69" fmla="*/ 196 h 196"/>
                  <a:gd name="T70" fmla="*/ 409 w 489"/>
                  <a:gd name="T71" fmla="*/ 196 h 196"/>
                  <a:gd name="T72" fmla="*/ 421 w 489"/>
                  <a:gd name="T73" fmla="*/ 0 h 196"/>
                  <a:gd name="T74" fmla="*/ 433 w 489"/>
                  <a:gd name="T75" fmla="*/ 0 h 196"/>
                  <a:gd name="T76" fmla="*/ 445 w 489"/>
                  <a:gd name="T77" fmla="*/ 0 h 196"/>
                  <a:gd name="T78" fmla="*/ 457 w 489"/>
                  <a:gd name="T79" fmla="*/ 0 h 196"/>
                  <a:gd name="T80" fmla="*/ 469 w 489"/>
                  <a:gd name="T81" fmla="*/ 0 h 196"/>
                  <a:gd name="T82" fmla="*/ 481 w 489"/>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9" h="196">
                    <a:moveTo>
                      <a:pt x="0" y="0"/>
                    </a:moveTo>
                    <a:lnTo>
                      <a:pt x="4" y="0"/>
                    </a:lnTo>
                    <a:lnTo>
                      <a:pt x="8" y="0"/>
                    </a:lnTo>
                    <a:lnTo>
                      <a:pt x="12" y="0"/>
                    </a:lnTo>
                    <a:lnTo>
                      <a:pt x="16" y="0"/>
                    </a:lnTo>
                    <a:lnTo>
                      <a:pt x="20" y="0"/>
                    </a:lnTo>
                    <a:lnTo>
                      <a:pt x="24" y="0"/>
                    </a:lnTo>
                    <a:lnTo>
                      <a:pt x="28" y="0"/>
                    </a:lnTo>
                    <a:lnTo>
                      <a:pt x="33" y="0"/>
                    </a:lnTo>
                    <a:lnTo>
                      <a:pt x="37" y="0"/>
                    </a:lnTo>
                    <a:lnTo>
                      <a:pt x="41" y="0"/>
                    </a:lnTo>
                    <a:lnTo>
                      <a:pt x="45" y="0"/>
                    </a:lnTo>
                    <a:lnTo>
                      <a:pt x="49" y="0"/>
                    </a:lnTo>
                    <a:lnTo>
                      <a:pt x="53" y="0"/>
                    </a:lnTo>
                    <a:lnTo>
                      <a:pt x="57" y="0"/>
                    </a:lnTo>
                    <a:lnTo>
                      <a:pt x="61" y="0"/>
                    </a:lnTo>
                    <a:lnTo>
                      <a:pt x="65" y="0"/>
                    </a:lnTo>
                    <a:lnTo>
                      <a:pt x="69" y="0"/>
                    </a:lnTo>
                    <a:lnTo>
                      <a:pt x="73" y="0"/>
                    </a:lnTo>
                    <a:lnTo>
                      <a:pt x="73" y="196"/>
                    </a:lnTo>
                    <a:lnTo>
                      <a:pt x="77" y="196"/>
                    </a:lnTo>
                    <a:lnTo>
                      <a:pt x="81" y="196"/>
                    </a:lnTo>
                    <a:lnTo>
                      <a:pt x="85" y="196"/>
                    </a:lnTo>
                    <a:lnTo>
                      <a:pt x="85" y="0"/>
                    </a:lnTo>
                    <a:lnTo>
                      <a:pt x="89" y="0"/>
                    </a:lnTo>
                    <a:lnTo>
                      <a:pt x="93" y="0"/>
                    </a:lnTo>
                    <a:lnTo>
                      <a:pt x="97" y="0"/>
                    </a:lnTo>
                    <a:lnTo>
                      <a:pt x="101" y="0"/>
                    </a:lnTo>
                    <a:lnTo>
                      <a:pt x="105" y="0"/>
                    </a:lnTo>
                    <a:lnTo>
                      <a:pt x="109" y="0"/>
                    </a:lnTo>
                    <a:lnTo>
                      <a:pt x="113" y="0"/>
                    </a:lnTo>
                    <a:lnTo>
                      <a:pt x="117" y="0"/>
                    </a:lnTo>
                    <a:lnTo>
                      <a:pt x="121" y="0"/>
                    </a:lnTo>
                    <a:lnTo>
                      <a:pt x="125" y="0"/>
                    </a:lnTo>
                    <a:lnTo>
                      <a:pt x="129" y="0"/>
                    </a:lnTo>
                    <a:lnTo>
                      <a:pt x="133" y="0"/>
                    </a:lnTo>
                    <a:lnTo>
                      <a:pt x="137" y="0"/>
                    </a:lnTo>
                    <a:lnTo>
                      <a:pt x="141" y="0"/>
                    </a:lnTo>
                    <a:lnTo>
                      <a:pt x="145" y="0"/>
                    </a:lnTo>
                    <a:lnTo>
                      <a:pt x="149" y="0"/>
                    </a:lnTo>
                    <a:lnTo>
                      <a:pt x="153" y="0"/>
                    </a:lnTo>
                    <a:lnTo>
                      <a:pt x="157" y="0"/>
                    </a:lnTo>
                    <a:lnTo>
                      <a:pt x="161" y="0"/>
                    </a:lnTo>
                    <a:lnTo>
                      <a:pt x="165" y="0"/>
                    </a:lnTo>
                    <a:lnTo>
                      <a:pt x="169" y="0"/>
                    </a:lnTo>
                    <a:lnTo>
                      <a:pt x="173" y="196"/>
                    </a:lnTo>
                    <a:lnTo>
                      <a:pt x="177" y="196"/>
                    </a:lnTo>
                    <a:lnTo>
                      <a:pt x="181" y="196"/>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69" y="196"/>
                    </a:lnTo>
                    <a:lnTo>
                      <a:pt x="273" y="196"/>
                    </a:lnTo>
                    <a:lnTo>
                      <a:pt x="277" y="196"/>
                    </a:lnTo>
                    <a:lnTo>
                      <a:pt x="281" y="196"/>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5" y="0"/>
                    </a:lnTo>
                    <a:lnTo>
                      <a:pt x="369" y="196"/>
                    </a:lnTo>
                    <a:lnTo>
                      <a:pt x="373" y="196"/>
                    </a:lnTo>
                    <a:lnTo>
                      <a:pt x="377" y="196"/>
                    </a:lnTo>
                    <a:lnTo>
                      <a:pt x="381" y="196"/>
                    </a:lnTo>
                    <a:lnTo>
                      <a:pt x="385" y="196"/>
                    </a:lnTo>
                    <a:lnTo>
                      <a:pt x="389" y="196"/>
                    </a:lnTo>
                    <a:lnTo>
                      <a:pt x="393" y="196"/>
                    </a:lnTo>
                    <a:lnTo>
                      <a:pt x="397" y="196"/>
                    </a:lnTo>
                    <a:lnTo>
                      <a:pt x="401" y="196"/>
                    </a:lnTo>
                    <a:lnTo>
                      <a:pt x="405" y="196"/>
                    </a:lnTo>
                    <a:lnTo>
                      <a:pt x="409" y="196"/>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81" y="0"/>
                    </a:lnTo>
                    <a:lnTo>
                      <a:pt x="485" y="0"/>
                    </a:lnTo>
                    <a:lnTo>
                      <a:pt x="489"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7" name="Freeform 3575"/>
              <p:cNvSpPr>
                <a:spLocks/>
              </p:cNvSpPr>
              <p:nvPr/>
            </p:nvSpPr>
            <p:spPr bwMode="auto">
              <a:xfrm>
                <a:off x="2887" y="2541"/>
                <a:ext cx="481" cy="196"/>
              </a:xfrm>
              <a:custGeom>
                <a:avLst/>
                <a:gdLst>
                  <a:gd name="T0" fmla="*/ 8 w 481"/>
                  <a:gd name="T1" fmla="*/ 0 h 196"/>
                  <a:gd name="T2" fmla="*/ 16 w 481"/>
                  <a:gd name="T3" fmla="*/ 196 h 196"/>
                  <a:gd name="T4" fmla="*/ 24 w 481"/>
                  <a:gd name="T5" fmla="*/ 0 h 196"/>
                  <a:gd name="T6" fmla="*/ 36 w 481"/>
                  <a:gd name="T7" fmla="*/ 0 h 196"/>
                  <a:gd name="T8" fmla="*/ 48 w 481"/>
                  <a:gd name="T9" fmla="*/ 0 h 196"/>
                  <a:gd name="T10" fmla="*/ 60 w 481"/>
                  <a:gd name="T11" fmla="*/ 0 h 196"/>
                  <a:gd name="T12" fmla="*/ 72 w 481"/>
                  <a:gd name="T13" fmla="*/ 0 h 196"/>
                  <a:gd name="T14" fmla="*/ 84 w 481"/>
                  <a:gd name="T15" fmla="*/ 0 h 196"/>
                  <a:gd name="T16" fmla="*/ 96 w 481"/>
                  <a:gd name="T17" fmla="*/ 0 h 196"/>
                  <a:gd name="T18" fmla="*/ 108 w 481"/>
                  <a:gd name="T19" fmla="*/ 196 h 196"/>
                  <a:gd name="T20" fmla="*/ 116 w 481"/>
                  <a:gd name="T21" fmla="*/ 0 h 196"/>
                  <a:gd name="T22" fmla="*/ 128 w 481"/>
                  <a:gd name="T23" fmla="*/ 0 h 196"/>
                  <a:gd name="T24" fmla="*/ 140 w 481"/>
                  <a:gd name="T25" fmla="*/ 0 h 196"/>
                  <a:gd name="T26" fmla="*/ 152 w 481"/>
                  <a:gd name="T27" fmla="*/ 0 h 196"/>
                  <a:gd name="T28" fmla="*/ 164 w 481"/>
                  <a:gd name="T29" fmla="*/ 0 h 196"/>
                  <a:gd name="T30" fmla="*/ 176 w 481"/>
                  <a:gd name="T31" fmla="*/ 0 h 196"/>
                  <a:gd name="T32" fmla="*/ 188 w 481"/>
                  <a:gd name="T33" fmla="*/ 0 h 196"/>
                  <a:gd name="T34" fmla="*/ 200 w 481"/>
                  <a:gd name="T35" fmla="*/ 0 h 196"/>
                  <a:gd name="T36" fmla="*/ 208 w 481"/>
                  <a:gd name="T37" fmla="*/ 196 h 196"/>
                  <a:gd name="T38" fmla="*/ 216 w 481"/>
                  <a:gd name="T39" fmla="*/ 0 h 196"/>
                  <a:gd name="T40" fmla="*/ 229 w 481"/>
                  <a:gd name="T41" fmla="*/ 0 h 196"/>
                  <a:gd name="T42" fmla="*/ 241 w 481"/>
                  <a:gd name="T43" fmla="*/ 0 h 196"/>
                  <a:gd name="T44" fmla="*/ 253 w 481"/>
                  <a:gd name="T45" fmla="*/ 0 h 196"/>
                  <a:gd name="T46" fmla="*/ 265 w 481"/>
                  <a:gd name="T47" fmla="*/ 0 h 196"/>
                  <a:gd name="T48" fmla="*/ 277 w 481"/>
                  <a:gd name="T49" fmla="*/ 0 h 196"/>
                  <a:gd name="T50" fmla="*/ 289 w 481"/>
                  <a:gd name="T51" fmla="*/ 0 h 196"/>
                  <a:gd name="T52" fmla="*/ 301 w 481"/>
                  <a:gd name="T53" fmla="*/ 0 h 196"/>
                  <a:gd name="T54" fmla="*/ 313 w 481"/>
                  <a:gd name="T55" fmla="*/ 196 h 196"/>
                  <a:gd name="T56" fmla="*/ 325 w 481"/>
                  <a:gd name="T57" fmla="*/ 196 h 196"/>
                  <a:gd name="T58" fmla="*/ 337 w 481"/>
                  <a:gd name="T59" fmla="*/ 196 h 196"/>
                  <a:gd name="T60" fmla="*/ 349 w 481"/>
                  <a:gd name="T61" fmla="*/ 0 h 196"/>
                  <a:gd name="T62" fmla="*/ 361 w 481"/>
                  <a:gd name="T63" fmla="*/ 0 h 196"/>
                  <a:gd name="T64" fmla="*/ 373 w 481"/>
                  <a:gd name="T65" fmla="*/ 0 h 196"/>
                  <a:gd name="T66" fmla="*/ 385 w 481"/>
                  <a:gd name="T67" fmla="*/ 0 h 196"/>
                  <a:gd name="T68" fmla="*/ 397 w 481"/>
                  <a:gd name="T69" fmla="*/ 0 h 196"/>
                  <a:gd name="T70" fmla="*/ 409 w 481"/>
                  <a:gd name="T71" fmla="*/ 0 h 196"/>
                  <a:gd name="T72" fmla="*/ 421 w 481"/>
                  <a:gd name="T73" fmla="*/ 0 h 196"/>
                  <a:gd name="T74" fmla="*/ 433 w 481"/>
                  <a:gd name="T75" fmla="*/ 0 h 196"/>
                  <a:gd name="T76" fmla="*/ 441 w 481"/>
                  <a:gd name="T77" fmla="*/ 196 h 196"/>
                  <a:gd name="T78" fmla="*/ 449 w 481"/>
                  <a:gd name="T79" fmla="*/ 0 h 196"/>
                  <a:gd name="T80" fmla="*/ 461 w 481"/>
                  <a:gd name="T81" fmla="*/ 0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8" y="196"/>
                    </a:lnTo>
                    <a:lnTo>
                      <a:pt x="12" y="196"/>
                    </a:lnTo>
                    <a:lnTo>
                      <a:pt x="16" y="196"/>
                    </a:lnTo>
                    <a:lnTo>
                      <a:pt x="20" y="196"/>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196"/>
                    </a:lnTo>
                    <a:lnTo>
                      <a:pt x="112" y="196"/>
                    </a:lnTo>
                    <a:lnTo>
                      <a:pt x="116" y="196"/>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4" y="196"/>
                    </a:lnTo>
                    <a:lnTo>
                      <a:pt x="208" y="196"/>
                    </a:lnTo>
                    <a:lnTo>
                      <a:pt x="212" y="196"/>
                    </a:lnTo>
                    <a:lnTo>
                      <a:pt x="216" y="196"/>
                    </a:lnTo>
                    <a:lnTo>
                      <a:pt x="216" y="0"/>
                    </a:lnTo>
                    <a:lnTo>
                      <a:pt x="220" y="0"/>
                    </a:lnTo>
                    <a:lnTo>
                      <a:pt x="224" y="0"/>
                    </a:lnTo>
                    <a:lnTo>
                      <a:pt x="229" y="0"/>
                    </a:lnTo>
                    <a:lnTo>
                      <a:pt x="233" y="0"/>
                    </a:lnTo>
                    <a:lnTo>
                      <a:pt x="237" y="0"/>
                    </a:lnTo>
                    <a:lnTo>
                      <a:pt x="241" y="0"/>
                    </a:lnTo>
                    <a:lnTo>
                      <a:pt x="245" y="0"/>
                    </a:lnTo>
                    <a:lnTo>
                      <a:pt x="249" y="0"/>
                    </a:lnTo>
                    <a:lnTo>
                      <a:pt x="253" y="0"/>
                    </a:lnTo>
                    <a:lnTo>
                      <a:pt x="257" y="0"/>
                    </a:lnTo>
                    <a:lnTo>
                      <a:pt x="261" y="0"/>
                    </a:lnTo>
                    <a:lnTo>
                      <a:pt x="265" y="0"/>
                    </a:lnTo>
                    <a:lnTo>
                      <a:pt x="269" y="0"/>
                    </a:lnTo>
                    <a:lnTo>
                      <a:pt x="273" y="0"/>
                    </a:lnTo>
                    <a:lnTo>
                      <a:pt x="277" y="0"/>
                    </a:lnTo>
                    <a:lnTo>
                      <a:pt x="281" y="0"/>
                    </a:lnTo>
                    <a:lnTo>
                      <a:pt x="285" y="0"/>
                    </a:lnTo>
                    <a:lnTo>
                      <a:pt x="289" y="0"/>
                    </a:lnTo>
                    <a:lnTo>
                      <a:pt x="293" y="0"/>
                    </a:lnTo>
                    <a:lnTo>
                      <a:pt x="297" y="0"/>
                    </a:lnTo>
                    <a:lnTo>
                      <a:pt x="301" y="0"/>
                    </a:lnTo>
                    <a:lnTo>
                      <a:pt x="305" y="196"/>
                    </a:lnTo>
                    <a:lnTo>
                      <a:pt x="309" y="196"/>
                    </a:lnTo>
                    <a:lnTo>
                      <a:pt x="313" y="196"/>
                    </a:lnTo>
                    <a:lnTo>
                      <a:pt x="317" y="196"/>
                    </a:lnTo>
                    <a:lnTo>
                      <a:pt x="321" y="196"/>
                    </a:lnTo>
                    <a:lnTo>
                      <a:pt x="325" y="196"/>
                    </a:lnTo>
                    <a:lnTo>
                      <a:pt x="329" y="196"/>
                    </a:lnTo>
                    <a:lnTo>
                      <a:pt x="333" y="196"/>
                    </a:lnTo>
                    <a:lnTo>
                      <a:pt x="337" y="196"/>
                    </a:lnTo>
                    <a:lnTo>
                      <a:pt x="341" y="196"/>
                    </a:lnTo>
                    <a:lnTo>
                      <a:pt x="345" y="196"/>
                    </a:lnTo>
                    <a:lnTo>
                      <a:pt x="349"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3" y="196"/>
                    </a:lnTo>
                    <a:lnTo>
                      <a:pt x="437" y="196"/>
                    </a:lnTo>
                    <a:lnTo>
                      <a:pt x="441" y="196"/>
                    </a:lnTo>
                    <a:lnTo>
                      <a:pt x="445" y="196"/>
                    </a:lnTo>
                    <a:lnTo>
                      <a:pt x="445" y="0"/>
                    </a:lnTo>
                    <a:lnTo>
                      <a:pt x="449" y="0"/>
                    </a:lnTo>
                    <a:lnTo>
                      <a:pt x="453" y="0"/>
                    </a:lnTo>
                    <a:lnTo>
                      <a:pt x="457" y="0"/>
                    </a:lnTo>
                    <a:lnTo>
                      <a:pt x="461" y="0"/>
                    </a:lnTo>
                    <a:lnTo>
                      <a:pt x="465" y="0"/>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8" name="Freeform 3576"/>
              <p:cNvSpPr>
                <a:spLocks/>
              </p:cNvSpPr>
              <p:nvPr/>
            </p:nvSpPr>
            <p:spPr bwMode="auto">
              <a:xfrm>
                <a:off x="3368" y="2541"/>
                <a:ext cx="481" cy="196"/>
              </a:xfrm>
              <a:custGeom>
                <a:avLst/>
                <a:gdLst>
                  <a:gd name="T0" fmla="*/ 8 w 481"/>
                  <a:gd name="T1" fmla="*/ 0 h 196"/>
                  <a:gd name="T2" fmla="*/ 20 w 481"/>
                  <a:gd name="T3" fmla="*/ 0 h 196"/>
                  <a:gd name="T4" fmla="*/ 32 w 481"/>
                  <a:gd name="T5" fmla="*/ 0 h 196"/>
                  <a:gd name="T6" fmla="*/ 44 w 481"/>
                  <a:gd name="T7" fmla="*/ 0 h 196"/>
                  <a:gd name="T8" fmla="*/ 52 w 481"/>
                  <a:gd name="T9" fmla="*/ 196 h 196"/>
                  <a:gd name="T10" fmla="*/ 64 w 481"/>
                  <a:gd name="T11" fmla="*/ 0 h 196"/>
                  <a:gd name="T12" fmla="*/ 76 w 481"/>
                  <a:gd name="T13" fmla="*/ 0 h 196"/>
                  <a:gd name="T14" fmla="*/ 88 w 481"/>
                  <a:gd name="T15" fmla="*/ 0 h 196"/>
                  <a:gd name="T16" fmla="*/ 100 w 481"/>
                  <a:gd name="T17" fmla="*/ 0 h 196"/>
                  <a:gd name="T18" fmla="*/ 112 w 481"/>
                  <a:gd name="T19" fmla="*/ 0 h 196"/>
                  <a:gd name="T20" fmla="*/ 124 w 481"/>
                  <a:gd name="T21" fmla="*/ 0 h 196"/>
                  <a:gd name="T22" fmla="*/ 136 w 481"/>
                  <a:gd name="T23" fmla="*/ 0 h 196"/>
                  <a:gd name="T24" fmla="*/ 148 w 481"/>
                  <a:gd name="T25" fmla="*/ 0 h 196"/>
                  <a:gd name="T26" fmla="*/ 156 w 481"/>
                  <a:gd name="T27" fmla="*/ 196 h 196"/>
                  <a:gd name="T28" fmla="*/ 164 w 481"/>
                  <a:gd name="T29" fmla="*/ 0 h 196"/>
                  <a:gd name="T30" fmla="*/ 176 w 481"/>
                  <a:gd name="T31" fmla="*/ 0 h 196"/>
                  <a:gd name="T32" fmla="*/ 188 w 481"/>
                  <a:gd name="T33" fmla="*/ 0 h 196"/>
                  <a:gd name="T34" fmla="*/ 200 w 481"/>
                  <a:gd name="T35" fmla="*/ 0 h 196"/>
                  <a:gd name="T36" fmla="*/ 212 w 481"/>
                  <a:gd name="T37" fmla="*/ 0 h 196"/>
                  <a:gd name="T38" fmla="*/ 224 w 481"/>
                  <a:gd name="T39" fmla="*/ 0 h 196"/>
                  <a:gd name="T40" fmla="*/ 236 w 481"/>
                  <a:gd name="T41" fmla="*/ 0 h 196"/>
                  <a:gd name="T42" fmla="*/ 248 w 481"/>
                  <a:gd name="T43" fmla="*/ 0 h 196"/>
                  <a:gd name="T44" fmla="*/ 256 w 481"/>
                  <a:gd name="T45" fmla="*/ 196 h 196"/>
                  <a:gd name="T46" fmla="*/ 268 w 481"/>
                  <a:gd name="T47" fmla="*/ 196 h 196"/>
                  <a:gd name="T48" fmla="*/ 280 w 481"/>
                  <a:gd name="T49" fmla="*/ 196 h 196"/>
                  <a:gd name="T50" fmla="*/ 292 w 481"/>
                  <a:gd name="T51" fmla="*/ 0 h 196"/>
                  <a:gd name="T52" fmla="*/ 304 w 481"/>
                  <a:gd name="T53" fmla="*/ 0 h 196"/>
                  <a:gd name="T54" fmla="*/ 316 w 481"/>
                  <a:gd name="T55" fmla="*/ 0 h 196"/>
                  <a:gd name="T56" fmla="*/ 328 w 481"/>
                  <a:gd name="T57" fmla="*/ 0 h 196"/>
                  <a:gd name="T58" fmla="*/ 340 w 481"/>
                  <a:gd name="T59" fmla="*/ 0 h 196"/>
                  <a:gd name="T60" fmla="*/ 352 w 481"/>
                  <a:gd name="T61" fmla="*/ 0 h 196"/>
                  <a:gd name="T62" fmla="*/ 364 w 481"/>
                  <a:gd name="T63" fmla="*/ 0 h 196"/>
                  <a:gd name="T64" fmla="*/ 376 w 481"/>
                  <a:gd name="T65" fmla="*/ 0 h 196"/>
                  <a:gd name="T66" fmla="*/ 384 w 481"/>
                  <a:gd name="T67" fmla="*/ 196 h 196"/>
                  <a:gd name="T68" fmla="*/ 392 w 481"/>
                  <a:gd name="T69" fmla="*/ 0 h 196"/>
                  <a:gd name="T70" fmla="*/ 404 w 481"/>
                  <a:gd name="T71" fmla="*/ 0 h 196"/>
                  <a:gd name="T72" fmla="*/ 416 w 481"/>
                  <a:gd name="T73" fmla="*/ 0 h 196"/>
                  <a:gd name="T74" fmla="*/ 428 w 481"/>
                  <a:gd name="T75" fmla="*/ 0 h 196"/>
                  <a:gd name="T76" fmla="*/ 441 w 481"/>
                  <a:gd name="T77" fmla="*/ 0 h 196"/>
                  <a:gd name="T78" fmla="*/ 453 w 481"/>
                  <a:gd name="T79" fmla="*/ 0 h 196"/>
                  <a:gd name="T80" fmla="*/ 465 w 481"/>
                  <a:gd name="T81" fmla="*/ 0 h 196"/>
                  <a:gd name="T82" fmla="*/ 477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2" y="196"/>
                    </a:lnTo>
                    <a:lnTo>
                      <a:pt x="56" y="196"/>
                    </a:lnTo>
                    <a:lnTo>
                      <a:pt x="60" y="196"/>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48" y="196"/>
                    </a:lnTo>
                    <a:lnTo>
                      <a:pt x="152" y="196"/>
                    </a:lnTo>
                    <a:lnTo>
                      <a:pt x="156" y="196"/>
                    </a:lnTo>
                    <a:lnTo>
                      <a:pt x="160" y="196"/>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8" y="0"/>
                    </a:lnTo>
                    <a:lnTo>
                      <a:pt x="248" y="196"/>
                    </a:lnTo>
                    <a:lnTo>
                      <a:pt x="252" y="196"/>
                    </a:lnTo>
                    <a:lnTo>
                      <a:pt x="256" y="196"/>
                    </a:lnTo>
                    <a:lnTo>
                      <a:pt x="260" y="196"/>
                    </a:lnTo>
                    <a:lnTo>
                      <a:pt x="264" y="196"/>
                    </a:lnTo>
                    <a:lnTo>
                      <a:pt x="268" y="196"/>
                    </a:lnTo>
                    <a:lnTo>
                      <a:pt x="272" y="196"/>
                    </a:lnTo>
                    <a:lnTo>
                      <a:pt x="276" y="196"/>
                    </a:lnTo>
                    <a:lnTo>
                      <a:pt x="280" y="196"/>
                    </a:lnTo>
                    <a:lnTo>
                      <a:pt x="284" y="196"/>
                    </a:lnTo>
                    <a:lnTo>
                      <a:pt x="288" y="196"/>
                    </a:lnTo>
                    <a:lnTo>
                      <a:pt x="292" y="0"/>
                    </a:lnTo>
                    <a:lnTo>
                      <a:pt x="296" y="0"/>
                    </a:lnTo>
                    <a:lnTo>
                      <a:pt x="300" y="0"/>
                    </a:lnTo>
                    <a:lnTo>
                      <a:pt x="304" y="0"/>
                    </a:lnTo>
                    <a:lnTo>
                      <a:pt x="308" y="0"/>
                    </a:lnTo>
                    <a:lnTo>
                      <a:pt x="312" y="0"/>
                    </a:lnTo>
                    <a:lnTo>
                      <a:pt x="316" y="0"/>
                    </a:lnTo>
                    <a:lnTo>
                      <a:pt x="320" y="0"/>
                    </a:lnTo>
                    <a:lnTo>
                      <a:pt x="324" y="0"/>
                    </a:lnTo>
                    <a:lnTo>
                      <a:pt x="328" y="0"/>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76" y="196"/>
                    </a:lnTo>
                    <a:lnTo>
                      <a:pt x="380" y="196"/>
                    </a:lnTo>
                    <a:lnTo>
                      <a:pt x="384" y="196"/>
                    </a:lnTo>
                    <a:lnTo>
                      <a:pt x="388" y="196"/>
                    </a:lnTo>
                    <a:lnTo>
                      <a:pt x="388" y="0"/>
                    </a:lnTo>
                    <a:lnTo>
                      <a:pt x="392" y="0"/>
                    </a:lnTo>
                    <a:lnTo>
                      <a:pt x="396" y="0"/>
                    </a:lnTo>
                    <a:lnTo>
                      <a:pt x="400" y="0"/>
                    </a:lnTo>
                    <a:lnTo>
                      <a:pt x="404" y="0"/>
                    </a:lnTo>
                    <a:lnTo>
                      <a:pt x="408" y="0"/>
                    </a:lnTo>
                    <a:lnTo>
                      <a:pt x="412" y="0"/>
                    </a:lnTo>
                    <a:lnTo>
                      <a:pt x="416" y="0"/>
                    </a:lnTo>
                    <a:lnTo>
                      <a:pt x="420" y="0"/>
                    </a:lnTo>
                    <a:lnTo>
                      <a:pt x="424" y="0"/>
                    </a:lnTo>
                    <a:lnTo>
                      <a:pt x="428" y="0"/>
                    </a:lnTo>
                    <a:lnTo>
                      <a:pt x="433" y="0"/>
                    </a:lnTo>
                    <a:lnTo>
                      <a:pt x="437" y="0"/>
                    </a:lnTo>
                    <a:lnTo>
                      <a:pt x="441" y="0"/>
                    </a:lnTo>
                    <a:lnTo>
                      <a:pt x="445" y="0"/>
                    </a:lnTo>
                    <a:lnTo>
                      <a:pt x="449" y="0"/>
                    </a:lnTo>
                    <a:lnTo>
                      <a:pt x="453" y="0"/>
                    </a:lnTo>
                    <a:lnTo>
                      <a:pt x="457" y="0"/>
                    </a:lnTo>
                    <a:lnTo>
                      <a:pt x="461" y="0"/>
                    </a:lnTo>
                    <a:lnTo>
                      <a:pt x="465" y="0"/>
                    </a:lnTo>
                    <a:lnTo>
                      <a:pt x="469" y="0"/>
                    </a:lnTo>
                    <a:lnTo>
                      <a:pt x="473" y="0"/>
                    </a:lnTo>
                    <a:lnTo>
                      <a:pt x="477" y="0"/>
                    </a:lnTo>
                    <a:lnTo>
                      <a:pt x="477" y="196"/>
                    </a:lnTo>
                    <a:lnTo>
                      <a:pt x="481" y="196"/>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9" name="Freeform 3577"/>
              <p:cNvSpPr>
                <a:spLocks/>
              </p:cNvSpPr>
              <p:nvPr/>
            </p:nvSpPr>
            <p:spPr bwMode="auto">
              <a:xfrm>
                <a:off x="3849" y="2541"/>
                <a:ext cx="484" cy="196"/>
              </a:xfrm>
              <a:custGeom>
                <a:avLst/>
                <a:gdLst>
                  <a:gd name="T0" fmla="*/ 8 w 484"/>
                  <a:gd name="T1" fmla="*/ 0 h 196"/>
                  <a:gd name="T2" fmla="*/ 20 w 484"/>
                  <a:gd name="T3" fmla="*/ 0 h 196"/>
                  <a:gd name="T4" fmla="*/ 32 w 484"/>
                  <a:gd name="T5" fmla="*/ 0 h 196"/>
                  <a:gd name="T6" fmla="*/ 44 w 484"/>
                  <a:gd name="T7" fmla="*/ 0 h 196"/>
                  <a:gd name="T8" fmla="*/ 56 w 484"/>
                  <a:gd name="T9" fmla="*/ 0 h 196"/>
                  <a:gd name="T10" fmla="*/ 68 w 484"/>
                  <a:gd name="T11" fmla="*/ 0 h 196"/>
                  <a:gd name="T12" fmla="*/ 80 w 484"/>
                  <a:gd name="T13" fmla="*/ 0 h 196"/>
                  <a:gd name="T14" fmla="*/ 92 w 484"/>
                  <a:gd name="T15" fmla="*/ 0 h 196"/>
                  <a:gd name="T16" fmla="*/ 100 w 484"/>
                  <a:gd name="T17" fmla="*/ 196 h 196"/>
                  <a:gd name="T18" fmla="*/ 108 w 484"/>
                  <a:gd name="T19" fmla="*/ 0 h 196"/>
                  <a:gd name="T20" fmla="*/ 120 w 484"/>
                  <a:gd name="T21" fmla="*/ 0 h 196"/>
                  <a:gd name="T22" fmla="*/ 132 w 484"/>
                  <a:gd name="T23" fmla="*/ 0 h 196"/>
                  <a:gd name="T24" fmla="*/ 144 w 484"/>
                  <a:gd name="T25" fmla="*/ 0 h 196"/>
                  <a:gd name="T26" fmla="*/ 156 w 484"/>
                  <a:gd name="T27" fmla="*/ 0 h 196"/>
                  <a:gd name="T28" fmla="*/ 168 w 484"/>
                  <a:gd name="T29" fmla="*/ 0 h 196"/>
                  <a:gd name="T30" fmla="*/ 180 w 484"/>
                  <a:gd name="T31" fmla="*/ 0 h 196"/>
                  <a:gd name="T32" fmla="*/ 192 w 484"/>
                  <a:gd name="T33" fmla="*/ 0 h 196"/>
                  <a:gd name="T34" fmla="*/ 200 w 484"/>
                  <a:gd name="T35" fmla="*/ 196 h 196"/>
                  <a:gd name="T36" fmla="*/ 212 w 484"/>
                  <a:gd name="T37" fmla="*/ 196 h 196"/>
                  <a:gd name="T38" fmla="*/ 224 w 484"/>
                  <a:gd name="T39" fmla="*/ 196 h 196"/>
                  <a:gd name="T40" fmla="*/ 236 w 484"/>
                  <a:gd name="T41" fmla="*/ 196 h 196"/>
                  <a:gd name="T42" fmla="*/ 244 w 484"/>
                  <a:gd name="T43" fmla="*/ 0 h 196"/>
                  <a:gd name="T44" fmla="*/ 256 w 484"/>
                  <a:gd name="T45" fmla="*/ 0 h 196"/>
                  <a:gd name="T46" fmla="*/ 268 w 484"/>
                  <a:gd name="T47" fmla="*/ 0 h 196"/>
                  <a:gd name="T48" fmla="*/ 280 w 484"/>
                  <a:gd name="T49" fmla="*/ 0 h 196"/>
                  <a:gd name="T50" fmla="*/ 292 w 484"/>
                  <a:gd name="T51" fmla="*/ 0 h 196"/>
                  <a:gd name="T52" fmla="*/ 304 w 484"/>
                  <a:gd name="T53" fmla="*/ 0 h 196"/>
                  <a:gd name="T54" fmla="*/ 316 w 484"/>
                  <a:gd name="T55" fmla="*/ 0 h 196"/>
                  <a:gd name="T56" fmla="*/ 328 w 484"/>
                  <a:gd name="T57" fmla="*/ 196 h 196"/>
                  <a:gd name="T58" fmla="*/ 336 w 484"/>
                  <a:gd name="T59" fmla="*/ 0 h 196"/>
                  <a:gd name="T60" fmla="*/ 348 w 484"/>
                  <a:gd name="T61" fmla="*/ 0 h 196"/>
                  <a:gd name="T62" fmla="*/ 360 w 484"/>
                  <a:gd name="T63" fmla="*/ 0 h 196"/>
                  <a:gd name="T64" fmla="*/ 372 w 484"/>
                  <a:gd name="T65" fmla="*/ 0 h 196"/>
                  <a:gd name="T66" fmla="*/ 384 w 484"/>
                  <a:gd name="T67" fmla="*/ 0 h 196"/>
                  <a:gd name="T68" fmla="*/ 396 w 484"/>
                  <a:gd name="T69" fmla="*/ 0 h 196"/>
                  <a:gd name="T70" fmla="*/ 408 w 484"/>
                  <a:gd name="T71" fmla="*/ 0 h 196"/>
                  <a:gd name="T72" fmla="*/ 420 w 484"/>
                  <a:gd name="T73" fmla="*/ 0 h 196"/>
                  <a:gd name="T74" fmla="*/ 428 w 484"/>
                  <a:gd name="T75" fmla="*/ 196 h 196"/>
                  <a:gd name="T76" fmla="*/ 440 w 484"/>
                  <a:gd name="T77" fmla="*/ 0 h 196"/>
                  <a:gd name="T78" fmla="*/ 452 w 484"/>
                  <a:gd name="T79" fmla="*/ 0 h 196"/>
                  <a:gd name="T80" fmla="*/ 464 w 484"/>
                  <a:gd name="T81" fmla="*/ 0 h 196"/>
                  <a:gd name="T82" fmla="*/ 476 w 484"/>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4" h="196">
                    <a:moveTo>
                      <a:pt x="0" y="196"/>
                    </a:moveTo>
                    <a:lnTo>
                      <a:pt x="4" y="196"/>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2" y="196"/>
                    </a:lnTo>
                    <a:lnTo>
                      <a:pt x="96" y="196"/>
                    </a:lnTo>
                    <a:lnTo>
                      <a:pt x="100" y="196"/>
                    </a:lnTo>
                    <a:lnTo>
                      <a:pt x="104" y="196"/>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2" y="196"/>
                    </a:lnTo>
                    <a:lnTo>
                      <a:pt x="196" y="196"/>
                    </a:lnTo>
                    <a:lnTo>
                      <a:pt x="200" y="196"/>
                    </a:lnTo>
                    <a:lnTo>
                      <a:pt x="204" y="196"/>
                    </a:lnTo>
                    <a:lnTo>
                      <a:pt x="208" y="196"/>
                    </a:lnTo>
                    <a:lnTo>
                      <a:pt x="212" y="196"/>
                    </a:lnTo>
                    <a:lnTo>
                      <a:pt x="216" y="196"/>
                    </a:lnTo>
                    <a:lnTo>
                      <a:pt x="220" y="196"/>
                    </a:lnTo>
                    <a:lnTo>
                      <a:pt x="224" y="196"/>
                    </a:lnTo>
                    <a:lnTo>
                      <a:pt x="228" y="196"/>
                    </a:lnTo>
                    <a:lnTo>
                      <a:pt x="232" y="196"/>
                    </a:lnTo>
                    <a:lnTo>
                      <a:pt x="236" y="196"/>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8" y="0"/>
                    </a:lnTo>
                    <a:lnTo>
                      <a:pt x="312" y="0"/>
                    </a:lnTo>
                    <a:lnTo>
                      <a:pt x="316" y="0"/>
                    </a:lnTo>
                    <a:lnTo>
                      <a:pt x="320" y="0"/>
                    </a:lnTo>
                    <a:lnTo>
                      <a:pt x="324" y="196"/>
                    </a:lnTo>
                    <a:lnTo>
                      <a:pt x="328" y="196"/>
                    </a:lnTo>
                    <a:lnTo>
                      <a:pt x="332" y="196"/>
                    </a:lnTo>
                    <a:lnTo>
                      <a:pt x="332" y="0"/>
                    </a:lnTo>
                    <a:lnTo>
                      <a:pt x="336" y="0"/>
                    </a:lnTo>
                    <a:lnTo>
                      <a:pt x="340" y="0"/>
                    </a:lnTo>
                    <a:lnTo>
                      <a:pt x="344" y="0"/>
                    </a:lnTo>
                    <a:lnTo>
                      <a:pt x="348" y="0"/>
                    </a:lnTo>
                    <a:lnTo>
                      <a:pt x="352" y="0"/>
                    </a:lnTo>
                    <a:lnTo>
                      <a:pt x="356" y="0"/>
                    </a:lnTo>
                    <a:lnTo>
                      <a:pt x="360" y="0"/>
                    </a:lnTo>
                    <a:lnTo>
                      <a:pt x="364" y="0"/>
                    </a:lnTo>
                    <a:lnTo>
                      <a:pt x="368" y="0"/>
                    </a:lnTo>
                    <a:lnTo>
                      <a:pt x="372" y="0"/>
                    </a:lnTo>
                    <a:lnTo>
                      <a:pt x="376" y="0"/>
                    </a:lnTo>
                    <a:lnTo>
                      <a:pt x="380" y="0"/>
                    </a:lnTo>
                    <a:lnTo>
                      <a:pt x="384" y="0"/>
                    </a:lnTo>
                    <a:lnTo>
                      <a:pt x="388" y="0"/>
                    </a:lnTo>
                    <a:lnTo>
                      <a:pt x="392" y="0"/>
                    </a:lnTo>
                    <a:lnTo>
                      <a:pt x="396" y="0"/>
                    </a:lnTo>
                    <a:lnTo>
                      <a:pt x="400" y="0"/>
                    </a:lnTo>
                    <a:lnTo>
                      <a:pt x="404" y="0"/>
                    </a:lnTo>
                    <a:lnTo>
                      <a:pt x="408" y="0"/>
                    </a:lnTo>
                    <a:lnTo>
                      <a:pt x="412" y="0"/>
                    </a:lnTo>
                    <a:lnTo>
                      <a:pt x="416" y="0"/>
                    </a:lnTo>
                    <a:lnTo>
                      <a:pt x="420" y="0"/>
                    </a:lnTo>
                    <a:lnTo>
                      <a:pt x="420" y="196"/>
                    </a:lnTo>
                    <a:lnTo>
                      <a:pt x="424" y="196"/>
                    </a:lnTo>
                    <a:lnTo>
                      <a:pt x="428" y="196"/>
                    </a:lnTo>
                    <a:lnTo>
                      <a:pt x="432" y="0"/>
                    </a:lnTo>
                    <a:lnTo>
                      <a:pt x="436" y="0"/>
                    </a:lnTo>
                    <a:lnTo>
                      <a:pt x="440" y="0"/>
                    </a:lnTo>
                    <a:lnTo>
                      <a:pt x="444" y="0"/>
                    </a:lnTo>
                    <a:lnTo>
                      <a:pt x="448" y="0"/>
                    </a:lnTo>
                    <a:lnTo>
                      <a:pt x="452" y="0"/>
                    </a:lnTo>
                    <a:lnTo>
                      <a:pt x="456" y="0"/>
                    </a:lnTo>
                    <a:lnTo>
                      <a:pt x="460" y="0"/>
                    </a:lnTo>
                    <a:lnTo>
                      <a:pt x="464" y="0"/>
                    </a:lnTo>
                    <a:lnTo>
                      <a:pt x="468" y="0"/>
                    </a:lnTo>
                    <a:lnTo>
                      <a:pt x="472" y="0"/>
                    </a:lnTo>
                    <a:lnTo>
                      <a:pt x="476" y="0"/>
                    </a:lnTo>
                    <a:lnTo>
                      <a:pt x="480" y="0"/>
                    </a:lnTo>
                    <a:lnTo>
                      <a:pt x="484"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0" name="Freeform 3578"/>
              <p:cNvSpPr>
                <a:spLocks/>
              </p:cNvSpPr>
              <p:nvPr/>
            </p:nvSpPr>
            <p:spPr bwMode="auto">
              <a:xfrm>
                <a:off x="4333" y="2541"/>
                <a:ext cx="481" cy="196"/>
              </a:xfrm>
              <a:custGeom>
                <a:avLst/>
                <a:gdLst>
                  <a:gd name="T0" fmla="*/ 8 w 481"/>
                  <a:gd name="T1" fmla="*/ 0 h 196"/>
                  <a:gd name="T2" fmla="*/ 20 w 481"/>
                  <a:gd name="T3" fmla="*/ 0 h 196"/>
                  <a:gd name="T4" fmla="*/ 32 w 481"/>
                  <a:gd name="T5" fmla="*/ 0 h 196"/>
                  <a:gd name="T6" fmla="*/ 44 w 481"/>
                  <a:gd name="T7" fmla="*/ 196 h 196"/>
                  <a:gd name="T8" fmla="*/ 52 w 481"/>
                  <a:gd name="T9" fmla="*/ 0 h 196"/>
                  <a:gd name="T10" fmla="*/ 64 w 481"/>
                  <a:gd name="T11" fmla="*/ 0 h 196"/>
                  <a:gd name="T12" fmla="*/ 76 w 481"/>
                  <a:gd name="T13" fmla="*/ 0 h 196"/>
                  <a:gd name="T14" fmla="*/ 88 w 481"/>
                  <a:gd name="T15" fmla="*/ 0 h 196"/>
                  <a:gd name="T16" fmla="*/ 100 w 481"/>
                  <a:gd name="T17" fmla="*/ 0 h 196"/>
                  <a:gd name="T18" fmla="*/ 112 w 481"/>
                  <a:gd name="T19" fmla="*/ 0 h 196"/>
                  <a:gd name="T20" fmla="*/ 124 w 481"/>
                  <a:gd name="T21" fmla="*/ 0 h 196"/>
                  <a:gd name="T22" fmla="*/ 132 w 481"/>
                  <a:gd name="T23" fmla="*/ 196 h 196"/>
                  <a:gd name="T24" fmla="*/ 144 w 481"/>
                  <a:gd name="T25" fmla="*/ 196 h 196"/>
                  <a:gd name="T26" fmla="*/ 157 w 481"/>
                  <a:gd name="T27" fmla="*/ 196 h 196"/>
                  <a:gd name="T28" fmla="*/ 169 w 481"/>
                  <a:gd name="T29" fmla="*/ 196 h 196"/>
                  <a:gd name="T30" fmla="*/ 177 w 481"/>
                  <a:gd name="T31" fmla="*/ 0 h 196"/>
                  <a:gd name="T32" fmla="*/ 189 w 481"/>
                  <a:gd name="T33" fmla="*/ 0 h 196"/>
                  <a:gd name="T34" fmla="*/ 201 w 481"/>
                  <a:gd name="T35" fmla="*/ 0 h 196"/>
                  <a:gd name="T36" fmla="*/ 213 w 481"/>
                  <a:gd name="T37" fmla="*/ 0 h 196"/>
                  <a:gd name="T38" fmla="*/ 225 w 481"/>
                  <a:gd name="T39" fmla="*/ 0 h 196"/>
                  <a:gd name="T40" fmla="*/ 237 w 481"/>
                  <a:gd name="T41" fmla="*/ 0 h 196"/>
                  <a:gd name="T42" fmla="*/ 249 w 481"/>
                  <a:gd name="T43" fmla="*/ 0 h 196"/>
                  <a:gd name="T44" fmla="*/ 261 w 481"/>
                  <a:gd name="T45" fmla="*/ 0 h 196"/>
                  <a:gd name="T46" fmla="*/ 273 w 481"/>
                  <a:gd name="T47" fmla="*/ 196 h 196"/>
                  <a:gd name="T48" fmla="*/ 281 w 481"/>
                  <a:gd name="T49" fmla="*/ 0 h 196"/>
                  <a:gd name="T50" fmla="*/ 293 w 481"/>
                  <a:gd name="T51" fmla="*/ 0 h 196"/>
                  <a:gd name="T52" fmla="*/ 305 w 481"/>
                  <a:gd name="T53" fmla="*/ 0 h 196"/>
                  <a:gd name="T54" fmla="*/ 317 w 481"/>
                  <a:gd name="T55" fmla="*/ 0 h 196"/>
                  <a:gd name="T56" fmla="*/ 329 w 481"/>
                  <a:gd name="T57" fmla="*/ 0 h 196"/>
                  <a:gd name="T58" fmla="*/ 341 w 481"/>
                  <a:gd name="T59" fmla="*/ 0 h 196"/>
                  <a:gd name="T60" fmla="*/ 353 w 481"/>
                  <a:gd name="T61" fmla="*/ 0 h 196"/>
                  <a:gd name="T62" fmla="*/ 361 w 481"/>
                  <a:gd name="T63" fmla="*/ 196 h 196"/>
                  <a:gd name="T64" fmla="*/ 373 w 481"/>
                  <a:gd name="T65" fmla="*/ 196 h 196"/>
                  <a:gd name="T66" fmla="*/ 381 w 481"/>
                  <a:gd name="T67" fmla="*/ 0 h 196"/>
                  <a:gd name="T68" fmla="*/ 393 w 481"/>
                  <a:gd name="T69" fmla="*/ 0 h 196"/>
                  <a:gd name="T70" fmla="*/ 405 w 481"/>
                  <a:gd name="T71" fmla="*/ 0 h 196"/>
                  <a:gd name="T72" fmla="*/ 417 w 481"/>
                  <a:gd name="T73" fmla="*/ 0 h 196"/>
                  <a:gd name="T74" fmla="*/ 429 w 481"/>
                  <a:gd name="T75" fmla="*/ 0 h 196"/>
                  <a:gd name="T76" fmla="*/ 441 w 481"/>
                  <a:gd name="T77" fmla="*/ 0 h 196"/>
                  <a:gd name="T78" fmla="*/ 453 w 481"/>
                  <a:gd name="T79" fmla="*/ 0 h 196"/>
                  <a:gd name="T80" fmla="*/ 465 w 481"/>
                  <a:gd name="T81" fmla="*/ 196 h 196"/>
                  <a:gd name="T82" fmla="*/ 473 w 481"/>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1" h="196">
                    <a:moveTo>
                      <a:pt x="0" y="0"/>
                    </a:moveTo>
                    <a:lnTo>
                      <a:pt x="4" y="0"/>
                    </a:lnTo>
                    <a:lnTo>
                      <a:pt x="8" y="0"/>
                    </a:lnTo>
                    <a:lnTo>
                      <a:pt x="12" y="0"/>
                    </a:lnTo>
                    <a:lnTo>
                      <a:pt x="16" y="0"/>
                    </a:lnTo>
                    <a:lnTo>
                      <a:pt x="20" y="0"/>
                    </a:lnTo>
                    <a:lnTo>
                      <a:pt x="24" y="0"/>
                    </a:lnTo>
                    <a:lnTo>
                      <a:pt x="28" y="0"/>
                    </a:lnTo>
                    <a:lnTo>
                      <a:pt x="32" y="0"/>
                    </a:lnTo>
                    <a:lnTo>
                      <a:pt x="36" y="196"/>
                    </a:lnTo>
                    <a:lnTo>
                      <a:pt x="40" y="196"/>
                    </a:lnTo>
                    <a:lnTo>
                      <a:pt x="44" y="196"/>
                    </a:lnTo>
                    <a:lnTo>
                      <a:pt x="44" y="0"/>
                    </a:lnTo>
                    <a:lnTo>
                      <a:pt x="48" y="0"/>
                    </a:lnTo>
                    <a:lnTo>
                      <a:pt x="52" y="0"/>
                    </a:lnTo>
                    <a:lnTo>
                      <a:pt x="56" y="0"/>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2" y="196"/>
                    </a:lnTo>
                    <a:lnTo>
                      <a:pt x="136" y="196"/>
                    </a:lnTo>
                    <a:lnTo>
                      <a:pt x="140" y="196"/>
                    </a:lnTo>
                    <a:lnTo>
                      <a:pt x="144" y="196"/>
                    </a:lnTo>
                    <a:lnTo>
                      <a:pt x="148" y="196"/>
                    </a:lnTo>
                    <a:lnTo>
                      <a:pt x="153" y="196"/>
                    </a:lnTo>
                    <a:lnTo>
                      <a:pt x="157" y="196"/>
                    </a:lnTo>
                    <a:lnTo>
                      <a:pt x="161" y="196"/>
                    </a:lnTo>
                    <a:lnTo>
                      <a:pt x="165" y="196"/>
                    </a:lnTo>
                    <a:lnTo>
                      <a:pt x="169" y="196"/>
                    </a:lnTo>
                    <a:lnTo>
                      <a:pt x="173" y="196"/>
                    </a:lnTo>
                    <a:lnTo>
                      <a:pt x="177" y="196"/>
                    </a:lnTo>
                    <a:lnTo>
                      <a:pt x="177" y="0"/>
                    </a:lnTo>
                    <a:lnTo>
                      <a:pt x="181" y="0"/>
                    </a:lnTo>
                    <a:lnTo>
                      <a:pt x="185" y="0"/>
                    </a:lnTo>
                    <a:lnTo>
                      <a:pt x="189" y="0"/>
                    </a:lnTo>
                    <a:lnTo>
                      <a:pt x="193" y="0"/>
                    </a:lnTo>
                    <a:lnTo>
                      <a:pt x="197" y="0"/>
                    </a:lnTo>
                    <a:lnTo>
                      <a:pt x="201" y="0"/>
                    </a:lnTo>
                    <a:lnTo>
                      <a:pt x="205" y="0"/>
                    </a:lnTo>
                    <a:lnTo>
                      <a:pt x="209" y="0"/>
                    </a:lnTo>
                    <a:lnTo>
                      <a:pt x="213" y="0"/>
                    </a:lnTo>
                    <a:lnTo>
                      <a:pt x="217" y="0"/>
                    </a:lnTo>
                    <a:lnTo>
                      <a:pt x="221" y="0"/>
                    </a:lnTo>
                    <a:lnTo>
                      <a:pt x="225" y="0"/>
                    </a:lnTo>
                    <a:lnTo>
                      <a:pt x="229" y="0"/>
                    </a:lnTo>
                    <a:lnTo>
                      <a:pt x="233" y="0"/>
                    </a:lnTo>
                    <a:lnTo>
                      <a:pt x="237" y="0"/>
                    </a:lnTo>
                    <a:lnTo>
                      <a:pt x="241" y="0"/>
                    </a:lnTo>
                    <a:lnTo>
                      <a:pt x="245" y="0"/>
                    </a:lnTo>
                    <a:lnTo>
                      <a:pt x="249" y="0"/>
                    </a:lnTo>
                    <a:lnTo>
                      <a:pt x="253" y="0"/>
                    </a:lnTo>
                    <a:lnTo>
                      <a:pt x="257" y="0"/>
                    </a:lnTo>
                    <a:lnTo>
                      <a:pt x="261" y="0"/>
                    </a:lnTo>
                    <a:lnTo>
                      <a:pt x="265" y="196"/>
                    </a:lnTo>
                    <a:lnTo>
                      <a:pt x="269" y="196"/>
                    </a:lnTo>
                    <a:lnTo>
                      <a:pt x="273" y="196"/>
                    </a:lnTo>
                    <a:lnTo>
                      <a:pt x="273" y="0"/>
                    </a:lnTo>
                    <a:lnTo>
                      <a:pt x="277" y="0"/>
                    </a:lnTo>
                    <a:lnTo>
                      <a:pt x="281" y="0"/>
                    </a:lnTo>
                    <a:lnTo>
                      <a:pt x="285" y="0"/>
                    </a:lnTo>
                    <a:lnTo>
                      <a:pt x="289" y="0"/>
                    </a:lnTo>
                    <a:lnTo>
                      <a:pt x="293" y="0"/>
                    </a:lnTo>
                    <a:lnTo>
                      <a:pt x="297" y="0"/>
                    </a:lnTo>
                    <a:lnTo>
                      <a:pt x="301" y="0"/>
                    </a:lnTo>
                    <a:lnTo>
                      <a:pt x="305" y="0"/>
                    </a:lnTo>
                    <a:lnTo>
                      <a:pt x="309" y="0"/>
                    </a:lnTo>
                    <a:lnTo>
                      <a:pt x="313" y="0"/>
                    </a:lnTo>
                    <a:lnTo>
                      <a:pt x="317" y="0"/>
                    </a:lnTo>
                    <a:lnTo>
                      <a:pt x="321" y="0"/>
                    </a:lnTo>
                    <a:lnTo>
                      <a:pt x="325" y="0"/>
                    </a:lnTo>
                    <a:lnTo>
                      <a:pt x="329" y="0"/>
                    </a:lnTo>
                    <a:lnTo>
                      <a:pt x="333" y="0"/>
                    </a:lnTo>
                    <a:lnTo>
                      <a:pt x="337" y="0"/>
                    </a:lnTo>
                    <a:lnTo>
                      <a:pt x="341" y="0"/>
                    </a:lnTo>
                    <a:lnTo>
                      <a:pt x="345" y="0"/>
                    </a:lnTo>
                    <a:lnTo>
                      <a:pt x="349" y="0"/>
                    </a:lnTo>
                    <a:lnTo>
                      <a:pt x="353" y="0"/>
                    </a:lnTo>
                    <a:lnTo>
                      <a:pt x="357" y="0"/>
                    </a:lnTo>
                    <a:lnTo>
                      <a:pt x="361" y="0"/>
                    </a:lnTo>
                    <a:lnTo>
                      <a:pt x="361" y="196"/>
                    </a:lnTo>
                    <a:lnTo>
                      <a:pt x="365" y="196"/>
                    </a:lnTo>
                    <a:lnTo>
                      <a:pt x="369" y="196"/>
                    </a:lnTo>
                    <a:lnTo>
                      <a:pt x="373" y="196"/>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41" y="0"/>
                    </a:lnTo>
                    <a:lnTo>
                      <a:pt x="445" y="0"/>
                    </a:lnTo>
                    <a:lnTo>
                      <a:pt x="449" y="0"/>
                    </a:lnTo>
                    <a:lnTo>
                      <a:pt x="453" y="0"/>
                    </a:lnTo>
                    <a:lnTo>
                      <a:pt x="457" y="0"/>
                    </a:lnTo>
                    <a:lnTo>
                      <a:pt x="461" y="196"/>
                    </a:lnTo>
                    <a:lnTo>
                      <a:pt x="465" y="196"/>
                    </a:lnTo>
                    <a:lnTo>
                      <a:pt x="469" y="196"/>
                    </a:lnTo>
                    <a:lnTo>
                      <a:pt x="469" y="0"/>
                    </a:lnTo>
                    <a:lnTo>
                      <a:pt x="473" y="0"/>
                    </a:lnTo>
                    <a:lnTo>
                      <a:pt x="477" y="0"/>
                    </a:lnTo>
                    <a:lnTo>
                      <a:pt x="481"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1" name="Freeform 3579"/>
              <p:cNvSpPr>
                <a:spLocks/>
              </p:cNvSpPr>
              <p:nvPr/>
            </p:nvSpPr>
            <p:spPr bwMode="auto">
              <a:xfrm>
                <a:off x="4814" y="2541"/>
                <a:ext cx="485" cy="196"/>
              </a:xfrm>
              <a:custGeom>
                <a:avLst/>
                <a:gdLst>
                  <a:gd name="T0" fmla="*/ 8 w 485"/>
                  <a:gd name="T1" fmla="*/ 0 h 196"/>
                  <a:gd name="T2" fmla="*/ 20 w 485"/>
                  <a:gd name="T3" fmla="*/ 0 h 196"/>
                  <a:gd name="T4" fmla="*/ 32 w 485"/>
                  <a:gd name="T5" fmla="*/ 0 h 196"/>
                  <a:gd name="T6" fmla="*/ 44 w 485"/>
                  <a:gd name="T7" fmla="*/ 0 h 196"/>
                  <a:gd name="T8" fmla="*/ 56 w 485"/>
                  <a:gd name="T9" fmla="*/ 0 h 196"/>
                  <a:gd name="T10" fmla="*/ 68 w 485"/>
                  <a:gd name="T11" fmla="*/ 0 h 196"/>
                  <a:gd name="T12" fmla="*/ 76 w 485"/>
                  <a:gd name="T13" fmla="*/ 196 h 196"/>
                  <a:gd name="T14" fmla="*/ 88 w 485"/>
                  <a:gd name="T15" fmla="*/ 196 h 196"/>
                  <a:gd name="T16" fmla="*/ 100 w 485"/>
                  <a:gd name="T17" fmla="*/ 196 h 196"/>
                  <a:gd name="T18" fmla="*/ 112 w 485"/>
                  <a:gd name="T19" fmla="*/ 196 h 196"/>
                  <a:gd name="T20" fmla="*/ 120 w 485"/>
                  <a:gd name="T21" fmla="*/ 0 h 196"/>
                  <a:gd name="T22" fmla="*/ 132 w 485"/>
                  <a:gd name="T23" fmla="*/ 0 h 196"/>
                  <a:gd name="T24" fmla="*/ 144 w 485"/>
                  <a:gd name="T25" fmla="*/ 0 h 196"/>
                  <a:gd name="T26" fmla="*/ 156 w 485"/>
                  <a:gd name="T27" fmla="*/ 0 h 196"/>
                  <a:gd name="T28" fmla="*/ 168 w 485"/>
                  <a:gd name="T29" fmla="*/ 0 h 196"/>
                  <a:gd name="T30" fmla="*/ 180 w 485"/>
                  <a:gd name="T31" fmla="*/ 0 h 196"/>
                  <a:gd name="T32" fmla="*/ 192 w 485"/>
                  <a:gd name="T33" fmla="*/ 0 h 196"/>
                  <a:gd name="T34" fmla="*/ 204 w 485"/>
                  <a:gd name="T35" fmla="*/ 0 h 196"/>
                  <a:gd name="T36" fmla="*/ 216 w 485"/>
                  <a:gd name="T37" fmla="*/ 196 h 196"/>
                  <a:gd name="T38" fmla="*/ 224 w 485"/>
                  <a:gd name="T39" fmla="*/ 0 h 196"/>
                  <a:gd name="T40" fmla="*/ 236 w 485"/>
                  <a:gd name="T41" fmla="*/ 0 h 196"/>
                  <a:gd name="T42" fmla="*/ 248 w 485"/>
                  <a:gd name="T43" fmla="*/ 0 h 196"/>
                  <a:gd name="T44" fmla="*/ 260 w 485"/>
                  <a:gd name="T45" fmla="*/ 0 h 196"/>
                  <a:gd name="T46" fmla="*/ 272 w 485"/>
                  <a:gd name="T47" fmla="*/ 0 h 196"/>
                  <a:gd name="T48" fmla="*/ 284 w 485"/>
                  <a:gd name="T49" fmla="*/ 0 h 196"/>
                  <a:gd name="T50" fmla="*/ 296 w 485"/>
                  <a:gd name="T51" fmla="*/ 0 h 196"/>
                  <a:gd name="T52" fmla="*/ 304 w 485"/>
                  <a:gd name="T53" fmla="*/ 196 h 196"/>
                  <a:gd name="T54" fmla="*/ 316 w 485"/>
                  <a:gd name="T55" fmla="*/ 196 h 196"/>
                  <a:gd name="T56" fmla="*/ 328 w 485"/>
                  <a:gd name="T57" fmla="*/ 196 h 196"/>
                  <a:gd name="T58" fmla="*/ 340 w 485"/>
                  <a:gd name="T59" fmla="*/ 196 h 196"/>
                  <a:gd name="T60" fmla="*/ 348 w 485"/>
                  <a:gd name="T61" fmla="*/ 0 h 196"/>
                  <a:gd name="T62" fmla="*/ 361 w 485"/>
                  <a:gd name="T63" fmla="*/ 0 h 196"/>
                  <a:gd name="T64" fmla="*/ 373 w 485"/>
                  <a:gd name="T65" fmla="*/ 0 h 196"/>
                  <a:gd name="T66" fmla="*/ 385 w 485"/>
                  <a:gd name="T67" fmla="*/ 0 h 196"/>
                  <a:gd name="T68" fmla="*/ 397 w 485"/>
                  <a:gd name="T69" fmla="*/ 0 h 196"/>
                  <a:gd name="T70" fmla="*/ 409 w 485"/>
                  <a:gd name="T71" fmla="*/ 0 h 196"/>
                  <a:gd name="T72" fmla="*/ 421 w 485"/>
                  <a:gd name="T73" fmla="*/ 0 h 196"/>
                  <a:gd name="T74" fmla="*/ 433 w 485"/>
                  <a:gd name="T75" fmla="*/ 0 h 196"/>
                  <a:gd name="T76" fmla="*/ 441 w 485"/>
                  <a:gd name="T77" fmla="*/ 196 h 196"/>
                  <a:gd name="T78" fmla="*/ 453 w 485"/>
                  <a:gd name="T79" fmla="*/ 0 h 196"/>
                  <a:gd name="T80" fmla="*/ 465 w 485"/>
                  <a:gd name="T81" fmla="*/ 0 h 196"/>
                  <a:gd name="T82" fmla="*/ 477 w 485"/>
                  <a:gd name="T83"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85"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52" y="0"/>
                    </a:lnTo>
                    <a:lnTo>
                      <a:pt x="56" y="0"/>
                    </a:lnTo>
                    <a:lnTo>
                      <a:pt x="60" y="0"/>
                    </a:lnTo>
                    <a:lnTo>
                      <a:pt x="64" y="0"/>
                    </a:lnTo>
                    <a:lnTo>
                      <a:pt x="68" y="0"/>
                    </a:lnTo>
                    <a:lnTo>
                      <a:pt x="72" y="0"/>
                    </a:lnTo>
                    <a:lnTo>
                      <a:pt x="76" y="0"/>
                    </a:lnTo>
                    <a:lnTo>
                      <a:pt x="76" y="196"/>
                    </a:lnTo>
                    <a:lnTo>
                      <a:pt x="80" y="196"/>
                    </a:lnTo>
                    <a:lnTo>
                      <a:pt x="84" y="196"/>
                    </a:lnTo>
                    <a:lnTo>
                      <a:pt x="88" y="196"/>
                    </a:lnTo>
                    <a:lnTo>
                      <a:pt x="92" y="196"/>
                    </a:lnTo>
                    <a:lnTo>
                      <a:pt x="96" y="196"/>
                    </a:lnTo>
                    <a:lnTo>
                      <a:pt x="100" y="196"/>
                    </a:lnTo>
                    <a:lnTo>
                      <a:pt x="104" y="196"/>
                    </a:lnTo>
                    <a:lnTo>
                      <a:pt x="108" y="196"/>
                    </a:lnTo>
                    <a:lnTo>
                      <a:pt x="112" y="196"/>
                    </a:lnTo>
                    <a:lnTo>
                      <a:pt x="116" y="196"/>
                    </a:lnTo>
                    <a:lnTo>
                      <a:pt x="120" y="196"/>
                    </a:lnTo>
                    <a:lnTo>
                      <a:pt x="120" y="0"/>
                    </a:lnTo>
                    <a:lnTo>
                      <a:pt x="124" y="0"/>
                    </a:lnTo>
                    <a:lnTo>
                      <a:pt x="128" y="0"/>
                    </a:lnTo>
                    <a:lnTo>
                      <a:pt x="132" y="0"/>
                    </a:lnTo>
                    <a:lnTo>
                      <a:pt x="136" y="0"/>
                    </a:lnTo>
                    <a:lnTo>
                      <a:pt x="140" y="0"/>
                    </a:lnTo>
                    <a:lnTo>
                      <a:pt x="144" y="0"/>
                    </a:lnTo>
                    <a:lnTo>
                      <a:pt x="148" y="0"/>
                    </a:lnTo>
                    <a:lnTo>
                      <a:pt x="152" y="0"/>
                    </a:lnTo>
                    <a:lnTo>
                      <a:pt x="156" y="0"/>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196"/>
                    </a:lnTo>
                    <a:lnTo>
                      <a:pt x="212" y="196"/>
                    </a:lnTo>
                    <a:lnTo>
                      <a:pt x="216" y="196"/>
                    </a:lnTo>
                    <a:lnTo>
                      <a:pt x="216" y="0"/>
                    </a:lnTo>
                    <a:lnTo>
                      <a:pt x="220" y="0"/>
                    </a:lnTo>
                    <a:lnTo>
                      <a:pt x="224" y="0"/>
                    </a:lnTo>
                    <a:lnTo>
                      <a:pt x="228" y="0"/>
                    </a:lnTo>
                    <a:lnTo>
                      <a:pt x="232" y="0"/>
                    </a:lnTo>
                    <a:lnTo>
                      <a:pt x="236" y="0"/>
                    </a:lnTo>
                    <a:lnTo>
                      <a:pt x="240" y="0"/>
                    </a:lnTo>
                    <a:lnTo>
                      <a:pt x="244" y="0"/>
                    </a:lnTo>
                    <a:lnTo>
                      <a:pt x="248" y="0"/>
                    </a:lnTo>
                    <a:lnTo>
                      <a:pt x="252" y="0"/>
                    </a:lnTo>
                    <a:lnTo>
                      <a:pt x="256" y="0"/>
                    </a:lnTo>
                    <a:lnTo>
                      <a:pt x="260" y="0"/>
                    </a:lnTo>
                    <a:lnTo>
                      <a:pt x="264" y="0"/>
                    </a:lnTo>
                    <a:lnTo>
                      <a:pt x="268" y="0"/>
                    </a:lnTo>
                    <a:lnTo>
                      <a:pt x="272" y="0"/>
                    </a:lnTo>
                    <a:lnTo>
                      <a:pt x="276" y="0"/>
                    </a:lnTo>
                    <a:lnTo>
                      <a:pt x="280" y="0"/>
                    </a:lnTo>
                    <a:lnTo>
                      <a:pt x="284" y="0"/>
                    </a:lnTo>
                    <a:lnTo>
                      <a:pt x="288" y="0"/>
                    </a:lnTo>
                    <a:lnTo>
                      <a:pt x="292" y="0"/>
                    </a:lnTo>
                    <a:lnTo>
                      <a:pt x="296" y="0"/>
                    </a:lnTo>
                    <a:lnTo>
                      <a:pt x="300" y="0"/>
                    </a:lnTo>
                    <a:lnTo>
                      <a:pt x="304" y="0"/>
                    </a:lnTo>
                    <a:lnTo>
                      <a:pt x="304" y="196"/>
                    </a:lnTo>
                    <a:lnTo>
                      <a:pt x="308" y="196"/>
                    </a:lnTo>
                    <a:lnTo>
                      <a:pt x="312" y="196"/>
                    </a:lnTo>
                    <a:lnTo>
                      <a:pt x="316" y="196"/>
                    </a:lnTo>
                    <a:lnTo>
                      <a:pt x="320" y="196"/>
                    </a:lnTo>
                    <a:lnTo>
                      <a:pt x="324" y="196"/>
                    </a:lnTo>
                    <a:lnTo>
                      <a:pt x="328" y="196"/>
                    </a:lnTo>
                    <a:lnTo>
                      <a:pt x="332" y="196"/>
                    </a:lnTo>
                    <a:lnTo>
                      <a:pt x="336" y="196"/>
                    </a:lnTo>
                    <a:lnTo>
                      <a:pt x="340" y="196"/>
                    </a:lnTo>
                    <a:lnTo>
                      <a:pt x="344" y="196"/>
                    </a:lnTo>
                    <a:lnTo>
                      <a:pt x="348" y="196"/>
                    </a:lnTo>
                    <a:lnTo>
                      <a:pt x="348" y="0"/>
                    </a:lnTo>
                    <a:lnTo>
                      <a:pt x="353" y="0"/>
                    </a:lnTo>
                    <a:lnTo>
                      <a:pt x="357" y="0"/>
                    </a:lnTo>
                    <a:lnTo>
                      <a:pt x="361" y="0"/>
                    </a:lnTo>
                    <a:lnTo>
                      <a:pt x="365" y="0"/>
                    </a:lnTo>
                    <a:lnTo>
                      <a:pt x="369" y="0"/>
                    </a:lnTo>
                    <a:lnTo>
                      <a:pt x="373" y="0"/>
                    </a:lnTo>
                    <a:lnTo>
                      <a:pt x="377" y="0"/>
                    </a:lnTo>
                    <a:lnTo>
                      <a:pt x="381" y="0"/>
                    </a:lnTo>
                    <a:lnTo>
                      <a:pt x="385" y="0"/>
                    </a:lnTo>
                    <a:lnTo>
                      <a:pt x="389" y="0"/>
                    </a:lnTo>
                    <a:lnTo>
                      <a:pt x="393" y="0"/>
                    </a:lnTo>
                    <a:lnTo>
                      <a:pt x="397" y="0"/>
                    </a:lnTo>
                    <a:lnTo>
                      <a:pt x="401" y="0"/>
                    </a:lnTo>
                    <a:lnTo>
                      <a:pt x="405" y="0"/>
                    </a:lnTo>
                    <a:lnTo>
                      <a:pt x="409" y="0"/>
                    </a:lnTo>
                    <a:lnTo>
                      <a:pt x="413" y="0"/>
                    </a:lnTo>
                    <a:lnTo>
                      <a:pt x="417" y="0"/>
                    </a:lnTo>
                    <a:lnTo>
                      <a:pt x="421" y="0"/>
                    </a:lnTo>
                    <a:lnTo>
                      <a:pt x="425" y="0"/>
                    </a:lnTo>
                    <a:lnTo>
                      <a:pt x="429" y="0"/>
                    </a:lnTo>
                    <a:lnTo>
                      <a:pt x="433" y="0"/>
                    </a:lnTo>
                    <a:lnTo>
                      <a:pt x="437" y="0"/>
                    </a:lnTo>
                    <a:lnTo>
                      <a:pt x="437" y="196"/>
                    </a:lnTo>
                    <a:lnTo>
                      <a:pt x="441" y="196"/>
                    </a:lnTo>
                    <a:lnTo>
                      <a:pt x="445" y="196"/>
                    </a:lnTo>
                    <a:lnTo>
                      <a:pt x="449" y="0"/>
                    </a:lnTo>
                    <a:lnTo>
                      <a:pt x="453" y="0"/>
                    </a:lnTo>
                    <a:lnTo>
                      <a:pt x="457" y="0"/>
                    </a:lnTo>
                    <a:lnTo>
                      <a:pt x="461" y="0"/>
                    </a:lnTo>
                    <a:lnTo>
                      <a:pt x="465" y="0"/>
                    </a:lnTo>
                    <a:lnTo>
                      <a:pt x="469" y="0"/>
                    </a:lnTo>
                    <a:lnTo>
                      <a:pt x="473" y="0"/>
                    </a:lnTo>
                    <a:lnTo>
                      <a:pt x="477" y="0"/>
                    </a:lnTo>
                    <a:lnTo>
                      <a:pt x="481" y="0"/>
                    </a:lnTo>
                    <a:lnTo>
                      <a:pt x="485" y="0"/>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2" name="Freeform 3580"/>
              <p:cNvSpPr>
                <a:spLocks/>
              </p:cNvSpPr>
              <p:nvPr/>
            </p:nvSpPr>
            <p:spPr bwMode="auto">
              <a:xfrm>
                <a:off x="5299" y="2541"/>
                <a:ext cx="288" cy="196"/>
              </a:xfrm>
              <a:custGeom>
                <a:avLst/>
                <a:gdLst>
                  <a:gd name="T0" fmla="*/ 4 w 288"/>
                  <a:gd name="T1" fmla="*/ 0 h 196"/>
                  <a:gd name="T2" fmla="*/ 12 w 288"/>
                  <a:gd name="T3" fmla="*/ 0 h 196"/>
                  <a:gd name="T4" fmla="*/ 20 w 288"/>
                  <a:gd name="T5" fmla="*/ 0 h 196"/>
                  <a:gd name="T6" fmla="*/ 28 w 288"/>
                  <a:gd name="T7" fmla="*/ 0 h 196"/>
                  <a:gd name="T8" fmla="*/ 36 w 288"/>
                  <a:gd name="T9" fmla="*/ 0 h 196"/>
                  <a:gd name="T10" fmla="*/ 44 w 288"/>
                  <a:gd name="T11" fmla="*/ 0 h 196"/>
                  <a:gd name="T12" fmla="*/ 48 w 288"/>
                  <a:gd name="T13" fmla="*/ 196 h 196"/>
                  <a:gd name="T14" fmla="*/ 56 w 288"/>
                  <a:gd name="T15" fmla="*/ 196 h 196"/>
                  <a:gd name="T16" fmla="*/ 60 w 288"/>
                  <a:gd name="T17" fmla="*/ 0 h 196"/>
                  <a:gd name="T18" fmla="*/ 68 w 288"/>
                  <a:gd name="T19" fmla="*/ 0 h 196"/>
                  <a:gd name="T20" fmla="*/ 76 w 288"/>
                  <a:gd name="T21" fmla="*/ 0 h 196"/>
                  <a:gd name="T22" fmla="*/ 84 w 288"/>
                  <a:gd name="T23" fmla="*/ 0 h 196"/>
                  <a:gd name="T24" fmla="*/ 92 w 288"/>
                  <a:gd name="T25" fmla="*/ 0 h 196"/>
                  <a:gd name="T26" fmla="*/ 100 w 288"/>
                  <a:gd name="T27" fmla="*/ 0 h 196"/>
                  <a:gd name="T28" fmla="*/ 108 w 288"/>
                  <a:gd name="T29" fmla="*/ 0 h 196"/>
                  <a:gd name="T30" fmla="*/ 116 w 288"/>
                  <a:gd name="T31" fmla="*/ 0 h 196"/>
                  <a:gd name="T32" fmla="*/ 124 w 288"/>
                  <a:gd name="T33" fmla="*/ 0 h 196"/>
                  <a:gd name="T34" fmla="*/ 132 w 288"/>
                  <a:gd name="T35" fmla="*/ 0 h 196"/>
                  <a:gd name="T36" fmla="*/ 140 w 288"/>
                  <a:gd name="T37" fmla="*/ 0 h 196"/>
                  <a:gd name="T38" fmla="*/ 148 w 288"/>
                  <a:gd name="T39" fmla="*/ 0 h 196"/>
                  <a:gd name="T40" fmla="*/ 152 w 288"/>
                  <a:gd name="T41" fmla="*/ 196 h 196"/>
                  <a:gd name="T42" fmla="*/ 160 w 288"/>
                  <a:gd name="T43" fmla="*/ 0 h 196"/>
                  <a:gd name="T44" fmla="*/ 168 w 288"/>
                  <a:gd name="T45" fmla="*/ 0 h 196"/>
                  <a:gd name="T46" fmla="*/ 176 w 288"/>
                  <a:gd name="T47" fmla="*/ 0 h 196"/>
                  <a:gd name="T48" fmla="*/ 184 w 288"/>
                  <a:gd name="T49" fmla="*/ 0 h 196"/>
                  <a:gd name="T50" fmla="*/ 192 w 288"/>
                  <a:gd name="T51" fmla="*/ 0 h 196"/>
                  <a:gd name="T52" fmla="*/ 200 w 288"/>
                  <a:gd name="T53" fmla="*/ 0 h 196"/>
                  <a:gd name="T54" fmla="*/ 208 w 288"/>
                  <a:gd name="T55" fmla="*/ 0 h 196"/>
                  <a:gd name="T56" fmla="*/ 216 w 288"/>
                  <a:gd name="T57" fmla="*/ 0 h 196"/>
                  <a:gd name="T58" fmla="*/ 224 w 288"/>
                  <a:gd name="T59" fmla="*/ 0 h 196"/>
                  <a:gd name="T60" fmla="*/ 232 w 288"/>
                  <a:gd name="T61" fmla="*/ 0 h 196"/>
                  <a:gd name="T62" fmla="*/ 240 w 288"/>
                  <a:gd name="T63" fmla="*/ 0 h 196"/>
                  <a:gd name="T64" fmla="*/ 244 w 288"/>
                  <a:gd name="T65" fmla="*/ 196 h 196"/>
                  <a:gd name="T66" fmla="*/ 252 w 288"/>
                  <a:gd name="T67" fmla="*/ 196 h 196"/>
                  <a:gd name="T68" fmla="*/ 260 w 288"/>
                  <a:gd name="T69" fmla="*/ 196 h 196"/>
                  <a:gd name="T70" fmla="*/ 268 w 288"/>
                  <a:gd name="T71" fmla="*/ 196 h 196"/>
                  <a:gd name="T72" fmla="*/ 276 w 288"/>
                  <a:gd name="T73" fmla="*/ 196 h 196"/>
                  <a:gd name="T74" fmla="*/ 284 w 288"/>
                  <a:gd name="T75"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8" h="196">
                    <a:moveTo>
                      <a:pt x="0" y="0"/>
                    </a:moveTo>
                    <a:lnTo>
                      <a:pt x="4" y="0"/>
                    </a:lnTo>
                    <a:lnTo>
                      <a:pt x="8" y="0"/>
                    </a:lnTo>
                    <a:lnTo>
                      <a:pt x="12" y="0"/>
                    </a:lnTo>
                    <a:lnTo>
                      <a:pt x="16" y="0"/>
                    </a:lnTo>
                    <a:lnTo>
                      <a:pt x="20" y="0"/>
                    </a:lnTo>
                    <a:lnTo>
                      <a:pt x="24" y="0"/>
                    </a:lnTo>
                    <a:lnTo>
                      <a:pt x="28" y="0"/>
                    </a:lnTo>
                    <a:lnTo>
                      <a:pt x="32" y="0"/>
                    </a:lnTo>
                    <a:lnTo>
                      <a:pt x="36" y="0"/>
                    </a:lnTo>
                    <a:lnTo>
                      <a:pt x="40" y="0"/>
                    </a:lnTo>
                    <a:lnTo>
                      <a:pt x="44" y="0"/>
                    </a:lnTo>
                    <a:lnTo>
                      <a:pt x="48" y="0"/>
                    </a:lnTo>
                    <a:lnTo>
                      <a:pt x="48" y="196"/>
                    </a:lnTo>
                    <a:lnTo>
                      <a:pt x="52" y="196"/>
                    </a:lnTo>
                    <a:lnTo>
                      <a:pt x="56" y="196"/>
                    </a:lnTo>
                    <a:lnTo>
                      <a:pt x="60" y="196"/>
                    </a:lnTo>
                    <a:lnTo>
                      <a:pt x="60" y="0"/>
                    </a:lnTo>
                    <a:lnTo>
                      <a:pt x="64" y="0"/>
                    </a:lnTo>
                    <a:lnTo>
                      <a:pt x="68" y="0"/>
                    </a:lnTo>
                    <a:lnTo>
                      <a:pt x="72" y="0"/>
                    </a:lnTo>
                    <a:lnTo>
                      <a:pt x="76" y="0"/>
                    </a:lnTo>
                    <a:lnTo>
                      <a:pt x="80" y="0"/>
                    </a:lnTo>
                    <a:lnTo>
                      <a:pt x="84" y="0"/>
                    </a:lnTo>
                    <a:lnTo>
                      <a:pt x="88" y="0"/>
                    </a:lnTo>
                    <a:lnTo>
                      <a:pt x="92" y="0"/>
                    </a:lnTo>
                    <a:lnTo>
                      <a:pt x="96" y="0"/>
                    </a:lnTo>
                    <a:lnTo>
                      <a:pt x="100" y="0"/>
                    </a:lnTo>
                    <a:lnTo>
                      <a:pt x="104" y="0"/>
                    </a:lnTo>
                    <a:lnTo>
                      <a:pt x="108" y="0"/>
                    </a:lnTo>
                    <a:lnTo>
                      <a:pt x="112" y="0"/>
                    </a:lnTo>
                    <a:lnTo>
                      <a:pt x="116" y="0"/>
                    </a:lnTo>
                    <a:lnTo>
                      <a:pt x="120" y="0"/>
                    </a:lnTo>
                    <a:lnTo>
                      <a:pt x="124" y="0"/>
                    </a:lnTo>
                    <a:lnTo>
                      <a:pt x="128" y="0"/>
                    </a:lnTo>
                    <a:lnTo>
                      <a:pt x="132" y="0"/>
                    </a:lnTo>
                    <a:lnTo>
                      <a:pt x="136" y="0"/>
                    </a:lnTo>
                    <a:lnTo>
                      <a:pt x="140" y="0"/>
                    </a:lnTo>
                    <a:lnTo>
                      <a:pt x="144" y="0"/>
                    </a:lnTo>
                    <a:lnTo>
                      <a:pt x="148" y="0"/>
                    </a:lnTo>
                    <a:lnTo>
                      <a:pt x="148" y="196"/>
                    </a:lnTo>
                    <a:lnTo>
                      <a:pt x="152" y="196"/>
                    </a:lnTo>
                    <a:lnTo>
                      <a:pt x="156" y="196"/>
                    </a:lnTo>
                    <a:lnTo>
                      <a:pt x="160" y="0"/>
                    </a:lnTo>
                    <a:lnTo>
                      <a:pt x="164" y="0"/>
                    </a:lnTo>
                    <a:lnTo>
                      <a:pt x="168" y="0"/>
                    </a:lnTo>
                    <a:lnTo>
                      <a:pt x="172" y="0"/>
                    </a:lnTo>
                    <a:lnTo>
                      <a:pt x="176" y="0"/>
                    </a:lnTo>
                    <a:lnTo>
                      <a:pt x="180" y="0"/>
                    </a:lnTo>
                    <a:lnTo>
                      <a:pt x="184" y="0"/>
                    </a:lnTo>
                    <a:lnTo>
                      <a:pt x="188" y="0"/>
                    </a:lnTo>
                    <a:lnTo>
                      <a:pt x="192" y="0"/>
                    </a:lnTo>
                    <a:lnTo>
                      <a:pt x="196" y="0"/>
                    </a:lnTo>
                    <a:lnTo>
                      <a:pt x="200" y="0"/>
                    </a:lnTo>
                    <a:lnTo>
                      <a:pt x="204" y="0"/>
                    </a:lnTo>
                    <a:lnTo>
                      <a:pt x="208" y="0"/>
                    </a:lnTo>
                    <a:lnTo>
                      <a:pt x="212" y="0"/>
                    </a:lnTo>
                    <a:lnTo>
                      <a:pt x="216" y="0"/>
                    </a:lnTo>
                    <a:lnTo>
                      <a:pt x="220" y="0"/>
                    </a:lnTo>
                    <a:lnTo>
                      <a:pt x="224" y="0"/>
                    </a:lnTo>
                    <a:lnTo>
                      <a:pt x="228" y="0"/>
                    </a:lnTo>
                    <a:lnTo>
                      <a:pt x="232" y="0"/>
                    </a:lnTo>
                    <a:lnTo>
                      <a:pt x="236" y="0"/>
                    </a:lnTo>
                    <a:lnTo>
                      <a:pt x="240" y="0"/>
                    </a:lnTo>
                    <a:lnTo>
                      <a:pt x="244" y="0"/>
                    </a:lnTo>
                    <a:lnTo>
                      <a:pt x="244" y="196"/>
                    </a:lnTo>
                    <a:lnTo>
                      <a:pt x="248" y="196"/>
                    </a:lnTo>
                    <a:lnTo>
                      <a:pt x="252" y="196"/>
                    </a:lnTo>
                    <a:lnTo>
                      <a:pt x="256" y="196"/>
                    </a:lnTo>
                    <a:lnTo>
                      <a:pt x="260" y="196"/>
                    </a:lnTo>
                    <a:lnTo>
                      <a:pt x="264" y="196"/>
                    </a:lnTo>
                    <a:lnTo>
                      <a:pt x="268" y="196"/>
                    </a:lnTo>
                    <a:lnTo>
                      <a:pt x="272" y="196"/>
                    </a:lnTo>
                    <a:lnTo>
                      <a:pt x="276" y="196"/>
                    </a:lnTo>
                    <a:lnTo>
                      <a:pt x="280" y="196"/>
                    </a:lnTo>
                    <a:lnTo>
                      <a:pt x="284" y="196"/>
                    </a:lnTo>
                    <a:lnTo>
                      <a:pt x="288" y="196"/>
                    </a:lnTo>
                  </a:path>
                </a:pathLst>
              </a:custGeom>
              <a:noFill/>
              <a:ln w="0">
                <a:solidFill>
                  <a:srgbClr val="0000FF"/>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3" name="Oval 3581"/>
              <p:cNvSpPr>
                <a:spLocks noChangeArrowheads="1"/>
              </p:cNvSpPr>
              <p:nvPr/>
            </p:nvSpPr>
            <p:spPr bwMode="auto">
              <a:xfrm>
                <a:off x="1425" y="270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4" name="Oval 3582"/>
              <p:cNvSpPr>
                <a:spLocks noChangeArrowheads="1"/>
              </p:cNvSpPr>
              <p:nvPr/>
            </p:nvSpPr>
            <p:spPr bwMode="auto">
              <a:xfrm>
                <a:off x="142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5" name="Oval 3583"/>
              <p:cNvSpPr>
                <a:spLocks noChangeArrowheads="1"/>
              </p:cNvSpPr>
              <p:nvPr/>
            </p:nvSpPr>
            <p:spPr bwMode="auto">
              <a:xfrm>
                <a:off x="142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6" name="Oval 3584"/>
              <p:cNvSpPr>
                <a:spLocks noChangeArrowheads="1"/>
              </p:cNvSpPr>
              <p:nvPr/>
            </p:nvSpPr>
            <p:spPr bwMode="auto">
              <a:xfrm>
                <a:off x="143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7" name="Oval 3585"/>
              <p:cNvSpPr>
                <a:spLocks noChangeArrowheads="1"/>
              </p:cNvSpPr>
              <p:nvPr/>
            </p:nvSpPr>
            <p:spPr bwMode="auto">
              <a:xfrm>
                <a:off x="143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8" name="Oval 3586"/>
              <p:cNvSpPr>
                <a:spLocks noChangeArrowheads="1"/>
              </p:cNvSpPr>
              <p:nvPr/>
            </p:nvSpPr>
            <p:spPr bwMode="auto">
              <a:xfrm>
                <a:off x="144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9" name="Oval 3587"/>
              <p:cNvSpPr>
                <a:spLocks noChangeArrowheads="1"/>
              </p:cNvSpPr>
              <p:nvPr/>
            </p:nvSpPr>
            <p:spPr bwMode="auto">
              <a:xfrm>
                <a:off x="144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0" name="Oval 3588"/>
              <p:cNvSpPr>
                <a:spLocks noChangeArrowheads="1"/>
              </p:cNvSpPr>
              <p:nvPr/>
            </p:nvSpPr>
            <p:spPr bwMode="auto">
              <a:xfrm>
                <a:off x="144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1" name="Oval 3589"/>
              <p:cNvSpPr>
                <a:spLocks noChangeArrowheads="1"/>
              </p:cNvSpPr>
              <p:nvPr/>
            </p:nvSpPr>
            <p:spPr bwMode="auto">
              <a:xfrm>
                <a:off x="145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2" name="Oval 3590"/>
              <p:cNvSpPr>
                <a:spLocks noChangeArrowheads="1"/>
              </p:cNvSpPr>
              <p:nvPr/>
            </p:nvSpPr>
            <p:spPr bwMode="auto">
              <a:xfrm>
                <a:off x="145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3" name="Oval 3591"/>
              <p:cNvSpPr>
                <a:spLocks noChangeArrowheads="1"/>
              </p:cNvSpPr>
              <p:nvPr/>
            </p:nvSpPr>
            <p:spPr bwMode="auto">
              <a:xfrm>
                <a:off x="146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4" name="Oval 3592"/>
              <p:cNvSpPr>
                <a:spLocks noChangeArrowheads="1"/>
              </p:cNvSpPr>
              <p:nvPr/>
            </p:nvSpPr>
            <p:spPr bwMode="auto">
              <a:xfrm>
                <a:off x="146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5" name="Oval 3593"/>
              <p:cNvSpPr>
                <a:spLocks noChangeArrowheads="1"/>
              </p:cNvSpPr>
              <p:nvPr/>
            </p:nvSpPr>
            <p:spPr bwMode="auto">
              <a:xfrm>
                <a:off x="146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6" name="Oval 3594"/>
              <p:cNvSpPr>
                <a:spLocks noChangeArrowheads="1"/>
              </p:cNvSpPr>
              <p:nvPr/>
            </p:nvSpPr>
            <p:spPr bwMode="auto">
              <a:xfrm>
                <a:off x="147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7" name="Oval 3595"/>
              <p:cNvSpPr>
                <a:spLocks noChangeArrowheads="1"/>
              </p:cNvSpPr>
              <p:nvPr/>
            </p:nvSpPr>
            <p:spPr bwMode="auto">
              <a:xfrm>
                <a:off x="147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8" name="Oval 3596"/>
              <p:cNvSpPr>
                <a:spLocks noChangeArrowheads="1"/>
              </p:cNvSpPr>
              <p:nvPr/>
            </p:nvSpPr>
            <p:spPr bwMode="auto">
              <a:xfrm>
                <a:off x="148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9" name="Oval 3597"/>
              <p:cNvSpPr>
                <a:spLocks noChangeArrowheads="1"/>
              </p:cNvSpPr>
              <p:nvPr/>
            </p:nvSpPr>
            <p:spPr bwMode="auto">
              <a:xfrm>
                <a:off x="148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0" name="Oval 3598"/>
              <p:cNvSpPr>
                <a:spLocks noChangeArrowheads="1"/>
              </p:cNvSpPr>
              <p:nvPr/>
            </p:nvSpPr>
            <p:spPr bwMode="auto">
              <a:xfrm>
                <a:off x="148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1" name="Oval 3599"/>
              <p:cNvSpPr>
                <a:spLocks noChangeArrowheads="1"/>
              </p:cNvSpPr>
              <p:nvPr/>
            </p:nvSpPr>
            <p:spPr bwMode="auto">
              <a:xfrm>
                <a:off x="148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2" name="Oval 3600"/>
              <p:cNvSpPr>
                <a:spLocks noChangeArrowheads="1"/>
              </p:cNvSpPr>
              <p:nvPr/>
            </p:nvSpPr>
            <p:spPr bwMode="auto">
              <a:xfrm>
                <a:off x="149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3" name="Oval 3601"/>
              <p:cNvSpPr>
                <a:spLocks noChangeArrowheads="1"/>
              </p:cNvSpPr>
              <p:nvPr/>
            </p:nvSpPr>
            <p:spPr bwMode="auto">
              <a:xfrm>
                <a:off x="149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4" name="Oval 3602"/>
              <p:cNvSpPr>
                <a:spLocks noChangeArrowheads="1"/>
              </p:cNvSpPr>
              <p:nvPr/>
            </p:nvSpPr>
            <p:spPr bwMode="auto">
              <a:xfrm>
                <a:off x="150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5" name="Oval 3603"/>
              <p:cNvSpPr>
                <a:spLocks noChangeArrowheads="1"/>
              </p:cNvSpPr>
              <p:nvPr/>
            </p:nvSpPr>
            <p:spPr bwMode="auto">
              <a:xfrm>
                <a:off x="150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6" name="Oval 3604"/>
              <p:cNvSpPr>
                <a:spLocks noChangeArrowheads="1"/>
              </p:cNvSpPr>
              <p:nvPr/>
            </p:nvSpPr>
            <p:spPr bwMode="auto">
              <a:xfrm>
                <a:off x="150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7" name="Oval 3605"/>
              <p:cNvSpPr>
                <a:spLocks noChangeArrowheads="1"/>
              </p:cNvSpPr>
              <p:nvPr/>
            </p:nvSpPr>
            <p:spPr bwMode="auto">
              <a:xfrm>
                <a:off x="151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8" name="Oval 3606"/>
              <p:cNvSpPr>
                <a:spLocks noChangeArrowheads="1"/>
              </p:cNvSpPr>
              <p:nvPr/>
            </p:nvSpPr>
            <p:spPr bwMode="auto">
              <a:xfrm>
                <a:off x="151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9" name="Oval 3607"/>
              <p:cNvSpPr>
                <a:spLocks noChangeArrowheads="1"/>
              </p:cNvSpPr>
              <p:nvPr/>
            </p:nvSpPr>
            <p:spPr bwMode="auto">
              <a:xfrm>
                <a:off x="152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0" name="Oval 3608"/>
              <p:cNvSpPr>
                <a:spLocks noChangeArrowheads="1"/>
              </p:cNvSpPr>
              <p:nvPr/>
            </p:nvSpPr>
            <p:spPr bwMode="auto">
              <a:xfrm>
                <a:off x="152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1" name="Oval 3609"/>
              <p:cNvSpPr>
                <a:spLocks noChangeArrowheads="1"/>
              </p:cNvSpPr>
              <p:nvPr/>
            </p:nvSpPr>
            <p:spPr bwMode="auto">
              <a:xfrm>
                <a:off x="15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2" name="Oval 3610"/>
              <p:cNvSpPr>
                <a:spLocks noChangeArrowheads="1"/>
              </p:cNvSpPr>
              <p:nvPr/>
            </p:nvSpPr>
            <p:spPr bwMode="auto">
              <a:xfrm>
                <a:off x="152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3" name="Oval 3611"/>
              <p:cNvSpPr>
                <a:spLocks noChangeArrowheads="1"/>
              </p:cNvSpPr>
              <p:nvPr/>
            </p:nvSpPr>
            <p:spPr bwMode="auto">
              <a:xfrm>
                <a:off x="153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4" name="Oval 3612"/>
              <p:cNvSpPr>
                <a:spLocks noChangeArrowheads="1"/>
              </p:cNvSpPr>
              <p:nvPr/>
            </p:nvSpPr>
            <p:spPr bwMode="auto">
              <a:xfrm>
                <a:off x="153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5" name="Oval 3613"/>
              <p:cNvSpPr>
                <a:spLocks noChangeArrowheads="1"/>
              </p:cNvSpPr>
              <p:nvPr/>
            </p:nvSpPr>
            <p:spPr bwMode="auto">
              <a:xfrm>
                <a:off x="154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6" name="Oval 3614"/>
              <p:cNvSpPr>
                <a:spLocks noChangeArrowheads="1"/>
              </p:cNvSpPr>
              <p:nvPr/>
            </p:nvSpPr>
            <p:spPr bwMode="auto">
              <a:xfrm>
                <a:off x="154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7" name="Oval 3615"/>
              <p:cNvSpPr>
                <a:spLocks noChangeArrowheads="1"/>
              </p:cNvSpPr>
              <p:nvPr/>
            </p:nvSpPr>
            <p:spPr bwMode="auto">
              <a:xfrm>
                <a:off x="154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8" name="Oval 3616"/>
              <p:cNvSpPr>
                <a:spLocks noChangeArrowheads="1"/>
              </p:cNvSpPr>
              <p:nvPr/>
            </p:nvSpPr>
            <p:spPr bwMode="auto">
              <a:xfrm>
                <a:off x="155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9" name="Oval 3617"/>
              <p:cNvSpPr>
                <a:spLocks noChangeArrowheads="1"/>
              </p:cNvSpPr>
              <p:nvPr/>
            </p:nvSpPr>
            <p:spPr bwMode="auto">
              <a:xfrm>
                <a:off x="155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0" name="Oval 3618"/>
              <p:cNvSpPr>
                <a:spLocks noChangeArrowheads="1"/>
              </p:cNvSpPr>
              <p:nvPr/>
            </p:nvSpPr>
            <p:spPr bwMode="auto">
              <a:xfrm>
                <a:off x="156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1" name="Oval 3619"/>
              <p:cNvSpPr>
                <a:spLocks noChangeArrowheads="1"/>
              </p:cNvSpPr>
              <p:nvPr/>
            </p:nvSpPr>
            <p:spPr bwMode="auto">
              <a:xfrm>
                <a:off x="156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2" name="Oval 3620"/>
              <p:cNvSpPr>
                <a:spLocks noChangeArrowheads="1"/>
              </p:cNvSpPr>
              <p:nvPr/>
            </p:nvSpPr>
            <p:spPr bwMode="auto">
              <a:xfrm>
                <a:off x="156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3" name="Oval 3621"/>
              <p:cNvSpPr>
                <a:spLocks noChangeArrowheads="1"/>
              </p:cNvSpPr>
              <p:nvPr/>
            </p:nvSpPr>
            <p:spPr bwMode="auto">
              <a:xfrm>
                <a:off x="157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1" name="Group 3823"/>
            <p:cNvGrpSpPr>
              <a:grpSpLocks/>
            </p:cNvGrpSpPr>
            <p:nvPr/>
          </p:nvGrpSpPr>
          <p:grpSpPr bwMode="auto">
            <a:xfrm>
              <a:off x="2503488" y="4021138"/>
              <a:ext cx="1239838" cy="342900"/>
              <a:chOff x="1577" y="2533"/>
              <a:chExt cx="781" cy="216"/>
            </a:xfrm>
          </p:grpSpPr>
          <p:sp>
            <p:nvSpPr>
              <p:cNvPr id="904" name="Oval 3623"/>
              <p:cNvSpPr>
                <a:spLocks noChangeArrowheads="1"/>
              </p:cNvSpPr>
              <p:nvPr/>
            </p:nvSpPr>
            <p:spPr bwMode="auto">
              <a:xfrm>
                <a:off x="157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5" name="Oval 3624"/>
              <p:cNvSpPr>
                <a:spLocks noChangeArrowheads="1"/>
              </p:cNvSpPr>
              <p:nvPr/>
            </p:nvSpPr>
            <p:spPr bwMode="auto">
              <a:xfrm>
                <a:off x="158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6" name="Oval 3625"/>
              <p:cNvSpPr>
                <a:spLocks noChangeArrowheads="1"/>
              </p:cNvSpPr>
              <p:nvPr/>
            </p:nvSpPr>
            <p:spPr bwMode="auto">
              <a:xfrm>
                <a:off x="158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7" name="Oval 3626"/>
              <p:cNvSpPr>
                <a:spLocks noChangeArrowheads="1"/>
              </p:cNvSpPr>
              <p:nvPr/>
            </p:nvSpPr>
            <p:spPr bwMode="auto">
              <a:xfrm>
                <a:off x="158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8" name="Oval 3627"/>
              <p:cNvSpPr>
                <a:spLocks noChangeArrowheads="1"/>
              </p:cNvSpPr>
              <p:nvPr/>
            </p:nvSpPr>
            <p:spPr bwMode="auto">
              <a:xfrm>
                <a:off x="159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9" name="Oval 3628"/>
              <p:cNvSpPr>
                <a:spLocks noChangeArrowheads="1"/>
              </p:cNvSpPr>
              <p:nvPr/>
            </p:nvSpPr>
            <p:spPr bwMode="auto">
              <a:xfrm>
                <a:off x="159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0" name="Oval 3629"/>
              <p:cNvSpPr>
                <a:spLocks noChangeArrowheads="1"/>
              </p:cNvSpPr>
              <p:nvPr/>
            </p:nvSpPr>
            <p:spPr bwMode="auto">
              <a:xfrm>
                <a:off x="160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1" name="Oval 3630"/>
              <p:cNvSpPr>
                <a:spLocks noChangeArrowheads="1"/>
              </p:cNvSpPr>
              <p:nvPr/>
            </p:nvSpPr>
            <p:spPr bwMode="auto">
              <a:xfrm>
                <a:off x="160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2" name="Oval 3631"/>
              <p:cNvSpPr>
                <a:spLocks noChangeArrowheads="1"/>
              </p:cNvSpPr>
              <p:nvPr/>
            </p:nvSpPr>
            <p:spPr bwMode="auto">
              <a:xfrm>
                <a:off x="160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3" name="Oval 3632"/>
              <p:cNvSpPr>
                <a:spLocks noChangeArrowheads="1"/>
              </p:cNvSpPr>
              <p:nvPr/>
            </p:nvSpPr>
            <p:spPr bwMode="auto">
              <a:xfrm>
                <a:off x="161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4" name="Oval 3633"/>
              <p:cNvSpPr>
                <a:spLocks noChangeArrowheads="1"/>
              </p:cNvSpPr>
              <p:nvPr/>
            </p:nvSpPr>
            <p:spPr bwMode="auto">
              <a:xfrm>
                <a:off x="161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5" name="Oval 3634"/>
              <p:cNvSpPr>
                <a:spLocks noChangeArrowheads="1"/>
              </p:cNvSpPr>
              <p:nvPr/>
            </p:nvSpPr>
            <p:spPr bwMode="auto">
              <a:xfrm>
                <a:off x="161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6" name="Oval 3635"/>
              <p:cNvSpPr>
                <a:spLocks noChangeArrowheads="1"/>
              </p:cNvSpPr>
              <p:nvPr/>
            </p:nvSpPr>
            <p:spPr bwMode="auto">
              <a:xfrm>
                <a:off x="162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7" name="Oval 3636"/>
              <p:cNvSpPr>
                <a:spLocks noChangeArrowheads="1"/>
              </p:cNvSpPr>
              <p:nvPr/>
            </p:nvSpPr>
            <p:spPr bwMode="auto">
              <a:xfrm>
                <a:off x="16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8" name="Oval 3637"/>
              <p:cNvSpPr>
                <a:spLocks noChangeArrowheads="1"/>
              </p:cNvSpPr>
              <p:nvPr/>
            </p:nvSpPr>
            <p:spPr bwMode="auto">
              <a:xfrm>
                <a:off x="162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9" name="Oval 3638"/>
              <p:cNvSpPr>
                <a:spLocks noChangeArrowheads="1"/>
              </p:cNvSpPr>
              <p:nvPr/>
            </p:nvSpPr>
            <p:spPr bwMode="auto">
              <a:xfrm>
                <a:off x="163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0" name="Oval 3639"/>
              <p:cNvSpPr>
                <a:spLocks noChangeArrowheads="1"/>
              </p:cNvSpPr>
              <p:nvPr/>
            </p:nvSpPr>
            <p:spPr bwMode="auto">
              <a:xfrm>
                <a:off x="163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1" name="Oval 3640"/>
              <p:cNvSpPr>
                <a:spLocks noChangeArrowheads="1"/>
              </p:cNvSpPr>
              <p:nvPr/>
            </p:nvSpPr>
            <p:spPr bwMode="auto">
              <a:xfrm>
                <a:off x="164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2" name="Oval 3641"/>
              <p:cNvSpPr>
                <a:spLocks noChangeArrowheads="1"/>
              </p:cNvSpPr>
              <p:nvPr/>
            </p:nvSpPr>
            <p:spPr bwMode="auto">
              <a:xfrm>
                <a:off x="164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3" name="Oval 3642"/>
              <p:cNvSpPr>
                <a:spLocks noChangeArrowheads="1"/>
              </p:cNvSpPr>
              <p:nvPr/>
            </p:nvSpPr>
            <p:spPr bwMode="auto">
              <a:xfrm>
                <a:off x="164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4" name="Oval 3643"/>
              <p:cNvSpPr>
                <a:spLocks noChangeArrowheads="1"/>
              </p:cNvSpPr>
              <p:nvPr/>
            </p:nvSpPr>
            <p:spPr bwMode="auto">
              <a:xfrm>
                <a:off x="165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5" name="Oval 3644"/>
              <p:cNvSpPr>
                <a:spLocks noChangeArrowheads="1"/>
              </p:cNvSpPr>
              <p:nvPr/>
            </p:nvSpPr>
            <p:spPr bwMode="auto">
              <a:xfrm>
                <a:off x="165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6" name="Oval 3645"/>
              <p:cNvSpPr>
                <a:spLocks noChangeArrowheads="1"/>
              </p:cNvSpPr>
              <p:nvPr/>
            </p:nvSpPr>
            <p:spPr bwMode="auto">
              <a:xfrm>
                <a:off x="166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7" name="Oval 3646"/>
              <p:cNvSpPr>
                <a:spLocks noChangeArrowheads="1"/>
              </p:cNvSpPr>
              <p:nvPr/>
            </p:nvSpPr>
            <p:spPr bwMode="auto">
              <a:xfrm>
                <a:off x="166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8" name="Oval 3647"/>
              <p:cNvSpPr>
                <a:spLocks noChangeArrowheads="1"/>
              </p:cNvSpPr>
              <p:nvPr/>
            </p:nvSpPr>
            <p:spPr bwMode="auto">
              <a:xfrm>
                <a:off x="166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9" name="Oval 3648"/>
              <p:cNvSpPr>
                <a:spLocks noChangeArrowheads="1"/>
              </p:cNvSpPr>
              <p:nvPr/>
            </p:nvSpPr>
            <p:spPr bwMode="auto">
              <a:xfrm>
                <a:off x="167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0" name="Oval 3649"/>
              <p:cNvSpPr>
                <a:spLocks noChangeArrowheads="1"/>
              </p:cNvSpPr>
              <p:nvPr/>
            </p:nvSpPr>
            <p:spPr bwMode="auto">
              <a:xfrm>
                <a:off x="167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1" name="Oval 3650"/>
              <p:cNvSpPr>
                <a:spLocks noChangeArrowheads="1"/>
              </p:cNvSpPr>
              <p:nvPr/>
            </p:nvSpPr>
            <p:spPr bwMode="auto">
              <a:xfrm>
                <a:off x="168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2" name="Oval 3651"/>
              <p:cNvSpPr>
                <a:spLocks noChangeArrowheads="1"/>
              </p:cNvSpPr>
              <p:nvPr/>
            </p:nvSpPr>
            <p:spPr bwMode="auto">
              <a:xfrm>
                <a:off x="168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3" name="Oval 3652"/>
              <p:cNvSpPr>
                <a:spLocks noChangeArrowheads="1"/>
              </p:cNvSpPr>
              <p:nvPr/>
            </p:nvSpPr>
            <p:spPr bwMode="auto">
              <a:xfrm>
                <a:off x="168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4" name="Oval 3653"/>
              <p:cNvSpPr>
                <a:spLocks noChangeArrowheads="1"/>
              </p:cNvSpPr>
              <p:nvPr/>
            </p:nvSpPr>
            <p:spPr bwMode="auto">
              <a:xfrm>
                <a:off x="169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5" name="Oval 3654"/>
              <p:cNvSpPr>
                <a:spLocks noChangeArrowheads="1"/>
              </p:cNvSpPr>
              <p:nvPr/>
            </p:nvSpPr>
            <p:spPr bwMode="auto">
              <a:xfrm>
                <a:off x="169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6" name="Oval 3655"/>
              <p:cNvSpPr>
                <a:spLocks noChangeArrowheads="1"/>
              </p:cNvSpPr>
              <p:nvPr/>
            </p:nvSpPr>
            <p:spPr bwMode="auto">
              <a:xfrm>
                <a:off x="170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7" name="Oval 3656"/>
              <p:cNvSpPr>
                <a:spLocks noChangeArrowheads="1"/>
              </p:cNvSpPr>
              <p:nvPr/>
            </p:nvSpPr>
            <p:spPr bwMode="auto">
              <a:xfrm>
                <a:off x="170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8" name="Oval 3657"/>
              <p:cNvSpPr>
                <a:spLocks noChangeArrowheads="1"/>
              </p:cNvSpPr>
              <p:nvPr/>
            </p:nvSpPr>
            <p:spPr bwMode="auto">
              <a:xfrm>
                <a:off x="170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9" name="Oval 3658"/>
              <p:cNvSpPr>
                <a:spLocks noChangeArrowheads="1"/>
              </p:cNvSpPr>
              <p:nvPr/>
            </p:nvSpPr>
            <p:spPr bwMode="auto">
              <a:xfrm>
                <a:off x="170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0" name="Oval 3659"/>
              <p:cNvSpPr>
                <a:spLocks noChangeArrowheads="1"/>
              </p:cNvSpPr>
              <p:nvPr/>
            </p:nvSpPr>
            <p:spPr bwMode="auto">
              <a:xfrm>
                <a:off x="171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1" name="Oval 3660"/>
              <p:cNvSpPr>
                <a:spLocks noChangeArrowheads="1"/>
              </p:cNvSpPr>
              <p:nvPr/>
            </p:nvSpPr>
            <p:spPr bwMode="auto">
              <a:xfrm>
                <a:off x="171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2" name="Oval 3661"/>
              <p:cNvSpPr>
                <a:spLocks noChangeArrowheads="1"/>
              </p:cNvSpPr>
              <p:nvPr/>
            </p:nvSpPr>
            <p:spPr bwMode="auto">
              <a:xfrm>
                <a:off x="172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3" name="Oval 3662"/>
              <p:cNvSpPr>
                <a:spLocks noChangeArrowheads="1"/>
              </p:cNvSpPr>
              <p:nvPr/>
            </p:nvSpPr>
            <p:spPr bwMode="auto">
              <a:xfrm>
                <a:off x="172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4" name="Oval 3663"/>
              <p:cNvSpPr>
                <a:spLocks noChangeArrowheads="1"/>
              </p:cNvSpPr>
              <p:nvPr/>
            </p:nvSpPr>
            <p:spPr bwMode="auto">
              <a:xfrm>
                <a:off x="17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5" name="Oval 3664"/>
              <p:cNvSpPr>
                <a:spLocks noChangeArrowheads="1"/>
              </p:cNvSpPr>
              <p:nvPr/>
            </p:nvSpPr>
            <p:spPr bwMode="auto">
              <a:xfrm>
                <a:off x="1729"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6" name="Oval 3665"/>
              <p:cNvSpPr>
                <a:spLocks noChangeArrowheads="1"/>
              </p:cNvSpPr>
              <p:nvPr/>
            </p:nvSpPr>
            <p:spPr bwMode="auto">
              <a:xfrm>
                <a:off x="1733"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7" name="Oval 3666"/>
              <p:cNvSpPr>
                <a:spLocks noChangeArrowheads="1"/>
              </p:cNvSpPr>
              <p:nvPr/>
            </p:nvSpPr>
            <p:spPr bwMode="auto">
              <a:xfrm>
                <a:off x="1737"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8" name="Oval 3667"/>
              <p:cNvSpPr>
                <a:spLocks noChangeArrowheads="1"/>
              </p:cNvSpPr>
              <p:nvPr/>
            </p:nvSpPr>
            <p:spPr bwMode="auto">
              <a:xfrm>
                <a:off x="1741"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9" name="Oval 3668"/>
              <p:cNvSpPr>
                <a:spLocks noChangeArrowheads="1"/>
              </p:cNvSpPr>
              <p:nvPr/>
            </p:nvSpPr>
            <p:spPr bwMode="auto">
              <a:xfrm>
                <a:off x="1745"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0" name="Oval 3669"/>
              <p:cNvSpPr>
                <a:spLocks noChangeArrowheads="1"/>
              </p:cNvSpPr>
              <p:nvPr/>
            </p:nvSpPr>
            <p:spPr bwMode="auto">
              <a:xfrm>
                <a:off x="17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1" name="Oval 3670"/>
              <p:cNvSpPr>
                <a:spLocks noChangeArrowheads="1"/>
              </p:cNvSpPr>
              <p:nvPr/>
            </p:nvSpPr>
            <p:spPr bwMode="auto">
              <a:xfrm>
                <a:off x="17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2" name="Oval 3671"/>
              <p:cNvSpPr>
                <a:spLocks noChangeArrowheads="1"/>
              </p:cNvSpPr>
              <p:nvPr/>
            </p:nvSpPr>
            <p:spPr bwMode="auto">
              <a:xfrm>
                <a:off x="17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3" name="Oval 3672"/>
              <p:cNvSpPr>
                <a:spLocks noChangeArrowheads="1"/>
              </p:cNvSpPr>
              <p:nvPr/>
            </p:nvSpPr>
            <p:spPr bwMode="auto">
              <a:xfrm>
                <a:off x="17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4" name="Oval 3673"/>
              <p:cNvSpPr>
                <a:spLocks noChangeArrowheads="1"/>
              </p:cNvSpPr>
              <p:nvPr/>
            </p:nvSpPr>
            <p:spPr bwMode="auto">
              <a:xfrm>
                <a:off x="17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5" name="Oval 3674"/>
              <p:cNvSpPr>
                <a:spLocks noChangeArrowheads="1"/>
              </p:cNvSpPr>
              <p:nvPr/>
            </p:nvSpPr>
            <p:spPr bwMode="auto">
              <a:xfrm>
                <a:off x="17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6" name="Oval 3675"/>
              <p:cNvSpPr>
                <a:spLocks noChangeArrowheads="1"/>
              </p:cNvSpPr>
              <p:nvPr/>
            </p:nvSpPr>
            <p:spPr bwMode="auto">
              <a:xfrm>
                <a:off x="17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7" name="Oval 3676"/>
              <p:cNvSpPr>
                <a:spLocks noChangeArrowheads="1"/>
              </p:cNvSpPr>
              <p:nvPr/>
            </p:nvSpPr>
            <p:spPr bwMode="auto">
              <a:xfrm>
                <a:off x="17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8" name="Oval 3677"/>
              <p:cNvSpPr>
                <a:spLocks noChangeArrowheads="1"/>
              </p:cNvSpPr>
              <p:nvPr/>
            </p:nvSpPr>
            <p:spPr bwMode="auto">
              <a:xfrm>
                <a:off x="17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9" name="Oval 3678"/>
              <p:cNvSpPr>
                <a:spLocks noChangeArrowheads="1"/>
              </p:cNvSpPr>
              <p:nvPr/>
            </p:nvSpPr>
            <p:spPr bwMode="auto">
              <a:xfrm>
                <a:off x="17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0" name="Oval 3679"/>
              <p:cNvSpPr>
                <a:spLocks noChangeArrowheads="1"/>
              </p:cNvSpPr>
              <p:nvPr/>
            </p:nvSpPr>
            <p:spPr bwMode="auto">
              <a:xfrm>
                <a:off x="179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1" name="Oval 3680"/>
              <p:cNvSpPr>
                <a:spLocks noChangeArrowheads="1"/>
              </p:cNvSpPr>
              <p:nvPr/>
            </p:nvSpPr>
            <p:spPr bwMode="auto">
              <a:xfrm>
                <a:off x="17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2" name="Oval 3681"/>
              <p:cNvSpPr>
                <a:spLocks noChangeArrowheads="1"/>
              </p:cNvSpPr>
              <p:nvPr/>
            </p:nvSpPr>
            <p:spPr bwMode="auto">
              <a:xfrm>
                <a:off x="17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3" name="Oval 3682"/>
              <p:cNvSpPr>
                <a:spLocks noChangeArrowheads="1"/>
              </p:cNvSpPr>
              <p:nvPr/>
            </p:nvSpPr>
            <p:spPr bwMode="auto">
              <a:xfrm>
                <a:off x="18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4" name="Oval 3683"/>
              <p:cNvSpPr>
                <a:spLocks noChangeArrowheads="1"/>
              </p:cNvSpPr>
              <p:nvPr/>
            </p:nvSpPr>
            <p:spPr bwMode="auto">
              <a:xfrm>
                <a:off x="18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5" name="Oval 3684"/>
              <p:cNvSpPr>
                <a:spLocks noChangeArrowheads="1"/>
              </p:cNvSpPr>
              <p:nvPr/>
            </p:nvSpPr>
            <p:spPr bwMode="auto">
              <a:xfrm>
                <a:off x="18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6" name="Oval 3685"/>
              <p:cNvSpPr>
                <a:spLocks noChangeArrowheads="1"/>
              </p:cNvSpPr>
              <p:nvPr/>
            </p:nvSpPr>
            <p:spPr bwMode="auto">
              <a:xfrm>
                <a:off x="181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7" name="Oval 3686"/>
              <p:cNvSpPr>
                <a:spLocks noChangeArrowheads="1"/>
              </p:cNvSpPr>
              <p:nvPr/>
            </p:nvSpPr>
            <p:spPr bwMode="auto">
              <a:xfrm>
                <a:off x="181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8" name="Oval 3687"/>
              <p:cNvSpPr>
                <a:spLocks noChangeArrowheads="1"/>
              </p:cNvSpPr>
              <p:nvPr/>
            </p:nvSpPr>
            <p:spPr bwMode="auto">
              <a:xfrm>
                <a:off x="181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9" name="Oval 3688"/>
              <p:cNvSpPr>
                <a:spLocks noChangeArrowheads="1"/>
              </p:cNvSpPr>
              <p:nvPr/>
            </p:nvSpPr>
            <p:spPr bwMode="auto">
              <a:xfrm>
                <a:off x="18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0" name="Oval 3689"/>
              <p:cNvSpPr>
                <a:spLocks noChangeArrowheads="1"/>
              </p:cNvSpPr>
              <p:nvPr/>
            </p:nvSpPr>
            <p:spPr bwMode="auto">
              <a:xfrm>
                <a:off x="18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1" name="Oval 3690"/>
              <p:cNvSpPr>
                <a:spLocks noChangeArrowheads="1"/>
              </p:cNvSpPr>
              <p:nvPr/>
            </p:nvSpPr>
            <p:spPr bwMode="auto">
              <a:xfrm>
                <a:off x="18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2" name="Oval 3691"/>
              <p:cNvSpPr>
                <a:spLocks noChangeArrowheads="1"/>
              </p:cNvSpPr>
              <p:nvPr/>
            </p:nvSpPr>
            <p:spPr bwMode="auto">
              <a:xfrm>
                <a:off x="18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3" name="Oval 3692"/>
              <p:cNvSpPr>
                <a:spLocks noChangeArrowheads="1"/>
              </p:cNvSpPr>
              <p:nvPr/>
            </p:nvSpPr>
            <p:spPr bwMode="auto">
              <a:xfrm>
                <a:off x="183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4" name="Oval 3693"/>
              <p:cNvSpPr>
                <a:spLocks noChangeArrowheads="1"/>
              </p:cNvSpPr>
              <p:nvPr/>
            </p:nvSpPr>
            <p:spPr bwMode="auto">
              <a:xfrm>
                <a:off x="184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5" name="Oval 3694"/>
              <p:cNvSpPr>
                <a:spLocks noChangeArrowheads="1"/>
              </p:cNvSpPr>
              <p:nvPr/>
            </p:nvSpPr>
            <p:spPr bwMode="auto">
              <a:xfrm>
                <a:off x="184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6" name="Oval 3695"/>
              <p:cNvSpPr>
                <a:spLocks noChangeArrowheads="1"/>
              </p:cNvSpPr>
              <p:nvPr/>
            </p:nvSpPr>
            <p:spPr bwMode="auto">
              <a:xfrm>
                <a:off x="18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7" name="Oval 3696"/>
              <p:cNvSpPr>
                <a:spLocks noChangeArrowheads="1"/>
              </p:cNvSpPr>
              <p:nvPr/>
            </p:nvSpPr>
            <p:spPr bwMode="auto">
              <a:xfrm>
                <a:off x="18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8" name="Oval 3697"/>
              <p:cNvSpPr>
                <a:spLocks noChangeArrowheads="1"/>
              </p:cNvSpPr>
              <p:nvPr/>
            </p:nvSpPr>
            <p:spPr bwMode="auto">
              <a:xfrm>
                <a:off x="18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9" name="Oval 3698"/>
              <p:cNvSpPr>
                <a:spLocks noChangeArrowheads="1"/>
              </p:cNvSpPr>
              <p:nvPr/>
            </p:nvSpPr>
            <p:spPr bwMode="auto">
              <a:xfrm>
                <a:off x="18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0" name="Oval 3699"/>
              <p:cNvSpPr>
                <a:spLocks noChangeArrowheads="1"/>
              </p:cNvSpPr>
              <p:nvPr/>
            </p:nvSpPr>
            <p:spPr bwMode="auto">
              <a:xfrm>
                <a:off x="18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1" name="Oval 3700"/>
              <p:cNvSpPr>
                <a:spLocks noChangeArrowheads="1"/>
              </p:cNvSpPr>
              <p:nvPr/>
            </p:nvSpPr>
            <p:spPr bwMode="auto">
              <a:xfrm>
                <a:off x="18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2" name="Oval 3701"/>
              <p:cNvSpPr>
                <a:spLocks noChangeArrowheads="1"/>
              </p:cNvSpPr>
              <p:nvPr/>
            </p:nvSpPr>
            <p:spPr bwMode="auto">
              <a:xfrm>
                <a:off x="18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3" name="Oval 3702"/>
              <p:cNvSpPr>
                <a:spLocks noChangeArrowheads="1"/>
              </p:cNvSpPr>
              <p:nvPr/>
            </p:nvSpPr>
            <p:spPr bwMode="auto">
              <a:xfrm>
                <a:off x="18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4" name="Oval 3703"/>
              <p:cNvSpPr>
                <a:spLocks noChangeArrowheads="1"/>
              </p:cNvSpPr>
              <p:nvPr/>
            </p:nvSpPr>
            <p:spPr bwMode="auto">
              <a:xfrm>
                <a:off x="18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5" name="Oval 3704"/>
              <p:cNvSpPr>
                <a:spLocks noChangeArrowheads="1"/>
              </p:cNvSpPr>
              <p:nvPr/>
            </p:nvSpPr>
            <p:spPr bwMode="auto">
              <a:xfrm>
                <a:off x="18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6" name="Oval 3705"/>
              <p:cNvSpPr>
                <a:spLocks noChangeArrowheads="1"/>
              </p:cNvSpPr>
              <p:nvPr/>
            </p:nvSpPr>
            <p:spPr bwMode="auto">
              <a:xfrm>
                <a:off x="189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7" name="Oval 3706"/>
              <p:cNvSpPr>
                <a:spLocks noChangeArrowheads="1"/>
              </p:cNvSpPr>
              <p:nvPr/>
            </p:nvSpPr>
            <p:spPr bwMode="auto">
              <a:xfrm>
                <a:off x="18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8" name="Oval 3707"/>
              <p:cNvSpPr>
                <a:spLocks noChangeArrowheads="1"/>
              </p:cNvSpPr>
              <p:nvPr/>
            </p:nvSpPr>
            <p:spPr bwMode="auto">
              <a:xfrm>
                <a:off x="18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9" name="Oval 3708"/>
              <p:cNvSpPr>
                <a:spLocks noChangeArrowheads="1"/>
              </p:cNvSpPr>
              <p:nvPr/>
            </p:nvSpPr>
            <p:spPr bwMode="auto">
              <a:xfrm>
                <a:off x="19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0" name="Oval 3709"/>
              <p:cNvSpPr>
                <a:spLocks noChangeArrowheads="1"/>
              </p:cNvSpPr>
              <p:nvPr/>
            </p:nvSpPr>
            <p:spPr bwMode="auto">
              <a:xfrm>
                <a:off x="19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1" name="Oval 3710"/>
              <p:cNvSpPr>
                <a:spLocks noChangeArrowheads="1"/>
              </p:cNvSpPr>
              <p:nvPr/>
            </p:nvSpPr>
            <p:spPr bwMode="auto">
              <a:xfrm>
                <a:off x="190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2" name="Oval 3711"/>
              <p:cNvSpPr>
                <a:spLocks noChangeArrowheads="1"/>
              </p:cNvSpPr>
              <p:nvPr/>
            </p:nvSpPr>
            <p:spPr bwMode="auto">
              <a:xfrm>
                <a:off x="191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3" name="Oval 3712"/>
              <p:cNvSpPr>
                <a:spLocks noChangeArrowheads="1"/>
              </p:cNvSpPr>
              <p:nvPr/>
            </p:nvSpPr>
            <p:spPr bwMode="auto">
              <a:xfrm>
                <a:off x="191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4" name="Oval 3713"/>
              <p:cNvSpPr>
                <a:spLocks noChangeArrowheads="1"/>
              </p:cNvSpPr>
              <p:nvPr/>
            </p:nvSpPr>
            <p:spPr bwMode="auto">
              <a:xfrm>
                <a:off x="191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5" name="Oval 3714"/>
              <p:cNvSpPr>
                <a:spLocks noChangeArrowheads="1"/>
              </p:cNvSpPr>
              <p:nvPr/>
            </p:nvSpPr>
            <p:spPr bwMode="auto">
              <a:xfrm>
                <a:off x="192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6" name="Oval 3715"/>
              <p:cNvSpPr>
                <a:spLocks noChangeArrowheads="1"/>
              </p:cNvSpPr>
              <p:nvPr/>
            </p:nvSpPr>
            <p:spPr bwMode="auto">
              <a:xfrm>
                <a:off x="192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7" name="Oval 3716"/>
              <p:cNvSpPr>
                <a:spLocks noChangeArrowheads="1"/>
              </p:cNvSpPr>
              <p:nvPr/>
            </p:nvSpPr>
            <p:spPr bwMode="auto">
              <a:xfrm>
                <a:off x="193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8" name="Oval 3717"/>
              <p:cNvSpPr>
                <a:spLocks noChangeArrowheads="1"/>
              </p:cNvSpPr>
              <p:nvPr/>
            </p:nvSpPr>
            <p:spPr bwMode="auto">
              <a:xfrm>
                <a:off x="193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9" name="Oval 3718"/>
              <p:cNvSpPr>
                <a:spLocks noChangeArrowheads="1"/>
              </p:cNvSpPr>
              <p:nvPr/>
            </p:nvSpPr>
            <p:spPr bwMode="auto">
              <a:xfrm>
                <a:off x="193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0" name="Oval 3719"/>
              <p:cNvSpPr>
                <a:spLocks noChangeArrowheads="1"/>
              </p:cNvSpPr>
              <p:nvPr/>
            </p:nvSpPr>
            <p:spPr bwMode="auto">
              <a:xfrm>
                <a:off x="194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1" name="Oval 3720"/>
              <p:cNvSpPr>
                <a:spLocks noChangeArrowheads="1"/>
              </p:cNvSpPr>
              <p:nvPr/>
            </p:nvSpPr>
            <p:spPr bwMode="auto">
              <a:xfrm>
                <a:off x="194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2" name="Oval 3721"/>
              <p:cNvSpPr>
                <a:spLocks noChangeArrowheads="1"/>
              </p:cNvSpPr>
              <p:nvPr/>
            </p:nvSpPr>
            <p:spPr bwMode="auto">
              <a:xfrm>
                <a:off x="195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3" name="Oval 3722"/>
              <p:cNvSpPr>
                <a:spLocks noChangeArrowheads="1"/>
              </p:cNvSpPr>
              <p:nvPr/>
            </p:nvSpPr>
            <p:spPr bwMode="auto">
              <a:xfrm>
                <a:off x="19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4" name="Oval 3723"/>
              <p:cNvSpPr>
                <a:spLocks noChangeArrowheads="1"/>
              </p:cNvSpPr>
              <p:nvPr/>
            </p:nvSpPr>
            <p:spPr bwMode="auto">
              <a:xfrm>
                <a:off x="19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5" name="Oval 3724"/>
              <p:cNvSpPr>
                <a:spLocks noChangeArrowheads="1"/>
              </p:cNvSpPr>
              <p:nvPr/>
            </p:nvSpPr>
            <p:spPr bwMode="auto">
              <a:xfrm>
                <a:off x="19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6" name="Oval 3725"/>
              <p:cNvSpPr>
                <a:spLocks noChangeArrowheads="1"/>
              </p:cNvSpPr>
              <p:nvPr/>
            </p:nvSpPr>
            <p:spPr bwMode="auto">
              <a:xfrm>
                <a:off x="19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7" name="Oval 3726"/>
              <p:cNvSpPr>
                <a:spLocks noChangeArrowheads="1"/>
              </p:cNvSpPr>
              <p:nvPr/>
            </p:nvSpPr>
            <p:spPr bwMode="auto">
              <a:xfrm>
                <a:off x="19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8" name="Oval 3727"/>
              <p:cNvSpPr>
                <a:spLocks noChangeArrowheads="1"/>
              </p:cNvSpPr>
              <p:nvPr/>
            </p:nvSpPr>
            <p:spPr bwMode="auto">
              <a:xfrm>
                <a:off x="19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9" name="Oval 3728"/>
              <p:cNvSpPr>
                <a:spLocks noChangeArrowheads="1"/>
              </p:cNvSpPr>
              <p:nvPr/>
            </p:nvSpPr>
            <p:spPr bwMode="auto">
              <a:xfrm>
                <a:off x="19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0" name="Oval 3729"/>
              <p:cNvSpPr>
                <a:spLocks noChangeArrowheads="1"/>
              </p:cNvSpPr>
              <p:nvPr/>
            </p:nvSpPr>
            <p:spPr bwMode="auto">
              <a:xfrm>
                <a:off x="19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1" name="Oval 3730"/>
              <p:cNvSpPr>
                <a:spLocks noChangeArrowheads="1"/>
              </p:cNvSpPr>
              <p:nvPr/>
            </p:nvSpPr>
            <p:spPr bwMode="auto">
              <a:xfrm>
                <a:off x="19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2" name="Oval 3731"/>
              <p:cNvSpPr>
                <a:spLocks noChangeArrowheads="1"/>
              </p:cNvSpPr>
              <p:nvPr/>
            </p:nvSpPr>
            <p:spPr bwMode="auto">
              <a:xfrm>
                <a:off x="19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3" name="Oval 3732"/>
              <p:cNvSpPr>
                <a:spLocks noChangeArrowheads="1"/>
              </p:cNvSpPr>
              <p:nvPr/>
            </p:nvSpPr>
            <p:spPr bwMode="auto">
              <a:xfrm>
                <a:off x="199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4" name="Oval 3733"/>
              <p:cNvSpPr>
                <a:spLocks noChangeArrowheads="1"/>
              </p:cNvSpPr>
              <p:nvPr/>
            </p:nvSpPr>
            <p:spPr bwMode="auto">
              <a:xfrm>
                <a:off x="19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5" name="Oval 3734"/>
              <p:cNvSpPr>
                <a:spLocks noChangeArrowheads="1"/>
              </p:cNvSpPr>
              <p:nvPr/>
            </p:nvSpPr>
            <p:spPr bwMode="auto">
              <a:xfrm>
                <a:off x="19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6" name="Oval 3735"/>
              <p:cNvSpPr>
                <a:spLocks noChangeArrowheads="1"/>
              </p:cNvSpPr>
              <p:nvPr/>
            </p:nvSpPr>
            <p:spPr bwMode="auto">
              <a:xfrm>
                <a:off x="20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7" name="Oval 3736"/>
              <p:cNvSpPr>
                <a:spLocks noChangeArrowheads="1"/>
              </p:cNvSpPr>
              <p:nvPr/>
            </p:nvSpPr>
            <p:spPr bwMode="auto">
              <a:xfrm>
                <a:off x="20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8" name="Oval 3737"/>
              <p:cNvSpPr>
                <a:spLocks noChangeArrowheads="1"/>
              </p:cNvSpPr>
              <p:nvPr/>
            </p:nvSpPr>
            <p:spPr bwMode="auto">
              <a:xfrm>
                <a:off x="20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9" name="Oval 3738"/>
              <p:cNvSpPr>
                <a:spLocks noChangeArrowheads="1"/>
              </p:cNvSpPr>
              <p:nvPr/>
            </p:nvSpPr>
            <p:spPr bwMode="auto">
              <a:xfrm>
                <a:off x="201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0" name="Oval 3739"/>
              <p:cNvSpPr>
                <a:spLocks noChangeArrowheads="1"/>
              </p:cNvSpPr>
              <p:nvPr/>
            </p:nvSpPr>
            <p:spPr bwMode="auto">
              <a:xfrm>
                <a:off x="201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1" name="Oval 3740"/>
              <p:cNvSpPr>
                <a:spLocks noChangeArrowheads="1"/>
              </p:cNvSpPr>
              <p:nvPr/>
            </p:nvSpPr>
            <p:spPr bwMode="auto">
              <a:xfrm>
                <a:off x="20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2" name="Oval 3741"/>
              <p:cNvSpPr>
                <a:spLocks noChangeArrowheads="1"/>
              </p:cNvSpPr>
              <p:nvPr/>
            </p:nvSpPr>
            <p:spPr bwMode="auto">
              <a:xfrm>
                <a:off x="20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3" name="Oval 3742"/>
              <p:cNvSpPr>
                <a:spLocks noChangeArrowheads="1"/>
              </p:cNvSpPr>
              <p:nvPr/>
            </p:nvSpPr>
            <p:spPr bwMode="auto">
              <a:xfrm>
                <a:off x="20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4" name="Oval 3743"/>
              <p:cNvSpPr>
                <a:spLocks noChangeArrowheads="1"/>
              </p:cNvSpPr>
              <p:nvPr/>
            </p:nvSpPr>
            <p:spPr bwMode="auto">
              <a:xfrm>
                <a:off x="20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5" name="Oval 3744"/>
              <p:cNvSpPr>
                <a:spLocks noChangeArrowheads="1"/>
              </p:cNvSpPr>
              <p:nvPr/>
            </p:nvSpPr>
            <p:spPr bwMode="auto">
              <a:xfrm>
                <a:off x="203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6" name="Oval 3745"/>
              <p:cNvSpPr>
                <a:spLocks noChangeArrowheads="1"/>
              </p:cNvSpPr>
              <p:nvPr/>
            </p:nvSpPr>
            <p:spPr bwMode="auto">
              <a:xfrm>
                <a:off x="203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7" name="Oval 3746"/>
              <p:cNvSpPr>
                <a:spLocks noChangeArrowheads="1"/>
              </p:cNvSpPr>
              <p:nvPr/>
            </p:nvSpPr>
            <p:spPr bwMode="auto">
              <a:xfrm>
                <a:off x="204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8" name="Oval 3747"/>
              <p:cNvSpPr>
                <a:spLocks noChangeArrowheads="1"/>
              </p:cNvSpPr>
              <p:nvPr/>
            </p:nvSpPr>
            <p:spPr bwMode="auto">
              <a:xfrm>
                <a:off x="204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9" name="Oval 3748"/>
              <p:cNvSpPr>
                <a:spLocks noChangeArrowheads="1"/>
              </p:cNvSpPr>
              <p:nvPr/>
            </p:nvSpPr>
            <p:spPr bwMode="auto">
              <a:xfrm>
                <a:off x="20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0" name="Oval 3749"/>
              <p:cNvSpPr>
                <a:spLocks noChangeArrowheads="1"/>
              </p:cNvSpPr>
              <p:nvPr/>
            </p:nvSpPr>
            <p:spPr bwMode="auto">
              <a:xfrm>
                <a:off x="20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1" name="Oval 3750"/>
              <p:cNvSpPr>
                <a:spLocks noChangeArrowheads="1"/>
              </p:cNvSpPr>
              <p:nvPr/>
            </p:nvSpPr>
            <p:spPr bwMode="auto">
              <a:xfrm>
                <a:off x="20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2" name="Oval 3751"/>
              <p:cNvSpPr>
                <a:spLocks noChangeArrowheads="1"/>
              </p:cNvSpPr>
              <p:nvPr/>
            </p:nvSpPr>
            <p:spPr bwMode="auto">
              <a:xfrm>
                <a:off x="20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3" name="Oval 3752"/>
              <p:cNvSpPr>
                <a:spLocks noChangeArrowheads="1"/>
              </p:cNvSpPr>
              <p:nvPr/>
            </p:nvSpPr>
            <p:spPr bwMode="auto">
              <a:xfrm>
                <a:off x="20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4" name="Oval 3753"/>
              <p:cNvSpPr>
                <a:spLocks noChangeArrowheads="1"/>
              </p:cNvSpPr>
              <p:nvPr/>
            </p:nvSpPr>
            <p:spPr bwMode="auto">
              <a:xfrm>
                <a:off x="20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5" name="Oval 3754"/>
              <p:cNvSpPr>
                <a:spLocks noChangeArrowheads="1"/>
              </p:cNvSpPr>
              <p:nvPr/>
            </p:nvSpPr>
            <p:spPr bwMode="auto">
              <a:xfrm>
                <a:off x="20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6" name="Oval 3755"/>
              <p:cNvSpPr>
                <a:spLocks noChangeArrowheads="1"/>
              </p:cNvSpPr>
              <p:nvPr/>
            </p:nvSpPr>
            <p:spPr bwMode="auto">
              <a:xfrm>
                <a:off x="20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7" name="Oval 3756"/>
              <p:cNvSpPr>
                <a:spLocks noChangeArrowheads="1"/>
              </p:cNvSpPr>
              <p:nvPr/>
            </p:nvSpPr>
            <p:spPr bwMode="auto">
              <a:xfrm>
                <a:off x="20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8" name="Oval 3757"/>
              <p:cNvSpPr>
                <a:spLocks noChangeArrowheads="1"/>
              </p:cNvSpPr>
              <p:nvPr/>
            </p:nvSpPr>
            <p:spPr bwMode="auto">
              <a:xfrm>
                <a:off x="20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9" name="Oval 3758"/>
              <p:cNvSpPr>
                <a:spLocks noChangeArrowheads="1"/>
              </p:cNvSpPr>
              <p:nvPr/>
            </p:nvSpPr>
            <p:spPr bwMode="auto">
              <a:xfrm>
                <a:off x="209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0" name="Oval 3759"/>
              <p:cNvSpPr>
                <a:spLocks noChangeArrowheads="1"/>
              </p:cNvSpPr>
              <p:nvPr/>
            </p:nvSpPr>
            <p:spPr bwMode="auto">
              <a:xfrm>
                <a:off x="20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1" name="Oval 3760"/>
              <p:cNvSpPr>
                <a:spLocks noChangeArrowheads="1"/>
              </p:cNvSpPr>
              <p:nvPr/>
            </p:nvSpPr>
            <p:spPr bwMode="auto">
              <a:xfrm>
                <a:off x="20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2" name="Oval 3761"/>
              <p:cNvSpPr>
                <a:spLocks noChangeArrowheads="1"/>
              </p:cNvSpPr>
              <p:nvPr/>
            </p:nvSpPr>
            <p:spPr bwMode="auto">
              <a:xfrm>
                <a:off x="21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3" name="Oval 3762"/>
              <p:cNvSpPr>
                <a:spLocks noChangeArrowheads="1"/>
              </p:cNvSpPr>
              <p:nvPr/>
            </p:nvSpPr>
            <p:spPr bwMode="auto">
              <a:xfrm>
                <a:off x="21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4" name="Oval 3763"/>
              <p:cNvSpPr>
                <a:spLocks noChangeArrowheads="1"/>
              </p:cNvSpPr>
              <p:nvPr/>
            </p:nvSpPr>
            <p:spPr bwMode="auto">
              <a:xfrm>
                <a:off x="21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5" name="Oval 3764"/>
              <p:cNvSpPr>
                <a:spLocks noChangeArrowheads="1"/>
              </p:cNvSpPr>
              <p:nvPr/>
            </p:nvSpPr>
            <p:spPr bwMode="auto">
              <a:xfrm>
                <a:off x="211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6" name="Oval 3765"/>
              <p:cNvSpPr>
                <a:spLocks noChangeArrowheads="1"/>
              </p:cNvSpPr>
              <p:nvPr/>
            </p:nvSpPr>
            <p:spPr bwMode="auto">
              <a:xfrm>
                <a:off x="211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7" name="Oval 3766"/>
              <p:cNvSpPr>
                <a:spLocks noChangeArrowheads="1"/>
              </p:cNvSpPr>
              <p:nvPr/>
            </p:nvSpPr>
            <p:spPr bwMode="auto">
              <a:xfrm>
                <a:off x="21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8" name="Oval 3767"/>
              <p:cNvSpPr>
                <a:spLocks noChangeArrowheads="1"/>
              </p:cNvSpPr>
              <p:nvPr/>
            </p:nvSpPr>
            <p:spPr bwMode="auto">
              <a:xfrm>
                <a:off x="21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9" name="Oval 3768"/>
              <p:cNvSpPr>
                <a:spLocks noChangeArrowheads="1"/>
              </p:cNvSpPr>
              <p:nvPr/>
            </p:nvSpPr>
            <p:spPr bwMode="auto">
              <a:xfrm>
                <a:off x="21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0" name="Oval 3769"/>
              <p:cNvSpPr>
                <a:spLocks noChangeArrowheads="1"/>
              </p:cNvSpPr>
              <p:nvPr/>
            </p:nvSpPr>
            <p:spPr bwMode="auto">
              <a:xfrm>
                <a:off x="21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1" name="Oval 3770"/>
              <p:cNvSpPr>
                <a:spLocks noChangeArrowheads="1"/>
              </p:cNvSpPr>
              <p:nvPr/>
            </p:nvSpPr>
            <p:spPr bwMode="auto">
              <a:xfrm>
                <a:off x="213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2" name="Oval 3771"/>
              <p:cNvSpPr>
                <a:spLocks noChangeArrowheads="1"/>
              </p:cNvSpPr>
              <p:nvPr/>
            </p:nvSpPr>
            <p:spPr bwMode="auto">
              <a:xfrm>
                <a:off x="214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3" name="Oval 3772"/>
              <p:cNvSpPr>
                <a:spLocks noChangeArrowheads="1"/>
              </p:cNvSpPr>
              <p:nvPr/>
            </p:nvSpPr>
            <p:spPr bwMode="auto">
              <a:xfrm>
                <a:off x="214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4" name="Oval 3773"/>
              <p:cNvSpPr>
                <a:spLocks noChangeArrowheads="1"/>
              </p:cNvSpPr>
              <p:nvPr/>
            </p:nvSpPr>
            <p:spPr bwMode="auto">
              <a:xfrm>
                <a:off x="214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5" name="Oval 3774"/>
              <p:cNvSpPr>
                <a:spLocks noChangeArrowheads="1"/>
              </p:cNvSpPr>
              <p:nvPr/>
            </p:nvSpPr>
            <p:spPr bwMode="auto">
              <a:xfrm>
                <a:off x="21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6" name="Oval 3775"/>
              <p:cNvSpPr>
                <a:spLocks noChangeArrowheads="1"/>
              </p:cNvSpPr>
              <p:nvPr/>
            </p:nvSpPr>
            <p:spPr bwMode="auto">
              <a:xfrm>
                <a:off x="21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7" name="Oval 3776"/>
              <p:cNvSpPr>
                <a:spLocks noChangeArrowheads="1"/>
              </p:cNvSpPr>
              <p:nvPr/>
            </p:nvSpPr>
            <p:spPr bwMode="auto">
              <a:xfrm>
                <a:off x="21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8" name="Oval 3777"/>
              <p:cNvSpPr>
                <a:spLocks noChangeArrowheads="1"/>
              </p:cNvSpPr>
              <p:nvPr/>
            </p:nvSpPr>
            <p:spPr bwMode="auto">
              <a:xfrm>
                <a:off x="21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9" name="Oval 3778"/>
              <p:cNvSpPr>
                <a:spLocks noChangeArrowheads="1"/>
              </p:cNvSpPr>
              <p:nvPr/>
            </p:nvSpPr>
            <p:spPr bwMode="auto">
              <a:xfrm>
                <a:off x="21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0" name="Oval 3779"/>
              <p:cNvSpPr>
                <a:spLocks noChangeArrowheads="1"/>
              </p:cNvSpPr>
              <p:nvPr/>
            </p:nvSpPr>
            <p:spPr bwMode="auto">
              <a:xfrm>
                <a:off x="21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1" name="Oval 3780"/>
              <p:cNvSpPr>
                <a:spLocks noChangeArrowheads="1"/>
              </p:cNvSpPr>
              <p:nvPr/>
            </p:nvSpPr>
            <p:spPr bwMode="auto">
              <a:xfrm>
                <a:off x="21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2" name="Oval 3781"/>
              <p:cNvSpPr>
                <a:spLocks noChangeArrowheads="1"/>
              </p:cNvSpPr>
              <p:nvPr/>
            </p:nvSpPr>
            <p:spPr bwMode="auto">
              <a:xfrm>
                <a:off x="21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3" name="Oval 3782"/>
              <p:cNvSpPr>
                <a:spLocks noChangeArrowheads="1"/>
              </p:cNvSpPr>
              <p:nvPr/>
            </p:nvSpPr>
            <p:spPr bwMode="auto">
              <a:xfrm>
                <a:off x="21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4" name="Oval 3783"/>
              <p:cNvSpPr>
                <a:spLocks noChangeArrowheads="1"/>
              </p:cNvSpPr>
              <p:nvPr/>
            </p:nvSpPr>
            <p:spPr bwMode="auto">
              <a:xfrm>
                <a:off x="21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5" name="Oval 3784"/>
              <p:cNvSpPr>
                <a:spLocks noChangeArrowheads="1"/>
              </p:cNvSpPr>
              <p:nvPr/>
            </p:nvSpPr>
            <p:spPr bwMode="auto">
              <a:xfrm>
                <a:off x="219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6" name="Oval 3785"/>
              <p:cNvSpPr>
                <a:spLocks noChangeArrowheads="1"/>
              </p:cNvSpPr>
              <p:nvPr/>
            </p:nvSpPr>
            <p:spPr bwMode="auto">
              <a:xfrm>
                <a:off x="21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7" name="Oval 3786"/>
              <p:cNvSpPr>
                <a:spLocks noChangeArrowheads="1"/>
              </p:cNvSpPr>
              <p:nvPr/>
            </p:nvSpPr>
            <p:spPr bwMode="auto">
              <a:xfrm>
                <a:off x="21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8" name="Oval 3787"/>
              <p:cNvSpPr>
                <a:spLocks noChangeArrowheads="1"/>
              </p:cNvSpPr>
              <p:nvPr/>
            </p:nvSpPr>
            <p:spPr bwMode="auto">
              <a:xfrm>
                <a:off x="22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9" name="Oval 3788"/>
              <p:cNvSpPr>
                <a:spLocks noChangeArrowheads="1"/>
              </p:cNvSpPr>
              <p:nvPr/>
            </p:nvSpPr>
            <p:spPr bwMode="auto">
              <a:xfrm>
                <a:off x="22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0" name="Oval 3789"/>
              <p:cNvSpPr>
                <a:spLocks noChangeArrowheads="1"/>
              </p:cNvSpPr>
              <p:nvPr/>
            </p:nvSpPr>
            <p:spPr bwMode="auto">
              <a:xfrm>
                <a:off x="22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1" name="Oval 3790"/>
              <p:cNvSpPr>
                <a:spLocks noChangeArrowheads="1"/>
              </p:cNvSpPr>
              <p:nvPr/>
            </p:nvSpPr>
            <p:spPr bwMode="auto">
              <a:xfrm>
                <a:off x="221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2" name="Oval 3791"/>
              <p:cNvSpPr>
                <a:spLocks noChangeArrowheads="1"/>
              </p:cNvSpPr>
              <p:nvPr/>
            </p:nvSpPr>
            <p:spPr bwMode="auto">
              <a:xfrm>
                <a:off x="221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3" name="Oval 3792"/>
              <p:cNvSpPr>
                <a:spLocks noChangeArrowheads="1"/>
              </p:cNvSpPr>
              <p:nvPr/>
            </p:nvSpPr>
            <p:spPr bwMode="auto">
              <a:xfrm>
                <a:off x="22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4" name="Oval 3793"/>
              <p:cNvSpPr>
                <a:spLocks noChangeArrowheads="1"/>
              </p:cNvSpPr>
              <p:nvPr/>
            </p:nvSpPr>
            <p:spPr bwMode="auto">
              <a:xfrm>
                <a:off x="22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5" name="Oval 3794"/>
              <p:cNvSpPr>
                <a:spLocks noChangeArrowheads="1"/>
              </p:cNvSpPr>
              <p:nvPr/>
            </p:nvSpPr>
            <p:spPr bwMode="auto">
              <a:xfrm>
                <a:off x="22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6" name="Oval 3795"/>
              <p:cNvSpPr>
                <a:spLocks noChangeArrowheads="1"/>
              </p:cNvSpPr>
              <p:nvPr/>
            </p:nvSpPr>
            <p:spPr bwMode="auto">
              <a:xfrm>
                <a:off x="22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7" name="Oval 3796"/>
              <p:cNvSpPr>
                <a:spLocks noChangeArrowheads="1"/>
              </p:cNvSpPr>
              <p:nvPr/>
            </p:nvSpPr>
            <p:spPr bwMode="auto">
              <a:xfrm>
                <a:off x="223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8" name="Oval 3797"/>
              <p:cNvSpPr>
                <a:spLocks noChangeArrowheads="1"/>
              </p:cNvSpPr>
              <p:nvPr/>
            </p:nvSpPr>
            <p:spPr bwMode="auto">
              <a:xfrm>
                <a:off x="223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9" name="Oval 3798"/>
              <p:cNvSpPr>
                <a:spLocks noChangeArrowheads="1"/>
              </p:cNvSpPr>
              <p:nvPr/>
            </p:nvSpPr>
            <p:spPr bwMode="auto">
              <a:xfrm>
                <a:off x="224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0" name="Oval 3799"/>
              <p:cNvSpPr>
                <a:spLocks noChangeArrowheads="1"/>
              </p:cNvSpPr>
              <p:nvPr/>
            </p:nvSpPr>
            <p:spPr bwMode="auto">
              <a:xfrm>
                <a:off x="224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1" name="Oval 3800"/>
              <p:cNvSpPr>
                <a:spLocks noChangeArrowheads="1"/>
              </p:cNvSpPr>
              <p:nvPr/>
            </p:nvSpPr>
            <p:spPr bwMode="auto">
              <a:xfrm>
                <a:off x="22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2" name="Oval 3801"/>
              <p:cNvSpPr>
                <a:spLocks noChangeArrowheads="1"/>
              </p:cNvSpPr>
              <p:nvPr/>
            </p:nvSpPr>
            <p:spPr bwMode="auto">
              <a:xfrm>
                <a:off x="22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3" name="Oval 3802"/>
              <p:cNvSpPr>
                <a:spLocks noChangeArrowheads="1"/>
              </p:cNvSpPr>
              <p:nvPr/>
            </p:nvSpPr>
            <p:spPr bwMode="auto">
              <a:xfrm>
                <a:off x="22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4" name="Oval 3803"/>
              <p:cNvSpPr>
                <a:spLocks noChangeArrowheads="1"/>
              </p:cNvSpPr>
              <p:nvPr/>
            </p:nvSpPr>
            <p:spPr bwMode="auto">
              <a:xfrm>
                <a:off x="22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5" name="Oval 3804"/>
              <p:cNvSpPr>
                <a:spLocks noChangeArrowheads="1"/>
              </p:cNvSpPr>
              <p:nvPr/>
            </p:nvSpPr>
            <p:spPr bwMode="auto">
              <a:xfrm>
                <a:off x="22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6" name="Oval 3805"/>
              <p:cNvSpPr>
                <a:spLocks noChangeArrowheads="1"/>
              </p:cNvSpPr>
              <p:nvPr/>
            </p:nvSpPr>
            <p:spPr bwMode="auto">
              <a:xfrm>
                <a:off x="22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7" name="Oval 3806"/>
              <p:cNvSpPr>
                <a:spLocks noChangeArrowheads="1"/>
              </p:cNvSpPr>
              <p:nvPr/>
            </p:nvSpPr>
            <p:spPr bwMode="auto">
              <a:xfrm>
                <a:off x="22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8" name="Oval 3807"/>
              <p:cNvSpPr>
                <a:spLocks noChangeArrowheads="1"/>
              </p:cNvSpPr>
              <p:nvPr/>
            </p:nvSpPr>
            <p:spPr bwMode="auto">
              <a:xfrm>
                <a:off x="22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9" name="Oval 3808"/>
              <p:cNvSpPr>
                <a:spLocks noChangeArrowheads="1"/>
              </p:cNvSpPr>
              <p:nvPr/>
            </p:nvSpPr>
            <p:spPr bwMode="auto">
              <a:xfrm>
                <a:off x="22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0" name="Oval 3809"/>
              <p:cNvSpPr>
                <a:spLocks noChangeArrowheads="1"/>
              </p:cNvSpPr>
              <p:nvPr/>
            </p:nvSpPr>
            <p:spPr bwMode="auto">
              <a:xfrm>
                <a:off x="22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1" name="Oval 3810"/>
              <p:cNvSpPr>
                <a:spLocks noChangeArrowheads="1"/>
              </p:cNvSpPr>
              <p:nvPr/>
            </p:nvSpPr>
            <p:spPr bwMode="auto">
              <a:xfrm>
                <a:off x="229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2" name="Oval 3811"/>
              <p:cNvSpPr>
                <a:spLocks noChangeArrowheads="1"/>
              </p:cNvSpPr>
              <p:nvPr/>
            </p:nvSpPr>
            <p:spPr bwMode="auto">
              <a:xfrm>
                <a:off x="22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3" name="Oval 3812"/>
              <p:cNvSpPr>
                <a:spLocks noChangeArrowheads="1"/>
              </p:cNvSpPr>
              <p:nvPr/>
            </p:nvSpPr>
            <p:spPr bwMode="auto">
              <a:xfrm>
                <a:off x="22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4" name="Oval 3813"/>
              <p:cNvSpPr>
                <a:spLocks noChangeArrowheads="1"/>
              </p:cNvSpPr>
              <p:nvPr/>
            </p:nvSpPr>
            <p:spPr bwMode="auto">
              <a:xfrm>
                <a:off x="23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5" name="Oval 3814"/>
              <p:cNvSpPr>
                <a:spLocks noChangeArrowheads="1"/>
              </p:cNvSpPr>
              <p:nvPr/>
            </p:nvSpPr>
            <p:spPr bwMode="auto">
              <a:xfrm>
                <a:off x="23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6" name="Oval 3815"/>
              <p:cNvSpPr>
                <a:spLocks noChangeArrowheads="1"/>
              </p:cNvSpPr>
              <p:nvPr/>
            </p:nvSpPr>
            <p:spPr bwMode="auto">
              <a:xfrm>
                <a:off x="23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7" name="Oval 3816"/>
              <p:cNvSpPr>
                <a:spLocks noChangeArrowheads="1"/>
              </p:cNvSpPr>
              <p:nvPr/>
            </p:nvSpPr>
            <p:spPr bwMode="auto">
              <a:xfrm>
                <a:off x="231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8" name="Oval 3817"/>
              <p:cNvSpPr>
                <a:spLocks noChangeArrowheads="1"/>
              </p:cNvSpPr>
              <p:nvPr/>
            </p:nvSpPr>
            <p:spPr bwMode="auto">
              <a:xfrm>
                <a:off x="231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9" name="Oval 3818"/>
              <p:cNvSpPr>
                <a:spLocks noChangeArrowheads="1"/>
              </p:cNvSpPr>
              <p:nvPr/>
            </p:nvSpPr>
            <p:spPr bwMode="auto">
              <a:xfrm>
                <a:off x="23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0" name="Oval 3819"/>
              <p:cNvSpPr>
                <a:spLocks noChangeArrowheads="1"/>
              </p:cNvSpPr>
              <p:nvPr/>
            </p:nvSpPr>
            <p:spPr bwMode="auto">
              <a:xfrm>
                <a:off x="23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1" name="Oval 3820"/>
              <p:cNvSpPr>
                <a:spLocks noChangeArrowheads="1"/>
              </p:cNvSpPr>
              <p:nvPr/>
            </p:nvSpPr>
            <p:spPr bwMode="auto">
              <a:xfrm>
                <a:off x="23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2" name="Oval 3821"/>
              <p:cNvSpPr>
                <a:spLocks noChangeArrowheads="1"/>
              </p:cNvSpPr>
              <p:nvPr/>
            </p:nvSpPr>
            <p:spPr bwMode="auto">
              <a:xfrm>
                <a:off x="233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3" name="Oval 3822"/>
              <p:cNvSpPr>
                <a:spLocks noChangeArrowheads="1"/>
              </p:cNvSpPr>
              <p:nvPr/>
            </p:nvSpPr>
            <p:spPr bwMode="auto">
              <a:xfrm>
                <a:off x="233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2" name="Group 4024"/>
            <p:cNvGrpSpPr>
              <a:grpSpLocks/>
            </p:cNvGrpSpPr>
            <p:nvPr/>
          </p:nvGrpSpPr>
          <p:grpSpPr bwMode="auto">
            <a:xfrm>
              <a:off x="3717925" y="4021138"/>
              <a:ext cx="1228725" cy="342900"/>
              <a:chOff x="2342" y="2533"/>
              <a:chExt cx="774" cy="216"/>
            </a:xfrm>
          </p:grpSpPr>
          <p:sp>
            <p:nvSpPr>
              <p:cNvPr id="704" name="Oval 3824"/>
              <p:cNvSpPr>
                <a:spLocks noChangeArrowheads="1"/>
              </p:cNvSpPr>
              <p:nvPr/>
            </p:nvSpPr>
            <p:spPr bwMode="auto">
              <a:xfrm>
                <a:off x="234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5" name="Oval 3825"/>
              <p:cNvSpPr>
                <a:spLocks noChangeArrowheads="1"/>
              </p:cNvSpPr>
              <p:nvPr/>
            </p:nvSpPr>
            <p:spPr bwMode="auto">
              <a:xfrm>
                <a:off x="234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6" name="Oval 3826"/>
              <p:cNvSpPr>
                <a:spLocks noChangeArrowheads="1"/>
              </p:cNvSpPr>
              <p:nvPr/>
            </p:nvSpPr>
            <p:spPr bwMode="auto">
              <a:xfrm>
                <a:off x="235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7" name="Oval 3827"/>
              <p:cNvSpPr>
                <a:spLocks noChangeArrowheads="1"/>
              </p:cNvSpPr>
              <p:nvPr/>
            </p:nvSpPr>
            <p:spPr bwMode="auto">
              <a:xfrm>
                <a:off x="235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8" name="Oval 3828"/>
              <p:cNvSpPr>
                <a:spLocks noChangeArrowheads="1"/>
              </p:cNvSpPr>
              <p:nvPr/>
            </p:nvSpPr>
            <p:spPr bwMode="auto">
              <a:xfrm>
                <a:off x="235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9" name="Oval 3829"/>
              <p:cNvSpPr>
                <a:spLocks noChangeArrowheads="1"/>
              </p:cNvSpPr>
              <p:nvPr/>
            </p:nvSpPr>
            <p:spPr bwMode="auto">
              <a:xfrm>
                <a:off x="236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0" name="Oval 3830"/>
              <p:cNvSpPr>
                <a:spLocks noChangeArrowheads="1"/>
              </p:cNvSpPr>
              <p:nvPr/>
            </p:nvSpPr>
            <p:spPr bwMode="auto">
              <a:xfrm>
                <a:off x="236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1" name="Oval 3831"/>
              <p:cNvSpPr>
                <a:spLocks noChangeArrowheads="1"/>
              </p:cNvSpPr>
              <p:nvPr/>
            </p:nvSpPr>
            <p:spPr bwMode="auto">
              <a:xfrm>
                <a:off x="237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2" name="Oval 3832"/>
              <p:cNvSpPr>
                <a:spLocks noChangeArrowheads="1"/>
              </p:cNvSpPr>
              <p:nvPr/>
            </p:nvSpPr>
            <p:spPr bwMode="auto">
              <a:xfrm>
                <a:off x="237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3" name="Oval 3833"/>
              <p:cNvSpPr>
                <a:spLocks noChangeArrowheads="1"/>
              </p:cNvSpPr>
              <p:nvPr/>
            </p:nvSpPr>
            <p:spPr bwMode="auto">
              <a:xfrm>
                <a:off x="23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4" name="Oval 3834"/>
              <p:cNvSpPr>
                <a:spLocks noChangeArrowheads="1"/>
              </p:cNvSpPr>
              <p:nvPr/>
            </p:nvSpPr>
            <p:spPr bwMode="auto">
              <a:xfrm>
                <a:off x="23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5" name="Oval 3835"/>
              <p:cNvSpPr>
                <a:spLocks noChangeArrowheads="1"/>
              </p:cNvSpPr>
              <p:nvPr/>
            </p:nvSpPr>
            <p:spPr bwMode="auto">
              <a:xfrm>
                <a:off x="23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6" name="Oval 3836"/>
              <p:cNvSpPr>
                <a:spLocks noChangeArrowheads="1"/>
              </p:cNvSpPr>
              <p:nvPr/>
            </p:nvSpPr>
            <p:spPr bwMode="auto">
              <a:xfrm>
                <a:off x="23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7" name="Oval 3837"/>
              <p:cNvSpPr>
                <a:spLocks noChangeArrowheads="1"/>
              </p:cNvSpPr>
              <p:nvPr/>
            </p:nvSpPr>
            <p:spPr bwMode="auto">
              <a:xfrm>
                <a:off x="239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8" name="Oval 3838"/>
              <p:cNvSpPr>
                <a:spLocks noChangeArrowheads="1"/>
              </p:cNvSpPr>
              <p:nvPr/>
            </p:nvSpPr>
            <p:spPr bwMode="auto">
              <a:xfrm>
                <a:off x="23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9" name="Oval 3839"/>
              <p:cNvSpPr>
                <a:spLocks noChangeArrowheads="1"/>
              </p:cNvSpPr>
              <p:nvPr/>
            </p:nvSpPr>
            <p:spPr bwMode="auto">
              <a:xfrm>
                <a:off x="23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0" name="Oval 3840"/>
              <p:cNvSpPr>
                <a:spLocks noChangeArrowheads="1"/>
              </p:cNvSpPr>
              <p:nvPr/>
            </p:nvSpPr>
            <p:spPr bwMode="auto">
              <a:xfrm>
                <a:off x="24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1" name="Oval 3841"/>
              <p:cNvSpPr>
                <a:spLocks noChangeArrowheads="1"/>
              </p:cNvSpPr>
              <p:nvPr/>
            </p:nvSpPr>
            <p:spPr bwMode="auto">
              <a:xfrm>
                <a:off x="24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2" name="Oval 3842"/>
              <p:cNvSpPr>
                <a:spLocks noChangeArrowheads="1"/>
              </p:cNvSpPr>
              <p:nvPr/>
            </p:nvSpPr>
            <p:spPr bwMode="auto">
              <a:xfrm>
                <a:off x="2410"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3" name="Oval 3843"/>
              <p:cNvSpPr>
                <a:spLocks noChangeArrowheads="1"/>
              </p:cNvSpPr>
              <p:nvPr/>
            </p:nvSpPr>
            <p:spPr bwMode="auto">
              <a:xfrm>
                <a:off x="2414"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4" name="Oval 3844"/>
              <p:cNvSpPr>
                <a:spLocks noChangeArrowheads="1"/>
              </p:cNvSpPr>
              <p:nvPr/>
            </p:nvSpPr>
            <p:spPr bwMode="auto">
              <a:xfrm>
                <a:off x="2418"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5" name="Oval 3845"/>
              <p:cNvSpPr>
                <a:spLocks noChangeArrowheads="1"/>
              </p:cNvSpPr>
              <p:nvPr/>
            </p:nvSpPr>
            <p:spPr bwMode="auto">
              <a:xfrm>
                <a:off x="2422"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6" name="Oval 3846"/>
              <p:cNvSpPr>
                <a:spLocks noChangeArrowheads="1"/>
              </p:cNvSpPr>
              <p:nvPr/>
            </p:nvSpPr>
            <p:spPr bwMode="auto">
              <a:xfrm>
                <a:off x="2426"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7" name="Oval 3847"/>
              <p:cNvSpPr>
                <a:spLocks noChangeArrowheads="1"/>
              </p:cNvSpPr>
              <p:nvPr/>
            </p:nvSpPr>
            <p:spPr bwMode="auto">
              <a:xfrm>
                <a:off x="243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8" name="Oval 3848"/>
              <p:cNvSpPr>
                <a:spLocks noChangeArrowheads="1"/>
              </p:cNvSpPr>
              <p:nvPr/>
            </p:nvSpPr>
            <p:spPr bwMode="auto">
              <a:xfrm>
                <a:off x="243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9" name="Oval 3849"/>
              <p:cNvSpPr>
                <a:spLocks noChangeArrowheads="1"/>
              </p:cNvSpPr>
              <p:nvPr/>
            </p:nvSpPr>
            <p:spPr bwMode="auto">
              <a:xfrm>
                <a:off x="243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0" name="Oval 3850"/>
              <p:cNvSpPr>
                <a:spLocks noChangeArrowheads="1"/>
              </p:cNvSpPr>
              <p:nvPr/>
            </p:nvSpPr>
            <p:spPr bwMode="auto">
              <a:xfrm>
                <a:off x="244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1" name="Oval 3851"/>
              <p:cNvSpPr>
                <a:spLocks noChangeArrowheads="1"/>
              </p:cNvSpPr>
              <p:nvPr/>
            </p:nvSpPr>
            <p:spPr bwMode="auto">
              <a:xfrm>
                <a:off x="244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2" name="Oval 3852"/>
              <p:cNvSpPr>
                <a:spLocks noChangeArrowheads="1"/>
              </p:cNvSpPr>
              <p:nvPr/>
            </p:nvSpPr>
            <p:spPr bwMode="auto">
              <a:xfrm>
                <a:off x="245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3" name="Oval 3853"/>
              <p:cNvSpPr>
                <a:spLocks noChangeArrowheads="1"/>
              </p:cNvSpPr>
              <p:nvPr/>
            </p:nvSpPr>
            <p:spPr bwMode="auto">
              <a:xfrm>
                <a:off x="245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4" name="Oval 3854"/>
              <p:cNvSpPr>
                <a:spLocks noChangeArrowheads="1"/>
              </p:cNvSpPr>
              <p:nvPr/>
            </p:nvSpPr>
            <p:spPr bwMode="auto">
              <a:xfrm>
                <a:off x="245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5" name="Oval 3855"/>
              <p:cNvSpPr>
                <a:spLocks noChangeArrowheads="1"/>
              </p:cNvSpPr>
              <p:nvPr/>
            </p:nvSpPr>
            <p:spPr bwMode="auto">
              <a:xfrm>
                <a:off x="246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6" name="Oval 3856"/>
              <p:cNvSpPr>
                <a:spLocks noChangeArrowheads="1"/>
              </p:cNvSpPr>
              <p:nvPr/>
            </p:nvSpPr>
            <p:spPr bwMode="auto">
              <a:xfrm>
                <a:off x="246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7" name="Oval 3857"/>
              <p:cNvSpPr>
                <a:spLocks noChangeArrowheads="1"/>
              </p:cNvSpPr>
              <p:nvPr/>
            </p:nvSpPr>
            <p:spPr bwMode="auto">
              <a:xfrm>
                <a:off x="246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8" name="Oval 3858"/>
              <p:cNvSpPr>
                <a:spLocks noChangeArrowheads="1"/>
              </p:cNvSpPr>
              <p:nvPr/>
            </p:nvSpPr>
            <p:spPr bwMode="auto">
              <a:xfrm>
                <a:off x="247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9" name="Oval 3859"/>
              <p:cNvSpPr>
                <a:spLocks noChangeArrowheads="1"/>
              </p:cNvSpPr>
              <p:nvPr/>
            </p:nvSpPr>
            <p:spPr bwMode="auto">
              <a:xfrm>
                <a:off x="247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0" name="Oval 3860"/>
              <p:cNvSpPr>
                <a:spLocks noChangeArrowheads="1"/>
              </p:cNvSpPr>
              <p:nvPr/>
            </p:nvSpPr>
            <p:spPr bwMode="auto">
              <a:xfrm>
                <a:off x="247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1" name="Oval 3861"/>
              <p:cNvSpPr>
                <a:spLocks noChangeArrowheads="1"/>
              </p:cNvSpPr>
              <p:nvPr/>
            </p:nvSpPr>
            <p:spPr bwMode="auto">
              <a:xfrm>
                <a:off x="247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2" name="Oval 3862"/>
              <p:cNvSpPr>
                <a:spLocks noChangeArrowheads="1"/>
              </p:cNvSpPr>
              <p:nvPr/>
            </p:nvSpPr>
            <p:spPr bwMode="auto">
              <a:xfrm>
                <a:off x="248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3" name="Oval 3863"/>
              <p:cNvSpPr>
                <a:spLocks noChangeArrowheads="1"/>
              </p:cNvSpPr>
              <p:nvPr/>
            </p:nvSpPr>
            <p:spPr bwMode="auto">
              <a:xfrm>
                <a:off x="248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4" name="Oval 3864"/>
              <p:cNvSpPr>
                <a:spLocks noChangeArrowheads="1"/>
              </p:cNvSpPr>
              <p:nvPr/>
            </p:nvSpPr>
            <p:spPr bwMode="auto">
              <a:xfrm>
                <a:off x="249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5" name="Oval 3865"/>
              <p:cNvSpPr>
                <a:spLocks noChangeArrowheads="1"/>
              </p:cNvSpPr>
              <p:nvPr/>
            </p:nvSpPr>
            <p:spPr bwMode="auto">
              <a:xfrm>
                <a:off x="249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6" name="Oval 3866"/>
              <p:cNvSpPr>
                <a:spLocks noChangeArrowheads="1"/>
              </p:cNvSpPr>
              <p:nvPr/>
            </p:nvSpPr>
            <p:spPr bwMode="auto">
              <a:xfrm>
                <a:off x="249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7" name="Oval 3867"/>
              <p:cNvSpPr>
                <a:spLocks noChangeArrowheads="1"/>
              </p:cNvSpPr>
              <p:nvPr/>
            </p:nvSpPr>
            <p:spPr bwMode="auto">
              <a:xfrm>
                <a:off x="250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8" name="Oval 3868"/>
              <p:cNvSpPr>
                <a:spLocks noChangeArrowheads="1"/>
              </p:cNvSpPr>
              <p:nvPr/>
            </p:nvSpPr>
            <p:spPr bwMode="auto">
              <a:xfrm>
                <a:off x="250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9" name="Oval 3869"/>
              <p:cNvSpPr>
                <a:spLocks noChangeArrowheads="1"/>
              </p:cNvSpPr>
              <p:nvPr/>
            </p:nvSpPr>
            <p:spPr bwMode="auto">
              <a:xfrm>
                <a:off x="251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0" name="Oval 3870"/>
              <p:cNvSpPr>
                <a:spLocks noChangeArrowheads="1"/>
              </p:cNvSpPr>
              <p:nvPr/>
            </p:nvSpPr>
            <p:spPr bwMode="auto">
              <a:xfrm>
                <a:off x="251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1" name="Oval 3871"/>
              <p:cNvSpPr>
                <a:spLocks noChangeArrowheads="1"/>
              </p:cNvSpPr>
              <p:nvPr/>
            </p:nvSpPr>
            <p:spPr bwMode="auto">
              <a:xfrm>
                <a:off x="251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2" name="Oval 3872"/>
              <p:cNvSpPr>
                <a:spLocks noChangeArrowheads="1"/>
              </p:cNvSpPr>
              <p:nvPr/>
            </p:nvSpPr>
            <p:spPr bwMode="auto">
              <a:xfrm>
                <a:off x="252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3" name="Oval 3873"/>
              <p:cNvSpPr>
                <a:spLocks noChangeArrowheads="1"/>
              </p:cNvSpPr>
              <p:nvPr/>
            </p:nvSpPr>
            <p:spPr bwMode="auto">
              <a:xfrm>
                <a:off x="252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4" name="Oval 3874"/>
              <p:cNvSpPr>
                <a:spLocks noChangeArrowheads="1"/>
              </p:cNvSpPr>
              <p:nvPr/>
            </p:nvSpPr>
            <p:spPr bwMode="auto">
              <a:xfrm>
                <a:off x="253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5" name="Oval 3875"/>
              <p:cNvSpPr>
                <a:spLocks noChangeArrowheads="1"/>
              </p:cNvSpPr>
              <p:nvPr/>
            </p:nvSpPr>
            <p:spPr bwMode="auto">
              <a:xfrm>
                <a:off x="253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6" name="Oval 3876"/>
              <p:cNvSpPr>
                <a:spLocks noChangeArrowheads="1"/>
              </p:cNvSpPr>
              <p:nvPr/>
            </p:nvSpPr>
            <p:spPr bwMode="auto">
              <a:xfrm>
                <a:off x="253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7" name="Oval 3877"/>
              <p:cNvSpPr>
                <a:spLocks noChangeArrowheads="1"/>
              </p:cNvSpPr>
              <p:nvPr/>
            </p:nvSpPr>
            <p:spPr bwMode="auto">
              <a:xfrm>
                <a:off x="254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8" name="Oval 3878"/>
              <p:cNvSpPr>
                <a:spLocks noChangeArrowheads="1"/>
              </p:cNvSpPr>
              <p:nvPr/>
            </p:nvSpPr>
            <p:spPr bwMode="auto">
              <a:xfrm>
                <a:off x="254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9" name="Oval 3879"/>
              <p:cNvSpPr>
                <a:spLocks noChangeArrowheads="1"/>
              </p:cNvSpPr>
              <p:nvPr/>
            </p:nvSpPr>
            <p:spPr bwMode="auto">
              <a:xfrm>
                <a:off x="255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0" name="Oval 3880"/>
              <p:cNvSpPr>
                <a:spLocks noChangeArrowheads="1"/>
              </p:cNvSpPr>
              <p:nvPr/>
            </p:nvSpPr>
            <p:spPr bwMode="auto">
              <a:xfrm>
                <a:off x="255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1" name="Oval 3881"/>
              <p:cNvSpPr>
                <a:spLocks noChangeArrowheads="1"/>
              </p:cNvSpPr>
              <p:nvPr/>
            </p:nvSpPr>
            <p:spPr bwMode="auto">
              <a:xfrm>
                <a:off x="255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2" name="Oval 3882"/>
              <p:cNvSpPr>
                <a:spLocks noChangeArrowheads="1"/>
              </p:cNvSpPr>
              <p:nvPr/>
            </p:nvSpPr>
            <p:spPr bwMode="auto">
              <a:xfrm>
                <a:off x="256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3" name="Oval 3883"/>
              <p:cNvSpPr>
                <a:spLocks noChangeArrowheads="1"/>
              </p:cNvSpPr>
              <p:nvPr/>
            </p:nvSpPr>
            <p:spPr bwMode="auto">
              <a:xfrm>
                <a:off x="256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4" name="Oval 3884"/>
              <p:cNvSpPr>
                <a:spLocks noChangeArrowheads="1"/>
              </p:cNvSpPr>
              <p:nvPr/>
            </p:nvSpPr>
            <p:spPr bwMode="auto">
              <a:xfrm>
                <a:off x="257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5" name="Oval 3885"/>
              <p:cNvSpPr>
                <a:spLocks noChangeArrowheads="1"/>
              </p:cNvSpPr>
              <p:nvPr/>
            </p:nvSpPr>
            <p:spPr bwMode="auto">
              <a:xfrm>
                <a:off x="257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6" name="Oval 3886"/>
              <p:cNvSpPr>
                <a:spLocks noChangeArrowheads="1"/>
              </p:cNvSpPr>
              <p:nvPr/>
            </p:nvSpPr>
            <p:spPr bwMode="auto">
              <a:xfrm>
                <a:off x="257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7" name="Oval 3887"/>
              <p:cNvSpPr>
                <a:spLocks noChangeArrowheads="1"/>
              </p:cNvSpPr>
              <p:nvPr/>
            </p:nvSpPr>
            <p:spPr bwMode="auto">
              <a:xfrm>
                <a:off x="257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8" name="Oval 3888"/>
              <p:cNvSpPr>
                <a:spLocks noChangeArrowheads="1"/>
              </p:cNvSpPr>
              <p:nvPr/>
            </p:nvSpPr>
            <p:spPr bwMode="auto">
              <a:xfrm>
                <a:off x="258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9" name="Oval 3889"/>
              <p:cNvSpPr>
                <a:spLocks noChangeArrowheads="1"/>
              </p:cNvSpPr>
              <p:nvPr/>
            </p:nvSpPr>
            <p:spPr bwMode="auto">
              <a:xfrm>
                <a:off x="258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0" name="Oval 3890"/>
              <p:cNvSpPr>
                <a:spLocks noChangeArrowheads="1"/>
              </p:cNvSpPr>
              <p:nvPr/>
            </p:nvSpPr>
            <p:spPr bwMode="auto">
              <a:xfrm>
                <a:off x="259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1" name="Oval 3891"/>
              <p:cNvSpPr>
                <a:spLocks noChangeArrowheads="1"/>
              </p:cNvSpPr>
              <p:nvPr/>
            </p:nvSpPr>
            <p:spPr bwMode="auto">
              <a:xfrm>
                <a:off x="259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2" name="Oval 3892"/>
              <p:cNvSpPr>
                <a:spLocks noChangeArrowheads="1"/>
              </p:cNvSpPr>
              <p:nvPr/>
            </p:nvSpPr>
            <p:spPr bwMode="auto">
              <a:xfrm>
                <a:off x="259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3" name="Oval 3893"/>
              <p:cNvSpPr>
                <a:spLocks noChangeArrowheads="1"/>
              </p:cNvSpPr>
              <p:nvPr/>
            </p:nvSpPr>
            <p:spPr bwMode="auto">
              <a:xfrm>
                <a:off x="260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4" name="Oval 3894"/>
              <p:cNvSpPr>
                <a:spLocks noChangeArrowheads="1"/>
              </p:cNvSpPr>
              <p:nvPr/>
            </p:nvSpPr>
            <p:spPr bwMode="auto">
              <a:xfrm>
                <a:off x="260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5" name="Oval 3895"/>
              <p:cNvSpPr>
                <a:spLocks noChangeArrowheads="1"/>
              </p:cNvSpPr>
              <p:nvPr/>
            </p:nvSpPr>
            <p:spPr bwMode="auto">
              <a:xfrm>
                <a:off x="261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6" name="Oval 3896"/>
              <p:cNvSpPr>
                <a:spLocks noChangeArrowheads="1"/>
              </p:cNvSpPr>
              <p:nvPr/>
            </p:nvSpPr>
            <p:spPr bwMode="auto">
              <a:xfrm>
                <a:off x="261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7" name="Oval 3897"/>
              <p:cNvSpPr>
                <a:spLocks noChangeArrowheads="1"/>
              </p:cNvSpPr>
              <p:nvPr/>
            </p:nvSpPr>
            <p:spPr bwMode="auto">
              <a:xfrm>
                <a:off x="261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8" name="Oval 3898"/>
              <p:cNvSpPr>
                <a:spLocks noChangeArrowheads="1"/>
              </p:cNvSpPr>
              <p:nvPr/>
            </p:nvSpPr>
            <p:spPr bwMode="auto">
              <a:xfrm>
                <a:off x="262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9" name="Oval 3899"/>
              <p:cNvSpPr>
                <a:spLocks noChangeArrowheads="1"/>
              </p:cNvSpPr>
              <p:nvPr/>
            </p:nvSpPr>
            <p:spPr bwMode="auto">
              <a:xfrm>
                <a:off x="262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0" name="Oval 3900"/>
              <p:cNvSpPr>
                <a:spLocks noChangeArrowheads="1"/>
              </p:cNvSpPr>
              <p:nvPr/>
            </p:nvSpPr>
            <p:spPr bwMode="auto">
              <a:xfrm>
                <a:off x="263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1" name="Oval 3901"/>
              <p:cNvSpPr>
                <a:spLocks noChangeArrowheads="1"/>
              </p:cNvSpPr>
              <p:nvPr/>
            </p:nvSpPr>
            <p:spPr bwMode="auto">
              <a:xfrm>
                <a:off x="263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2" name="Oval 3902"/>
              <p:cNvSpPr>
                <a:spLocks noChangeArrowheads="1"/>
              </p:cNvSpPr>
              <p:nvPr/>
            </p:nvSpPr>
            <p:spPr bwMode="auto">
              <a:xfrm>
                <a:off x="263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3" name="Oval 3903"/>
              <p:cNvSpPr>
                <a:spLocks noChangeArrowheads="1"/>
              </p:cNvSpPr>
              <p:nvPr/>
            </p:nvSpPr>
            <p:spPr bwMode="auto">
              <a:xfrm>
                <a:off x="264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4" name="Oval 3904"/>
              <p:cNvSpPr>
                <a:spLocks noChangeArrowheads="1"/>
              </p:cNvSpPr>
              <p:nvPr/>
            </p:nvSpPr>
            <p:spPr bwMode="auto">
              <a:xfrm>
                <a:off x="264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5" name="Oval 3905"/>
              <p:cNvSpPr>
                <a:spLocks noChangeArrowheads="1"/>
              </p:cNvSpPr>
              <p:nvPr/>
            </p:nvSpPr>
            <p:spPr bwMode="auto">
              <a:xfrm>
                <a:off x="265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6" name="Oval 3906"/>
              <p:cNvSpPr>
                <a:spLocks noChangeArrowheads="1"/>
              </p:cNvSpPr>
              <p:nvPr/>
            </p:nvSpPr>
            <p:spPr bwMode="auto">
              <a:xfrm>
                <a:off x="265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7" name="Oval 3907"/>
              <p:cNvSpPr>
                <a:spLocks noChangeArrowheads="1"/>
              </p:cNvSpPr>
              <p:nvPr/>
            </p:nvSpPr>
            <p:spPr bwMode="auto">
              <a:xfrm>
                <a:off x="265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8" name="Oval 3908"/>
              <p:cNvSpPr>
                <a:spLocks noChangeArrowheads="1"/>
              </p:cNvSpPr>
              <p:nvPr/>
            </p:nvSpPr>
            <p:spPr bwMode="auto">
              <a:xfrm>
                <a:off x="265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9" name="Oval 3909"/>
              <p:cNvSpPr>
                <a:spLocks noChangeArrowheads="1"/>
              </p:cNvSpPr>
              <p:nvPr/>
            </p:nvSpPr>
            <p:spPr bwMode="auto">
              <a:xfrm>
                <a:off x="266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0" name="Oval 3910"/>
              <p:cNvSpPr>
                <a:spLocks noChangeArrowheads="1"/>
              </p:cNvSpPr>
              <p:nvPr/>
            </p:nvSpPr>
            <p:spPr bwMode="auto">
              <a:xfrm>
                <a:off x="266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1" name="Oval 3911"/>
              <p:cNvSpPr>
                <a:spLocks noChangeArrowheads="1"/>
              </p:cNvSpPr>
              <p:nvPr/>
            </p:nvSpPr>
            <p:spPr bwMode="auto">
              <a:xfrm>
                <a:off x="267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2" name="Oval 3912"/>
              <p:cNvSpPr>
                <a:spLocks noChangeArrowheads="1"/>
              </p:cNvSpPr>
              <p:nvPr/>
            </p:nvSpPr>
            <p:spPr bwMode="auto">
              <a:xfrm>
                <a:off x="267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3" name="Oval 3913"/>
              <p:cNvSpPr>
                <a:spLocks noChangeArrowheads="1"/>
              </p:cNvSpPr>
              <p:nvPr/>
            </p:nvSpPr>
            <p:spPr bwMode="auto">
              <a:xfrm>
                <a:off x="267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4" name="Oval 3914"/>
              <p:cNvSpPr>
                <a:spLocks noChangeArrowheads="1"/>
              </p:cNvSpPr>
              <p:nvPr/>
            </p:nvSpPr>
            <p:spPr bwMode="auto">
              <a:xfrm>
                <a:off x="267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5" name="Oval 3915"/>
              <p:cNvSpPr>
                <a:spLocks noChangeArrowheads="1"/>
              </p:cNvSpPr>
              <p:nvPr/>
            </p:nvSpPr>
            <p:spPr bwMode="auto">
              <a:xfrm>
                <a:off x="268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6" name="Oval 3916"/>
              <p:cNvSpPr>
                <a:spLocks noChangeArrowheads="1"/>
              </p:cNvSpPr>
              <p:nvPr/>
            </p:nvSpPr>
            <p:spPr bwMode="auto">
              <a:xfrm>
                <a:off x="268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7" name="Oval 3917"/>
              <p:cNvSpPr>
                <a:spLocks noChangeArrowheads="1"/>
              </p:cNvSpPr>
              <p:nvPr/>
            </p:nvSpPr>
            <p:spPr bwMode="auto">
              <a:xfrm>
                <a:off x="269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8" name="Oval 3918"/>
              <p:cNvSpPr>
                <a:spLocks noChangeArrowheads="1"/>
              </p:cNvSpPr>
              <p:nvPr/>
            </p:nvSpPr>
            <p:spPr bwMode="auto">
              <a:xfrm>
                <a:off x="269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9" name="Oval 3919"/>
              <p:cNvSpPr>
                <a:spLocks noChangeArrowheads="1"/>
              </p:cNvSpPr>
              <p:nvPr/>
            </p:nvSpPr>
            <p:spPr bwMode="auto">
              <a:xfrm>
                <a:off x="269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0" name="Oval 3920"/>
              <p:cNvSpPr>
                <a:spLocks noChangeArrowheads="1"/>
              </p:cNvSpPr>
              <p:nvPr/>
            </p:nvSpPr>
            <p:spPr bwMode="auto">
              <a:xfrm>
                <a:off x="270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1" name="Oval 3921"/>
              <p:cNvSpPr>
                <a:spLocks noChangeArrowheads="1"/>
              </p:cNvSpPr>
              <p:nvPr/>
            </p:nvSpPr>
            <p:spPr bwMode="auto">
              <a:xfrm>
                <a:off x="270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2" name="Oval 3922"/>
              <p:cNvSpPr>
                <a:spLocks noChangeArrowheads="1"/>
              </p:cNvSpPr>
              <p:nvPr/>
            </p:nvSpPr>
            <p:spPr bwMode="auto">
              <a:xfrm>
                <a:off x="271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3" name="Oval 3923"/>
              <p:cNvSpPr>
                <a:spLocks noChangeArrowheads="1"/>
              </p:cNvSpPr>
              <p:nvPr/>
            </p:nvSpPr>
            <p:spPr bwMode="auto">
              <a:xfrm>
                <a:off x="271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4" name="Oval 3924"/>
              <p:cNvSpPr>
                <a:spLocks noChangeArrowheads="1"/>
              </p:cNvSpPr>
              <p:nvPr/>
            </p:nvSpPr>
            <p:spPr bwMode="auto">
              <a:xfrm>
                <a:off x="271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5" name="Oval 3925"/>
              <p:cNvSpPr>
                <a:spLocks noChangeArrowheads="1"/>
              </p:cNvSpPr>
              <p:nvPr/>
            </p:nvSpPr>
            <p:spPr bwMode="auto">
              <a:xfrm>
                <a:off x="272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6" name="Oval 3926"/>
              <p:cNvSpPr>
                <a:spLocks noChangeArrowheads="1"/>
              </p:cNvSpPr>
              <p:nvPr/>
            </p:nvSpPr>
            <p:spPr bwMode="auto">
              <a:xfrm>
                <a:off x="272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7" name="Oval 3927"/>
              <p:cNvSpPr>
                <a:spLocks noChangeArrowheads="1"/>
              </p:cNvSpPr>
              <p:nvPr/>
            </p:nvSpPr>
            <p:spPr bwMode="auto">
              <a:xfrm>
                <a:off x="273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8" name="Oval 3928"/>
              <p:cNvSpPr>
                <a:spLocks noChangeArrowheads="1"/>
              </p:cNvSpPr>
              <p:nvPr/>
            </p:nvSpPr>
            <p:spPr bwMode="auto">
              <a:xfrm>
                <a:off x="273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9" name="Oval 3929"/>
              <p:cNvSpPr>
                <a:spLocks noChangeArrowheads="1"/>
              </p:cNvSpPr>
              <p:nvPr/>
            </p:nvSpPr>
            <p:spPr bwMode="auto">
              <a:xfrm>
                <a:off x="273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0" name="Oval 3930"/>
              <p:cNvSpPr>
                <a:spLocks noChangeArrowheads="1"/>
              </p:cNvSpPr>
              <p:nvPr/>
            </p:nvSpPr>
            <p:spPr bwMode="auto">
              <a:xfrm>
                <a:off x="274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1" name="Oval 3931"/>
              <p:cNvSpPr>
                <a:spLocks noChangeArrowheads="1"/>
              </p:cNvSpPr>
              <p:nvPr/>
            </p:nvSpPr>
            <p:spPr bwMode="auto">
              <a:xfrm>
                <a:off x="274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2" name="Oval 3932"/>
              <p:cNvSpPr>
                <a:spLocks noChangeArrowheads="1"/>
              </p:cNvSpPr>
              <p:nvPr/>
            </p:nvSpPr>
            <p:spPr bwMode="auto">
              <a:xfrm>
                <a:off x="275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3" name="Oval 3933"/>
              <p:cNvSpPr>
                <a:spLocks noChangeArrowheads="1"/>
              </p:cNvSpPr>
              <p:nvPr/>
            </p:nvSpPr>
            <p:spPr bwMode="auto">
              <a:xfrm>
                <a:off x="275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4" name="Oval 3934"/>
              <p:cNvSpPr>
                <a:spLocks noChangeArrowheads="1"/>
              </p:cNvSpPr>
              <p:nvPr/>
            </p:nvSpPr>
            <p:spPr bwMode="auto">
              <a:xfrm>
                <a:off x="275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5" name="Oval 3935"/>
              <p:cNvSpPr>
                <a:spLocks noChangeArrowheads="1"/>
              </p:cNvSpPr>
              <p:nvPr/>
            </p:nvSpPr>
            <p:spPr bwMode="auto">
              <a:xfrm>
                <a:off x="276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6" name="Oval 3936"/>
              <p:cNvSpPr>
                <a:spLocks noChangeArrowheads="1"/>
              </p:cNvSpPr>
              <p:nvPr/>
            </p:nvSpPr>
            <p:spPr bwMode="auto">
              <a:xfrm>
                <a:off x="276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7" name="Oval 3937"/>
              <p:cNvSpPr>
                <a:spLocks noChangeArrowheads="1"/>
              </p:cNvSpPr>
              <p:nvPr/>
            </p:nvSpPr>
            <p:spPr bwMode="auto">
              <a:xfrm>
                <a:off x="277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8" name="Oval 3938"/>
              <p:cNvSpPr>
                <a:spLocks noChangeArrowheads="1"/>
              </p:cNvSpPr>
              <p:nvPr/>
            </p:nvSpPr>
            <p:spPr bwMode="auto">
              <a:xfrm>
                <a:off x="277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9" name="Oval 3939"/>
              <p:cNvSpPr>
                <a:spLocks noChangeArrowheads="1"/>
              </p:cNvSpPr>
              <p:nvPr/>
            </p:nvSpPr>
            <p:spPr bwMode="auto">
              <a:xfrm>
                <a:off x="277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0" name="Oval 3940"/>
              <p:cNvSpPr>
                <a:spLocks noChangeArrowheads="1"/>
              </p:cNvSpPr>
              <p:nvPr/>
            </p:nvSpPr>
            <p:spPr bwMode="auto">
              <a:xfrm>
                <a:off x="278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1" name="Oval 3941"/>
              <p:cNvSpPr>
                <a:spLocks noChangeArrowheads="1"/>
              </p:cNvSpPr>
              <p:nvPr/>
            </p:nvSpPr>
            <p:spPr bwMode="auto">
              <a:xfrm>
                <a:off x="278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2" name="Oval 3942"/>
              <p:cNvSpPr>
                <a:spLocks noChangeArrowheads="1"/>
              </p:cNvSpPr>
              <p:nvPr/>
            </p:nvSpPr>
            <p:spPr bwMode="auto">
              <a:xfrm>
                <a:off x="279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3" name="Oval 3943"/>
              <p:cNvSpPr>
                <a:spLocks noChangeArrowheads="1"/>
              </p:cNvSpPr>
              <p:nvPr/>
            </p:nvSpPr>
            <p:spPr bwMode="auto">
              <a:xfrm>
                <a:off x="279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4" name="Oval 3944"/>
              <p:cNvSpPr>
                <a:spLocks noChangeArrowheads="1"/>
              </p:cNvSpPr>
              <p:nvPr/>
            </p:nvSpPr>
            <p:spPr bwMode="auto">
              <a:xfrm>
                <a:off x="279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5" name="Oval 3945"/>
              <p:cNvSpPr>
                <a:spLocks noChangeArrowheads="1"/>
              </p:cNvSpPr>
              <p:nvPr/>
            </p:nvSpPr>
            <p:spPr bwMode="auto">
              <a:xfrm>
                <a:off x="280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6" name="Oval 3946"/>
              <p:cNvSpPr>
                <a:spLocks noChangeArrowheads="1"/>
              </p:cNvSpPr>
              <p:nvPr/>
            </p:nvSpPr>
            <p:spPr bwMode="auto">
              <a:xfrm>
                <a:off x="280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7" name="Oval 3947"/>
              <p:cNvSpPr>
                <a:spLocks noChangeArrowheads="1"/>
              </p:cNvSpPr>
              <p:nvPr/>
            </p:nvSpPr>
            <p:spPr bwMode="auto">
              <a:xfrm>
                <a:off x="281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8" name="Oval 3948"/>
              <p:cNvSpPr>
                <a:spLocks noChangeArrowheads="1"/>
              </p:cNvSpPr>
              <p:nvPr/>
            </p:nvSpPr>
            <p:spPr bwMode="auto">
              <a:xfrm>
                <a:off x="281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9" name="Oval 3949"/>
              <p:cNvSpPr>
                <a:spLocks noChangeArrowheads="1"/>
              </p:cNvSpPr>
              <p:nvPr/>
            </p:nvSpPr>
            <p:spPr bwMode="auto">
              <a:xfrm>
                <a:off x="281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0" name="Oval 3950"/>
              <p:cNvSpPr>
                <a:spLocks noChangeArrowheads="1"/>
              </p:cNvSpPr>
              <p:nvPr/>
            </p:nvSpPr>
            <p:spPr bwMode="auto">
              <a:xfrm>
                <a:off x="282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1" name="Oval 3951"/>
              <p:cNvSpPr>
                <a:spLocks noChangeArrowheads="1"/>
              </p:cNvSpPr>
              <p:nvPr/>
            </p:nvSpPr>
            <p:spPr bwMode="auto">
              <a:xfrm>
                <a:off x="282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2" name="Oval 3952"/>
              <p:cNvSpPr>
                <a:spLocks noChangeArrowheads="1"/>
              </p:cNvSpPr>
              <p:nvPr/>
            </p:nvSpPr>
            <p:spPr bwMode="auto">
              <a:xfrm>
                <a:off x="283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3" name="Oval 3953"/>
              <p:cNvSpPr>
                <a:spLocks noChangeArrowheads="1"/>
              </p:cNvSpPr>
              <p:nvPr/>
            </p:nvSpPr>
            <p:spPr bwMode="auto">
              <a:xfrm>
                <a:off x="283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4" name="Oval 3954"/>
              <p:cNvSpPr>
                <a:spLocks noChangeArrowheads="1"/>
              </p:cNvSpPr>
              <p:nvPr/>
            </p:nvSpPr>
            <p:spPr bwMode="auto">
              <a:xfrm>
                <a:off x="283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5" name="Oval 3955"/>
              <p:cNvSpPr>
                <a:spLocks noChangeArrowheads="1"/>
              </p:cNvSpPr>
              <p:nvPr/>
            </p:nvSpPr>
            <p:spPr bwMode="auto">
              <a:xfrm>
                <a:off x="284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6" name="Oval 3956"/>
              <p:cNvSpPr>
                <a:spLocks noChangeArrowheads="1"/>
              </p:cNvSpPr>
              <p:nvPr/>
            </p:nvSpPr>
            <p:spPr bwMode="auto">
              <a:xfrm>
                <a:off x="284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7" name="Oval 3957"/>
              <p:cNvSpPr>
                <a:spLocks noChangeArrowheads="1"/>
              </p:cNvSpPr>
              <p:nvPr/>
            </p:nvSpPr>
            <p:spPr bwMode="auto">
              <a:xfrm>
                <a:off x="285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8" name="Oval 3958"/>
              <p:cNvSpPr>
                <a:spLocks noChangeArrowheads="1"/>
              </p:cNvSpPr>
              <p:nvPr/>
            </p:nvSpPr>
            <p:spPr bwMode="auto">
              <a:xfrm>
                <a:off x="285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9" name="Oval 3959"/>
              <p:cNvSpPr>
                <a:spLocks noChangeArrowheads="1"/>
              </p:cNvSpPr>
              <p:nvPr/>
            </p:nvSpPr>
            <p:spPr bwMode="auto">
              <a:xfrm>
                <a:off x="285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0" name="Oval 3960"/>
              <p:cNvSpPr>
                <a:spLocks noChangeArrowheads="1"/>
              </p:cNvSpPr>
              <p:nvPr/>
            </p:nvSpPr>
            <p:spPr bwMode="auto">
              <a:xfrm>
                <a:off x="286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1" name="Oval 3961"/>
              <p:cNvSpPr>
                <a:spLocks noChangeArrowheads="1"/>
              </p:cNvSpPr>
              <p:nvPr/>
            </p:nvSpPr>
            <p:spPr bwMode="auto">
              <a:xfrm>
                <a:off x="286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2" name="Oval 3962"/>
              <p:cNvSpPr>
                <a:spLocks noChangeArrowheads="1"/>
              </p:cNvSpPr>
              <p:nvPr/>
            </p:nvSpPr>
            <p:spPr bwMode="auto">
              <a:xfrm>
                <a:off x="287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3" name="Oval 3963"/>
              <p:cNvSpPr>
                <a:spLocks noChangeArrowheads="1"/>
              </p:cNvSpPr>
              <p:nvPr/>
            </p:nvSpPr>
            <p:spPr bwMode="auto">
              <a:xfrm>
                <a:off x="287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4" name="Oval 3964"/>
              <p:cNvSpPr>
                <a:spLocks noChangeArrowheads="1"/>
              </p:cNvSpPr>
              <p:nvPr/>
            </p:nvSpPr>
            <p:spPr bwMode="auto">
              <a:xfrm>
                <a:off x="287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5" name="Oval 3965"/>
              <p:cNvSpPr>
                <a:spLocks noChangeArrowheads="1"/>
              </p:cNvSpPr>
              <p:nvPr/>
            </p:nvSpPr>
            <p:spPr bwMode="auto">
              <a:xfrm>
                <a:off x="288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6" name="Oval 3966"/>
              <p:cNvSpPr>
                <a:spLocks noChangeArrowheads="1"/>
              </p:cNvSpPr>
              <p:nvPr/>
            </p:nvSpPr>
            <p:spPr bwMode="auto">
              <a:xfrm>
                <a:off x="288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7" name="Oval 3967"/>
              <p:cNvSpPr>
                <a:spLocks noChangeArrowheads="1"/>
              </p:cNvSpPr>
              <p:nvPr/>
            </p:nvSpPr>
            <p:spPr bwMode="auto">
              <a:xfrm>
                <a:off x="288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8" name="Oval 3968"/>
              <p:cNvSpPr>
                <a:spLocks noChangeArrowheads="1"/>
              </p:cNvSpPr>
              <p:nvPr/>
            </p:nvSpPr>
            <p:spPr bwMode="auto">
              <a:xfrm>
                <a:off x="289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9" name="Oval 3969"/>
              <p:cNvSpPr>
                <a:spLocks noChangeArrowheads="1"/>
              </p:cNvSpPr>
              <p:nvPr/>
            </p:nvSpPr>
            <p:spPr bwMode="auto">
              <a:xfrm>
                <a:off x="289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0" name="Oval 3970"/>
              <p:cNvSpPr>
                <a:spLocks noChangeArrowheads="1"/>
              </p:cNvSpPr>
              <p:nvPr/>
            </p:nvSpPr>
            <p:spPr bwMode="auto">
              <a:xfrm>
                <a:off x="289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1" name="Oval 3971"/>
              <p:cNvSpPr>
                <a:spLocks noChangeArrowheads="1"/>
              </p:cNvSpPr>
              <p:nvPr/>
            </p:nvSpPr>
            <p:spPr bwMode="auto">
              <a:xfrm>
                <a:off x="289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2" name="Oval 3972"/>
              <p:cNvSpPr>
                <a:spLocks noChangeArrowheads="1"/>
              </p:cNvSpPr>
              <p:nvPr/>
            </p:nvSpPr>
            <p:spPr bwMode="auto">
              <a:xfrm>
                <a:off x="290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3" name="Oval 3973"/>
              <p:cNvSpPr>
                <a:spLocks noChangeArrowheads="1"/>
              </p:cNvSpPr>
              <p:nvPr/>
            </p:nvSpPr>
            <p:spPr bwMode="auto">
              <a:xfrm>
                <a:off x="290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4" name="Oval 3974"/>
              <p:cNvSpPr>
                <a:spLocks noChangeArrowheads="1"/>
              </p:cNvSpPr>
              <p:nvPr/>
            </p:nvSpPr>
            <p:spPr bwMode="auto">
              <a:xfrm>
                <a:off x="291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5" name="Oval 3975"/>
              <p:cNvSpPr>
                <a:spLocks noChangeArrowheads="1"/>
              </p:cNvSpPr>
              <p:nvPr/>
            </p:nvSpPr>
            <p:spPr bwMode="auto">
              <a:xfrm>
                <a:off x="291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6" name="Oval 3976"/>
              <p:cNvSpPr>
                <a:spLocks noChangeArrowheads="1"/>
              </p:cNvSpPr>
              <p:nvPr/>
            </p:nvSpPr>
            <p:spPr bwMode="auto">
              <a:xfrm>
                <a:off x="291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7" name="Oval 3977"/>
              <p:cNvSpPr>
                <a:spLocks noChangeArrowheads="1"/>
              </p:cNvSpPr>
              <p:nvPr/>
            </p:nvSpPr>
            <p:spPr bwMode="auto">
              <a:xfrm>
                <a:off x="292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8" name="Oval 3978"/>
              <p:cNvSpPr>
                <a:spLocks noChangeArrowheads="1"/>
              </p:cNvSpPr>
              <p:nvPr/>
            </p:nvSpPr>
            <p:spPr bwMode="auto">
              <a:xfrm>
                <a:off x="292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9" name="Oval 3979"/>
              <p:cNvSpPr>
                <a:spLocks noChangeArrowheads="1"/>
              </p:cNvSpPr>
              <p:nvPr/>
            </p:nvSpPr>
            <p:spPr bwMode="auto">
              <a:xfrm>
                <a:off x="293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0" name="Oval 3980"/>
              <p:cNvSpPr>
                <a:spLocks noChangeArrowheads="1"/>
              </p:cNvSpPr>
              <p:nvPr/>
            </p:nvSpPr>
            <p:spPr bwMode="auto">
              <a:xfrm>
                <a:off x="293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1" name="Oval 3981"/>
              <p:cNvSpPr>
                <a:spLocks noChangeArrowheads="1"/>
              </p:cNvSpPr>
              <p:nvPr/>
            </p:nvSpPr>
            <p:spPr bwMode="auto">
              <a:xfrm>
                <a:off x="293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2" name="Oval 3982"/>
              <p:cNvSpPr>
                <a:spLocks noChangeArrowheads="1"/>
              </p:cNvSpPr>
              <p:nvPr/>
            </p:nvSpPr>
            <p:spPr bwMode="auto">
              <a:xfrm>
                <a:off x="294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3" name="Oval 3983"/>
              <p:cNvSpPr>
                <a:spLocks noChangeArrowheads="1"/>
              </p:cNvSpPr>
              <p:nvPr/>
            </p:nvSpPr>
            <p:spPr bwMode="auto">
              <a:xfrm>
                <a:off x="294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4" name="Oval 3984"/>
              <p:cNvSpPr>
                <a:spLocks noChangeArrowheads="1"/>
              </p:cNvSpPr>
              <p:nvPr/>
            </p:nvSpPr>
            <p:spPr bwMode="auto">
              <a:xfrm>
                <a:off x="295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5" name="Oval 3985"/>
              <p:cNvSpPr>
                <a:spLocks noChangeArrowheads="1"/>
              </p:cNvSpPr>
              <p:nvPr/>
            </p:nvSpPr>
            <p:spPr bwMode="auto">
              <a:xfrm>
                <a:off x="295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6" name="Oval 3986"/>
              <p:cNvSpPr>
                <a:spLocks noChangeArrowheads="1"/>
              </p:cNvSpPr>
              <p:nvPr/>
            </p:nvSpPr>
            <p:spPr bwMode="auto">
              <a:xfrm>
                <a:off x="295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7" name="Oval 3987"/>
              <p:cNvSpPr>
                <a:spLocks noChangeArrowheads="1"/>
              </p:cNvSpPr>
              <p:nvPr/>
            </p:nvSpPr>
            <p:spPr bwMode="auto">
              <a:xfrm>
                <a:off x="296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8" name="Oval 3988"/>
              <p:cNvSpPr>
                <a:spLocks noChangeArrowheads="1"/>
              </p:cNvSpPr>
              <p:nvPr/>
            </p:nvSpPr>
            <p:spPr bwMode="auto">
              <a:xfrm>
                <a:off x="296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9" name="Oval 3989"/>
              <p:cNvSpPr>
                <a:spLocks noChangeArrowheads="1"/>
              </p:cNvSpPr>
              <p:nvPr/>
            </p:nvSpPr>
            <p:spPr bwMode="auto">
              <a:xfrm>
                <a:off x="297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0" name="Oval 3990"/>
              <p:cNvSpPr>
                <a:spLocks noChangeArrowheads="1"/>
              </p:cNvSpPr>
              <p:nvPr/>
            </p:nvSpPr>
            <p:spPr bwMode="auto">
              <a:xfrm>
                <a:off x="297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1" name="Oval 3991"/>
              <p:cNvSpPr>
                <a:spLocks noChangeArrowheads="1"/>
              </p:cNvSpPr>
              <p:nvPr/>
            </p:nvSpPr>
            <p:spPr bwMode="auto">
              <a:xfrm>
                <a:off x="297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2" name="Oval 3992"/>
              <p:cNvSpPr>
                <a:spLocks noChangeArrowheads="1"/>
              </p:cNvSpPr>
              <p:nvPr/>
            </p:nvSpPr>
            <p:spPr bwMode="auto">
              <a:xfrm>
                <a:off x="298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3" name="Oval 3993"/>
              <p:cNvSpPr>
                <a:spLocks noChangeArrowheads="1"/>
              </p:cNvSpPr>
              <p:nvPr/>
            </p:nvSpPr>
            <p:spPr bwMode="auto">
              <a:xfrm>
                <a:off x="298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4" name="Oval 3994"/>
              <p:cNvSpPr>
                <a:spLocks noChangeArrowheads="1"/>
              </p:cNvSpPr>
              <p:nvPr/>
            </p:nvSpPr>
            <p:spPr bwMode="auto">
              <a:xfrm>
                <a:off x="299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5" name="Oval 3995"/>
              <p:cNvSpPr>
                <a:spLocks noChangeArrowheads="1"/>
              </p:cNvSpPr>
              <p:nvPr/>
            </p:nvSpPr>
            <p:spPr bwMode="auto">
              <a:xfrm>
                <a:off x="299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6" name="Oval 3996"/>
              <p:cNvSpPr>
                <a:spLocks noChangeArrowheads="1"/>
              </p:cNvSpPr>
              <p:nvPr/>
            </p:nvSpPr>
            <p:spPr bwMode="auto">
              <a:xfrm>
                <a:off x="299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7" name="Oval 3997"/>
              <p:cNvSpPr>
                <a:spLocks noChangeArrowheads="1"/>
              </p:cNvSpPr>
              <p:nvPr/>
            </p:nvSpPr>
            <p:spPr bwMode="auto">
              <a:xfrm>
                <a:off x="299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8" name="Oval 3998"/>
              <p:cNvSpPr>
                <a:spLocks noChangeArrowheads="1"/>
              </p:cNvSpPr>
              <p:nvPr/>
            </p:nvSpPr>
            <p:spPr bwMode="auto">
              <a:xfrm>
                <a:off x="300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9" name="Oval 3999"/>
              <p:cNvSpPr>
                <a:spLocks noChangeArrowheads="1"/>
              </p:cNvSpPr>
              <p:nvPr/>
            </p:nvSpPr>
            <p:spPr bwMode="auto">
              <a:xfrm>
                <a:off x="300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0" name="Oval 4000"/>
              <p:cNvSpPr>
                <a:spLocks noChangeArrowheads="1"/>
              </p:cNvSpPr>
              <p:nvPr/>
            </p:nvSpPr>
            <p:spPr bwMode="auto">
              <a:xfrm>
                <a:off x="301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1" name="Oval 4001"/>
              <p:cNvSpPr>
                <a:spLocks noChangeArrowheads="1"/>
              </p:cNvSpPr>
              <p:nvPr/>
            </p:nvSpPr>
            <p:spPr bwMode="auto">
              <a:xfrm>
                <a:off x="301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2" name="Oval 4002"/>
              <p:cNvSpPr>
                <a:spLocks noChangeArrowheads="1"/>
              </p:cNvSpPr>
              <p:nvPr/>
            </p:nvSpPr>
            <p:spPr bwMode="auto">
              <a:xfrm>
                <a:off x="301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3" name="Oval 4003"/>
              <p:cNvSpPr>
                <a:spLocks noChangeArrowheads="1"/>
              </p:cNvSpPr>
              <p:nvPr/>
            </p:nvSpPr>
            <p:spPr bwMode="auto">
              <a:xfrm>
                <a:off x="302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4" name="Oval 4004"/>
              <p:cNvSpPr>
                <a:spLocks noChangeArrowheads="1"/>
              </p:cNvSpPr>
              <p:nvPr/>
            </p:nvSpPr>
            <p:spPr bwMode="auto">
              <a:xfrm>
                <a:off x="302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5" name="Oval 4005"/>
              <p:cNvSpPr>
                <a:spLocks noChangeArrowheads="1"/>
              </p:cNvSpPr>
              <p:nvPr/>
            </p:nvSpPr>
            <p:spPr bwMode="auto">
              <a:xfrm>
                <a:off x="303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6" name="Oval 4006"/>
              <p:cNvSpPr>
                <a:spLocks noChangeArrowheads="1"/>
              </p:cNvSpPr>
              <p:nvPr/>
            </p:nvSpPr>
            <p:spPr bwMode="auto">
              <a:xfrm>
                <a:off x="303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7" name="Oval 4007"/>
              <p:cNvSpPr>
                <a:spLocks noChangeArrowheads="1"/>
              </p:cNvSpPr>
              <p:nvPr/>
            </p:nvSpPr>
            <p:spPr bwMode="auto">
              <a:xfrm>
                <a:off x="303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8" name="Oval 4008"/>
              <p:cNvSpPr>
                <a:spLocks noChangeArrowheads="1"/>
              </p:cNvSpPr>
              <p:nvPr/>
            </p:nvSpPr>
            <p:spPr bwMode="auto">
              <a:xfrm>
                <a:off x="304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9" name="Oval 4009"/>
              <p:cNvSpPr>
                <a:spLocks noChangeArrowheads="1"/>
              </p:cNvSpPr>
              <p:nvPr/>
            </p:nvSpPr>
            <p:spPr bwMode="auto">
              <a:xfrm>
                <a:off x="304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0" name="Oval 4010"/>
              <p:cNvSpPr>
                <a:spLocks noChangeArrowheads="1"/>
              </p:cNvSpPr>
              <p:nvPr/>
            </p:nvSpPr>
            <p:spPr bwMode="auto">
              <a:xfrm>
                <a:off x="305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1" name="Oval 4011"/>
              <p:cNvSpPr>
                <a:spLocks noChangeArrowheads="1"/>
              </p:cNvSpPr>
              <p:nvPr/>
            </p:nvSpPr>
            <p:spPr bwMode="auto">
              <a:xfrm>
                <a:off x="305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2" name="Oval 4012"/>
              <p:cNvSpPr>
                <a:spLocks noChangeArrowheads="1"/>
              </p:cNvSpPr>
              <p:nvPr/>
            </p:nvSpPr>
            <p:spPr bwMode="auto">
              <a:xfrm>
                <a:off x="305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3" name="Oval 4013"/>
              <p:cNvSpPr>
                <a:spLocks noChangeArrowheads="1"/>
              </p:cNvSpPr>
              <p:nvPr/>
            </p:nvSpPr>
            <p:spPr bwMode="auto">
              <a:xfrm>
                <a:off x="306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4" name="Oval 4014"/>
              <p:cNvSpPr>
                <a:spLocks noChangeArrowheads="1"/>
              </p:cNvSpPr>
              <p:nvPr/>
            </p:nvSpPr>
            <p:spPr bwMode="auto">
              <a:xfrm>
                <a:off x="306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5" name="Oval 4015"/>
              <p:cNvSpPr>
                <a:spLocks noChangeArrowheads="1"/>
              </p:cNvSpPr>
              <p:nvPr/>
            </p:nvSpPr>
            <p:spPr bwMode="auto">
              <a:xfrm>
                <a:off x="307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6" name="Oval 4016"/>
              <p:cNvSpPr>
                <a:spLocks noChangeArrowheads="1"/>
              </p:cNvSpPr>
              <p:nvPr/>
            </p:nvSpPr>
            <p:spPr bwMode="auto">
              <a:xfrm>
                <a:off x="307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7" name="Oval 4017"/>
              <p:cNvSpPr>
                <a:spLocks noChangeArrowheads="1"/>
              </p:cNvSpPr>
              <p:nvPr/>
            </p:nvSpPr>
            <p:spPr bwMode="auto">
              <a:xfrm>
                <a:off x="307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8" name="Oval 4018"/>
              <p:cNvSpPr>
                <a:spLocks noChangeArrowheads="1"/>
              </p:cNvSpPr>
              <p:nvPr/>
            </p:nvSpPr>
            <p:spPr bwMode="auto">
              <a:xfrm>
                <a:off x="308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9" name="Oval 4019"/>
              <p:cNvSpPr>
                <a:spLocks noChangeArrowheads="1"/>
              </p:cNvSpPr>
              <p:nvPr/>
            </p:nvSpPr>
            <p:spPr bwMode="auto">
              <a:xfrm>
                <a:off x="308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0" name="Oval 4020"/>
              <p:cNvSpPr>
                <a:spLocks noChangeArrowheads="1"/>
              </p:cNvSpPr>
              <p:nvPr/>
            </p:nvSpPr>
            <p:spPr bwMode="auto">
              <a:xfrm>
                <a:off x="308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1" name="Oval 4021"/>
              <p:cNvSpPr>
                <a:spLocks noChangeArrowheads="1"/>
              </p:cNvSpPr>
              <p:nvPr/>
            </p:nvSpPr>
            <p:spPr bwMode="auto">
              <a:xfrm>
                <a:off x="309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2" name="Oval 4022"/>
              <p:cNvSpPr>
                <a:spLocks noChangeArrowheads="1"/>
              </p:cNvSpPr>
              <p:nvPr/>
            </p:nvSpPr>
            <p:spPr bwMode="auto">
              <a:xfrm>
                <a:off x="3095" y="272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3" name="Oval 4023"/>
              <p:cNvSpPr>
                <a:spLocks noChangeArrowheads="1"/>
              </p:cNvSpPr>
              <p:nvPr/>
            </p:nvSpPr>
            <p:spPr bwMode="auto">
              <a:xfrm>
                <a:off x="3095"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3" name="Group 4225"/>
            <p:cNvGrpSpPr>
              <a:grpSpLocks/>
            </p:cNvGrpSpPr>
            <p:nvPr/>
          </p:nvGrpSpPr>
          <p:grpSpPr bwMode="auto">
            <a:xfrm>
              <a:off x="4919663" y="4021138"/>
              <a:ext cx="1241425" cy="342900"/>
              <a:chOff x="3099" y="2533"/>
              <a:chExt cx="782" cy="216"/>
            </a:xfrm>
          </p:grpSpPr>
          <p:sp>
            <p:nvSpPr>
              <p:cNvPr id="504" name="Oval 4025"/>
              <p:cNvSpPr>
                <a:spLocks noChangeArrowheads="1"/>
              </p:cNvSpPr>
              <p:nvPr/>
            </p:nvSpPr>
            <p:spPr bwMode="auto">
              <a:xfrm>
                <a:off x="3099"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5" name="Oval 4026"/>
              <p:cNvSpPr>
                <a:spLocks noChangeArrowheads="1"/>
              </p:cNvSpPr>
              <p:nvPr/>
            </p:nvSpPr>
            <p:spPr bwMode="auto">
              <a:xfrm>
                <a:off x="3103"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6" name="Oval 4027"/>
              <p:cNvSpPr>
                <a:spLocks noChangeArrowheads="1"/>
              </p:cNvSpPr>
              <p:nvPr/>
            </p:nvSpPr>
            <p:spPr bwMode="auto">
              <a:xfrm>
                <a:off x="3107"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7" name="Oval 4028"/>
              <p:cNvSpPr>
                <a:spLocks noChangeArrowheads="1"/>
              </p:cNvSpPr>
              <p:nvPr/>
            </p:nvSpPr>
            <p:spPr bwMode="auto">
              <a:xfrm>
                <a:off x="3111"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8" name="Oval 4029"/>
              <p:cNvSpPr>
                <a:spLocks noChangeArrowheads="1"/>
              </p:cNvSpPr>
              <p:nvPr/>
            </p:nvSpPr>
            <p:spPr bwMode="auto">
              <a:xfrm>
                <a:off x="311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9" name="Oval 4030"/>
              <p:cNvSpPr>
                <a:spLocks noChangeArrowheads="1"/>
              </p:cNvSpPr>
              <p:nvPr/>
            </p:nvSpPr>
            <p:spPr bwMode="auto">
              <a:xfrm>
                <a:off x="312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0" name="Oval 4031"/>
              <p:cNvSpPr>
                <a:spLocks noChangeArrowheads="1"/>
              </p:cNvSpPr>
              <p:nvPr/>
            </p:nvSpPr>
            <p:spPr bwMode="auto">
              <a:xfrm>
                <a:off x="312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1" name="Oval 4032"/>
              <p:cNvSpPr>
                <a:spLocks noChangeArrowheads="1"/>
              </p:cNvSpPr>
              <p:nvPr/>
            </p:nvSpPr>
            <p:spPr bwMode="auto">
              <a:xfrm>
                <a:off x="312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2" name="Oval 4033"/>
              <p:cNvSpPr>
                <a:spLocks noChangeArrowheads="1"/>
              </p:cNvSpPr>
              <p:nvPr/>
            </p:nvSpPr>
            <p:spPr bwMode="auto">
              <a:xfrm>
                <a:off x="313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3" name="Oval 4034"/>
              <p:cNvSpPr>
                <a:spLocks noChangeArrowheads="1"/>
              </p:cNvSpPr>
              <p:nvPr/>
            </p:nvSpPr>
            <p:spPr bwMode="auto">
              <a:xfrm>
                <a:off x="313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4" name="Oval 4035"/>
              <p:cNvSpPr>
                <a:spLocks noChangeArrowheads="1"/>
              </p:cNvSpPr>
              <p:nvPr/>
            </p:nvSpPr>
            <p:spPr bwMode="auto">
              <a:xfrm>
                <a:off x="314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5" name="Oval 4036"/>
              <p:cNvSpPr>
                <a:spLocks noChangeArrowheads="1"/>
              </p:cNvSpPr>
              <p:nvPr/>
            </p:nvSpPr>
            <p:spPr bwMode="auto">
              <a:xfrm>
                <a:off x="314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6" name="Oval 4037"/>
              <p:cNvSpPr>
                <a:spLocks noChangeArrowheads="1"/>
              </p:cNvSpPr>
              <p:nvPr/>
            </p:nvSpPr>
            <p:spPr bwMode="auto">
              <a:xfrm>
                <a:off x="314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7" name="Oval 4038"/>
              <p:cNvSpPr>
                <a:spLocks noChangeArrowheads="1"/>
              </p:cNvSpPr>
              <p:nvPr/>
            </p:nvSpPr>
            <p:spPr bwMode="auto">
              <a:xfrm>
                <a:off x="315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8" name="Oval 4039"/>
              <p:cNvSpPr>
                <a:spLocks noChangeArrowheads="1"/>
              </p:cNvSpPr>
              <p:nvPr/>
            </p:nvSpPr>
            <p:spPr bwMode="auto">
              <a:xfrm>
                <a:off x="315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9" name="Oval 4040"/>
              <p:cNvSpPr>
                <a:spLocks noChangeArrowheads="1"/>
              </p:cNvSpPr>
              <p:nvPr/>
            </p:nvSpPr>
            <p:spPr bwMode="auto">
              <a:xfrm>
                <a:off x="316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0" name="Oval 4041"/>
              <p:cNvSpPr>
                <a:spLocks noChangeArrowheads="1"/>
              </p:cNvSpPr>
              <p:nvPr/>
            </p:nvSpPr>
            <p:spPr bwMode="auto">
              <a:xfrm>
                <a:off x="316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1" name="Oval 4042"/>
              <p:cNvSpPr>
                <a:spLocks noChangeArrowheads="1"/>
              </p:cNvSpPr>
              <p:nvPr/>
            </p:nvSpPr>
            <p:spPr bwMode="auto">
              <a:xfrm>
                <a:off x="316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2" name="Oval 4043"/>
              <p:cNvSpPr>
                <a:spLocks noChangeArrowheads="1"/>
              </p:cNvSpPr>
              <p:nvPr/>
            </p:nvSpPr>
            <p:spPr bwMode="auto">
              <a:xfrm>
                <a:off x="317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3" name="Oval 4044"/>
              <p:cNvSpPr>
                <a:spLocks noChangeArrowheads="1"/>
              </p:cNvSpPr>
              <p:nvPr/>
            </p:nvSpPr>
            <p:spPr bwMode="auto">
              <a:xfrm>
                <a:off x="317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4" name="Oval 4045"/>
              <p:cNvSpPr>
                <a:spLocks noChangeArrowheads="1"/>
              </p:cNvSpPr>
              <p:nvPr/>
            </p:nvSpPr>
            <p:spPr bwMode="auto">
              <a:xfrm>
                <a:off x="318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5" name="Oval 4046"/>
              <p:cNvSpPr>
                <a:spLocks noChangeArrowheads="1"/>
              </p:cNvSpPr>
              <p:nvPr/>
            </p:nvSpPr>
            <p:spPr bwMode="auto">
              <a:xfrm>
                <a:off x="318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6" name="Oval 4047"/>
              <p:cNvSpPr>
                <a:spLocks noChangeArrowheads="1"/>
              </p:cNvSpPr>
              <p:nvPr/>
            </p:nvSpPr>
            <p:spPr bwMode="auto">
              <a:xfrm>
                <a:off x="318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7" name="Oval 4048"/>
              <p:cNvSpPr>
                <a:spLocks noChangeArrowheads="1"/>
              </p:cNvSpPr>
              <p:nvPr/>
            </p:nvSpPr>
            <p:spPr bwMode="auto">
              <a:xfrm>
                <a:off x="319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8" name="Oval 4049"/>
              <p:cNvSpPr>
                <a:spLocks noChangeArrowheads="1"/>
              </p:cNvSpPr>
              <p:nvPr/>
            </p:nvSpPr>
            <p:spPr bwMode="auto">
              <a:xfrm>
                <a:off x="319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9" name="Oval 4050"/>
              <p:cNvSpPr>
                <a:spLocks noChangeArrowheads="1"/>
              </p:cNvSpPr>
              <p:nvPr/>
            </p:nvSpPr>
            <p:spPr bwMode="auto">
              <a:xfrm>
                <a:off x="320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0" name="Oval 4051"/>
              <p:cNvSpPr>
                <a:spLocks noChangeArrowheads="1"/>
              </p:cNvSpPr>
              <p:nvPr/>
            </p:nvSpPr>
            <p:spPr bwMode="auto">
              <a:xfrm>
                <a:off x="320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1" name="Oval 4052"/>
              <p:cNvSpPr>
                <a:spLocks noChangeArrowheads="1"/>
              </p:cNvSpPr>
              <p:nvPr/>
            </p:nvSpPr>
            <p:spPr bwMode="auto">
              <a:xfrm>
                <a:off x="320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2" name="Oval 4053"/>
              <p:cNvSpPr>
                <a:spLocks noChangeArrowheads="1"/>
              </p:cNvSpPr>
              <p:nvPr/>
            </p:nvSpPr>
            <p:spPr bwMode="auto">
              <a:xfrm>
                <a:off x="321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3" name="Oval 4054"/>
              <p:cNvSpPr>
                <a:spLocks noChangeArrowheads="1"/>
              </p:cNvSpPr>
              <p:nvPr/>
            </p:nvSpPr>
            <p:spPr bwMode="auto">
              <a:xfrm>
                <a:off x="321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4" name="Oval 4055"/>
              <p:cNvSpPr>
                <a:spLocks noChangeArrowheads="1"/>
              </p:cNvSpPr>
              <p:nvPr/>
            </p:nvSpPr>
            <p:spPr bwMode="auto">
              <a:xfrm>
                <a:off x="322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5" name="Oval 4056"/>
              <p:cNvSpPr>
                <a:spLocks noChangeArrowheads="1"/>
              </p:cNvSpPr>
              <p:nvPr/>
            </p:nvSpPr>
            <p:spPr bwMode="auto">
              <a:xfrm>
                <a:off x="322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6" name="Oval 4057"/>
              <p:cNvSpPr>
                <a:spLocks noChangeArrowheads="1"/>
              </p:cNvSpPr>
              <p:nvPr/>
            </p:nvSpPr>
            <p:spPr bwMode="auto">
              <a:xfrm>
                <a:off x="322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7" name="Oval 4058"/>
              <p:cNvSpPr>
                <a:spLocks noChangeArrowheads="1"/>
              </p:cNvSpPr>
              <p:nvPr/>
            </p:nvSpPr>
            <p:spPr bwMode="auto">
              <a:xfrm>
                <a:off x="323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8" name="Oval 4059"/>
              <p:cNvSpPr>
                <a:spLocks noChangeArrowheads="1"/>
              </p:cNvSpPr>
              <p:nvPr/>
            </p:nvSpPr>
            <p:spPr bwMode="auto">
              <a:xfrm>
                <a:off x="323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9" name="Oval 4060"/>
              <p:cNvSpPr>
                <a:spLocks noChangeArrowheads="1"/>
              </p:cNvSpPr>
              <p:nvPr/>
            </p:nvSpPr>
            <p:spPr bwMode="auto">
              <a:xfrm>
                <a:off x="324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0" name="Oval 4061"/>
              <p:cNvSpPr>
                <a:spLocks noChangeArrowheads="1"/>
              </p:cNvSpPr>
              <p:nvPr/>
            </p:nvSpPr>
            <p:spPr bwMode="auto">
              <a:xfrm>
                <a:off x="324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1" name="Oval 4062"/>
              <p:cNvSpPr>
                <a:spLocks noChangeArrowheads="1"/>
              </p:cNvSpPr>
              <p:nvPr/>
            </p:nvSpPr>
            <p:spPr bwMode="auto">
              <a:xfrm>
                <a:off x="324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2" name="Oval 4063"/>
              <p:cNvSpPr>
                <a:spLocks noChangeArrowheads="1"/>
              </p:cNvSpPr>
              <p:nvPr/>
            </p:nvSpPr>
            <p:spPr bwMode="auto">
              <a:xfrm>
                <a:off x="325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3" name="Oval 4064"/>
              <p:cNvSpPr>
                <a:spLocks noChangeArrowheads="1"/>
              </p:cNvSpPr>
              <p:nvPr/>
            </p:nvSpPr>
            <p:spPr bwMode="auto">
              <a:xfrm>
                <a:off x="325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4" name="Oval 4065"/>
              <p:cNvSpPr>
                <a:spLocks noChangeArrowheads="1"/>
              </p:cNvSpPr>
              <p:nvPr/>
            </p:nvSpPr>
            <p:spPr bwMode="auto">
              <a:xfrm>
                <a:off x="326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5" name="Oval 4066"/>
              <p:cNvSpPr>
                <a:spLocks noChangeArrowheads="1"/>
              </p:cNvSpPr>
              <p:nvPr/>
            </p:nvSpPr>
            <p:spPr bwMode="auto">
              <a:xfrm>
                <a:off x="326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6" name="Oval 4067"/>
              <p:cNvSpPr>
                <a:spLocks noChangeArrowheads="1"/>
              </p:cNvSpPr>
              <p:nvPr/>
            </p:nvSpPr>
            <p:spPr bwMode="auto">
              <a:xfrm>
                <a:off x="326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7" name="Oval 4068"/>
              <p:cNvSpPr>
                <a:spLocks noChangeArrowheads="1"/>
              </p:cNvSpPr>
              <p:nvPr/>
            </p:nvSpPr>
            <p:spPr bwMode="auto">
              <a:xfrm>
                <a:off x="327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8" name="Oval 4069"/>
              <p:cNvSpPr>
                <a:spLocks noChangeArrowheads="1"/>
              </p:cNvSpPr>
              <p:nvPr/>
            </p:nvSpPr>
            <p:spPr bwMode="auto">
              <a:xfrm>
                <a:off x="327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9" name="Oval 4070"/>
              <p:cNvSpPr>
                <a:spLocks noChangeArrowheads="1"/>
              </p:cNvSpPr>
              <p:nvPr/>
            </p:nvSpPr>
            <p:spPr bwMode="auto">
              <a:xfrm>
                <a:off x="328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0" name="Oval 4071"/>
              <p:cNvSpPr>
                <a:spLocks noChangeArrowheads="1"/>
              </p:cNvSpPr>
              <p:nvPr/>
            </p:nvSpPr>
            <p:spPr bwMode="auto">
              <a:xfrm>
                <a:off x="328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1" name="Oval 4072"/>
              <p:cNvSpPr>
                <a:spLocks noChangeArrowheads="1"/>
              </p:cNvSpPr>
              <p:nvPr/>
            </p:nvSpPr>
            <p:spPr bwMode="auto">
              <a:xfrm>
                <a:off x="328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2" name="Oval 4073"/>
              <p:cNvSpPr>
                <a:spLocks noChangeArrowheads="1"/>
              </p:cNvSpPr>
              <p:nvPr/>
            </p:nvSpPr>
            <p:spPr bwMode="auto">
              <a:xfrm>
                <a:off x="329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3" name="Oval 4074"/>
              <p:cNvSpPr>
                <a:spLocks noChangeArrowheads="1"/>
              </p:cNvSpPr>
              <p:nvPr/>
            </p:nvSpPr>
            <p:spPr bwMode="auto">
              <a:xfrm>
                <a:off x="329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4" name="Oval 4075"/>
              <p:cNvSpPr>
                <a:spLocks noChangeArrowheads="1"/>
              </p:cNvSpPr>
              <p:nvPr/>
            </p:nvSpPr>
            <p:spPr bwMode="auto">
              <a:xfrm>
                <a:off x="330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5" name="Oval 4076"/>
              <p:cNvSpPr>
                <a:spLocks noChangeArrowheads="1"/>
              </p:cNvSpPr>
              <p:nvPr/>
            </p:nvSpPr>
            <p:spPr bwMode="auto">
              <a:xfrm>
                <a:off x="330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6" name="Oval 4077"/>
              <p:cNvSpPr>
                <a:spLocks noChangeArrowheads="1"/>
              </p:cNvSpPr>
              <p:nvPr/>
            </p:nvSpPr>
            <p:spPr bwMode="auto">
              <a:xfrm>
                <a:off x="330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7" name="Oval 4078"/>
              <p:cNvSpPr>
                <a:spLocks noChangeArrowheads="1"/>
              </p:cNvSpPr>
              <p:nvPr/>
            </p:nvSpPr>
            <p:spPr bwMode="auto">
              <a:xfrm>
                <a:off x="331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8" name="Oval 4079"/>
              <p:cNvSpPr>
                <a:spLocks noChangeArrowheads="1"/>
              </p:cNvSpPr>
              <p:nvPr/>
            </p:nvSpPr>
            <p:spPr bwMode="auto">
              <a:xfrm>
                <a:off x="331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9" name="Oval 4080"/>
              <p:cNvSpPr>
                <a:spLocks noChangeArrowheads="1"/>
              </p:cNvSpPr>
              <p:nvPr/>
            </p:nvSpPr>
            <p:spPr bwMode="auto">
              <a:xfrm>
                <a:off x="331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0" name="Oval 4081"/>
              <p:cNvSpPr>
                <a:spLocks noChangeArrowheads="1"/>
              </p:cNvSpPr>
              <p:nvPr/>
            </p:nvSpPr>
            <p:spPr bwMode="auto">
              <a:xfrm>
                <a:off x="332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1" name="Oval 4082"/>
              <p:cNvSpPr>
                <a:spLocks noChangeArrowheads="1"/>
              </p:cNvSpPr>
              <p:nvPr/>
            </p:nvSpPr>
            <p:spPr bwMode="auto">
              <a:xfrm>
                <a:off x="332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2" name="Oval 4083"/>
              <p:cNvSpPr>
                <a:spLocks noChangeArrowheads="1"/>
              </p:cNvSpPr>
              <p:nvPr/>
            </p:nvSpPr>
            <p:spPr bwMode="auto">
              <a:xfrm>
                <a:off x="332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3" name="Oval 4084"/>
              <p:cNvSpPr>
                <a:spLocks noChangeArrowheads="1"/>
              </p:cNvSpPr>
              <p:nvPr/>
            </p:nvSpPr>
            <p:spPr bwMode="auto">
              <a:xfrm>
                <a:off x="332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4" name="Oval 4085"/>
              <p:cNvSpPr>
                <a:spLocks noChangeArrowheads="1"/>
              </p:cNvSpPr>
              <p:nvPr/>
            </p:nvSpPr>
            <p:spPr bwMode="auto">
              <a:xfrm>
                <a:off x="333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5" name="Oval 4086"/>
              <p:cNvSpPr>
                <a:spLocks noChangeArrowheads="1"/>
              </p:cNvSpPr>
              <p:nvPr/>
            </p:nvSpPr>
            <p:spPr bwMode="auto">
              <a:xfrm>
                <a:off x="333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6" name="Oval 4087"/>
              <p:cNvSpPr>
                <a:spLocks noChangeArrowheads="1"/>
              </p:cNvSpPr>
              <p:nvPr/>
            </p:nvSpPr>
            <p:spPr bwMode="auto">
              <a:xfrm>
                <a:off x="334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7" name="Oval 4088"/>
              <p:cNvSpPr>
                <a:spLocks noChangeArrowheads="1"/>
              </p:cNvSpPr>
              <p:nvPr/>
            </p:nvSpPr>
            <p:spPr bwMode="auto">
              <a:xfrm>
                <a:off x="334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8" name="Oval 4089"/>
              <p:cNvSpPr>
                <a:spLocks noChangeArrowheads="1"/>
              </p:cNvSpPr>
              <p:nvPr/>
            </p:nvSpPr>
            <p:spPr bwMode="auto">
              <a:xfrm>
                <a:off x="334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9" name="Oval 4090"/>
              <p:cNvSpPr>
                <a:spLocks noChangeArrowheads="1"/>
              </p:cNvSpPr>
              <p:nvPr/>
            </p:nvSpPr>
            <p:spPr bwMode="auto">
              <a:xfrm>
                <a:off x="335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0" name="Oval 4091"/>
              <p:cNvSpPr>
                <a:spLocks noChangeArrowheads="1"/>
              </p:cNvSpPr>
              <p:nvPr/>
            </p:nvSpPr>
            <p:spPr bwMode="auto">
              <a:xfrm>
                <a:off x="335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1" name="Oval 4092"/>
              <p:cNvSpPr>
                <a:spLocks noChangeArrowheads="1"/>
              </p:cNvSpPr>
              <p:nvPr/>
            </p:nvSpPr>
            <p:spPr bwMode="auto">
              <a:xfrm>
                <a:off x="336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2" name="Oval 4093"/>
              <p:cNvSpPr>
                <a:spLocks noChangeArrowheads="1"/>
              </p:cNvSpPr>
              <p:nvPr/>
            </p:nvSpPr>
            <p:spPr bwMode="auto">
              <a:xfrm>
                <a:off x="336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3" name="Oval 4094"/>
              <p:cNvSpPr>
                <a:spLocks noChangeArrowheads="1"/>
              </p:cNvSpPr>
              <p:nvPr/>
            </p:nvSpPr>
            <p:spPr bwMode="auto">
              <a:xfrm>
                <a:off x="336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4" name="Oval 4095"/>
              <p:cNvSpPr>
                <a:spLocks noChangeArrowheads="1"/>
              </p:cNvSpPr>
              <p:nvPr/>
            </p:nvSpPr>
            <p:spPr bwMode="auto">
              <a:xfrm>
                <a:off x="337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5" name="Oval 4096"/>
              <p:cNvSpPr>
                <a:spLocks noChangeArrowheads="1"/>
              </p:cNvSpPr>
              <p:nvPr/>
            </p:nvSpPr>
            <p:spPr bwMode="auto">
              <a:xfrm>
                <a:off x="337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6" name="Oval 4097"/>
              <p:cNvSpPr>
                <a:spLocks noChangeArrowheads="1"/>
              </p:cNvSpPr>
              <p:nvPr/>
            </p:nvSpPr>
            <p:spPr bwMode="auto">
              <a:xfrm>
                <a:off x="338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7" name="Oval 4098"/>
              <p:cNvSpPr>
                <a:spLocks noChangeArrowheads="1"/>
              </p:cNvSpPr>
              <p:nvPr/>
            </p:nvSpPr>
            <p:spPr bwMode="auto">
              <a:xfrm>
                <a:off x="338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8" name="Oval 4099"/>
              <p:cNvSpPr>
                <a:spLocks noChangeArrowheads="1"/>
              </p:cNvSpPr>
              <p:nvPr/>
            </p:nvSpPr>
            <p:spPr bwMode="auto">
              <a:xfrm>
                <a:off x="338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9" name="Oval 4100"/>
              <p:cNvSpPr>
                <a:spLocks noChangeArrowheads="1"/>
              </p:cNvSpPr>
              <p:nvPr/>
            </p:nvSpPr>
            <p:spPr bwMode="auto">
              <a:xfrm>
                <a:off x="339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0" name="Oval 4101"/>
              <p:cNvSpPr>
                <a:spLocks noChangeArrowheads="1"/>
              </p:cNvSpPr>
              <p:nvPr/>
            </p:nvSpPr>
            <p:spPr bwMode="auto">
              <a:xfrm>
                <a:off x="339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1" name="Oval 4102"/>
              <p:cNvSpPr>
                <a:spLocks noChangeArrowheads="1"/>
              </p:cNvSpPr>
              <p:nvPr/>
            </p:nvSpPr>
            <p:spPr bwMode="auto">
              <a:xfrm>
                <a:off x="340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2" name="Oval 4103"/>
              <p:cNvSpPr>
                <a:spLocks noChangeArrowheads="1"/>
              </p:cNvSpPr>
              <p:nvPr/>
            </p:nvSpPr>
            <p:spPr bwMode="auto">
              <a:xfrm>
                <a:off x="340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3" name="Oval 4104"/>
              <p:cNvSpPr>
                <a:spLocks noChangeArrowheads="1"/>
              </p:cNvSpPr>
              <p:nvPr/>
            </p:nvSpPr>
            <p:spPr bwMode="auto">
              <a:xfrm>
                <a:off x="340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4" name="Oval 4105"/>
              <p:cNvSpPr>
                <a:spLocks noChangeArrowheads="1"/>
              </p:cNvSpPr>
              <p:nvPr/>
            </p:nvSpPr>
            <p:spPr bwMode="auto">
              <a:xfrm>
                <a:off x="341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5" name="Oval 4106"/>
              <p:cNvSpPr>
                <a:spLocks noChangeArrowheads="1"/>
              </p:cNvSpPr>
              <p:nvPr/>
            </p:nvSpPr>
            <p:spPr bwMode="auto">
              <a:xfrm>
                <a:off x="341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6" name="Oval 4107"/>
              <p:cNvSpPr>
                <a:spLocks noChangeArrowheads="1"/>
              </p:cNvSpPr>
              <p:nvPr/>
            </p:nvSpPr>
            <p:spPr bwMode="auto">
              <a:xfrm>
                <a:off x="341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7" name="Oval 4108"/>
              <p:cNvSpPr>
                <a:spLocks noChangeArrowheads="1"/>
              </p:cNvSpPr>
              <p:nvPr/>
            </p:nvSpPr>
            <p:spPr bwMode="auto">
              <a:xfrm>
                <a:off x="342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8" name="Oval 4109"/>
              <p:cNvSpPr>
                <a:spLocks noChangeArrowheads="1"/>
              </p:cNvSpPr>
              <p:nvPr/>
            </p:nvSpPr>
            <p:spPr bwMode="auto">
              <a:xfrm>
                <a:off x="342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9" name="Oval 4110"/>
              <p:cNvSpPr>
                <a:spLocks noChangeArrowheads="1"/>
              </p:cNvSpPr>
              <p:nvPr/>
            </p:nvSpPr>
            <p:spPr bwMode="auto">
              <a:xfrm>
                <a:off x="342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0" name="Oval 4111"/>
              <p:cNvSpPr>
                <a:spLocks noChangeArrowheads="1"/>
              </p:cNvSpPr>
              <p:nvPr/>
            </p:nvSpPr>
            <p:spPr bwMode="auto">
              <a:xfrm>
                <a:off x="343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1" name="Oval 4112"/>
              <p:cNvSpPr>
                <a:spLocks noChangeArrowheads="1"/>
              </p:cNvSpPr>
              <p:nvPr/>
            </p:nvSpPr>
            <p:spPr bwMode="auto">
              <a:xfrm>
                <a:off x="343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2" name="Oval 4113"/>
              <p:cNvSpPr>
                <a:spLocks noChangeArrowheads="1"/>
              </p:cNvSpPr>
              <p:nvPr/>
            </p:nvSpPr>
            <p:spPr bwMode="auto">
              <a:xfrm>
                <a:off x="344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3" name="Oval 4114"/>
              <p:cNvSpPr>
                <a:spLocks noChangeArrowheads="1"/>
              </p:cNvSpPr>
              <p:nvPr/>
            </p:nvSpPr>
            <p:spPr bwMode="auto">
              <a:xfrm>
                <a:off x="344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4" name="Oval 4115"/>
              <p:cNvSpPr>
                <a:spLocks noChangeArrowheads="1"/>
              </p:cNvSpPr>
              <p:nvPr/>
            </p:nvSpPr>
            <p:spPr bwMode="auto">
              <a:xfrm>
                <a:off x="344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5" name="Oval 4116"/>
              <p:cNvSpPr>
                <a:spLocks noChangeArrowheads="1"/>
              </p:cNvSpPr>
              <p:nvPr/>
            </p:nvSpPr>
            <p:spPr bwMode="auto">
              <a:xfrm>
                <a:off x="345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6" name="Oval 4117"/>
              <p:cNvSpPr>
                <a:spLocks noChangeArrowheads="1"/>
              </p:cNvSpPr>
              <p:nvPr/>
            </p:nvSpPr>
            <p:spPr bwMode="auto">
              <a:xfrm>
                <a:off x="345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7" name="Oval 4118"/>
              <p:cNvSpPr>
                <a:spLocks noChangeArrowheads="1"/>
              </p:cNvSpPr>
              <p:nvPr/>
            </p:nvSpPr>
            <p:spPr bwMode="auto">
              <a:xfrm>
                <a:off x="346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8" name="Oval 4119"/>
              <p:cNvSpPr>
                <a:spLocks noChangeArrowheads="1"/>
              </p:cNvSpPr>
              <p:nvPr/>
            </p:nvSpPr>
            <p:spPr bwMode="auto">
              <a:xfrm>
                <a:off x="346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9" name="Oval 4120"/>
              <p:cNvSpPr>
                <a:spLocks noChangeArrowheads="1"/>
              </p:cNvSpPr>
              <p:nvPr/>
            </p:nvSpPr>
            <p:spPr bwMode="auto">
              <a:xfrm>
                <a:off x="346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0" name="Oval 4121"/>
              <p:cNvSpPr>
                <a:spLocks noChangeArrowheads="1"/>
              </p:cNvSpPr>
              <p:nvPr/>
            </p:nvSpPr>
            <p:spPr bwMode="auto">
              <a:xfrm>
                <a:off x="347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1" name="Oval 4122"/>
              <p:cNvSpPr>
                <a:spLocks noChangeArrowheads="1"/>
              </p:cNvSpPr>
              <p:nvPr/>
            </p:nvSpPr>
            <p:spPr bwMode="auto">
              <a:xfrm>
                <a:off x="347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2" name="Oval 4123"/>
              <p:cNvSpPr>
                <a:spLocks noChangeArrowheads="1"/>
              </p:cNvSpPr>
              <p:nvPr/>
            </p:nvSpPr>
            <p:spPr bwMode="auto">
              <a:xfrm>
                <a:off x="348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3" name="Oval 4124"/>
              <p:cNvSpPr>
                <a:spLocks noChangeArrowheads="1"/>
              </p:cNvSpPr>
              <p:nvPr/>
            </p:nvSpPr>
            <p:spPr bwMode="auto">
              <a:xfrm>
                <a:off x="348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4" name="Oval 4125"/>
              <p:cNvSpPr>
                <a:spLocks noChangeArrowheads="1"/>
              </p:cNvSpPr>
              <p:nvPr/>
            </p:nvSpPr>
            <p:spPr bwMode="auto">
              <a:xfrm>
                <a:off x="348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5" name="Oval 4126"/>
              <p:cNvSpPr>
                <a:spLocks noChangeArrowheads="1"/>
              </p:cNvSpPr>
              <p:nvPr/>
            </p:nvSpPr>
            <p:spPr bwMode="auto">
              <a:xfrm>
                <a:off x="349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6" name="Oval 4127"/>
              <p:cNvSpPr>
                <a:spLocks noChangeArrowheads="1"/>
              </p:cNvSpPr>
              <p:nvPr/>
            </p:nvSpPr>
            <p:spPr bwMode="auto">
              <a:xfrm>
                <a:off x="349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7" name="Oval 4128"/>
              <p:cNvSpPr>
                <a:spLocks noChangeArrowheads="1"/>
              </p:cNvSpPr>
              <p:nvPr/>
            </p:nvSpPr>
            <p:spPr bwMode="auto">
              <a:xfrm>
                <a:off x="350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8" name="Oval 4129"/>
              <p:cNvSpPr>
                <a:spLocks noChangeArrowheads="1"/>
              </p:cNvSpPr>
              <p:nvPr/>
            </p:nvSpPr>
            <p:spPr bwMode="auto">
              <a:xfrm>
                <a:off x="350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9" name="Oval 4130"/>
              <p:cNvSpPr>
                <a:spLocks noChangeArrowheads="1"/>
              </p:cNvSpPr>
              <p:nvPr/>
            </p:nvSpPr>
            <p:spPr bwMode="auto">
              <a:xfrm>
                <a:off x="350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0" name="Oval 4131"/>
              <p:cNvSpPr>
                <a:spLocks noChangeArrowheads="1"/>
              </p:cNvSpPr>
              <p:nvPr/>
            </p:nvSpPr>
            <p:spPr bwMode="auto">
              <a:xfrm>
                <a:off x="350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1" name="Oval 4132"/>
              <p:cNvSpPr>
                <a:spLocks noChangeArrowheads="1"/>
              </p:cNvSpPr>
              <p:nvPr/>
            </p:nvSpPr>
            <p:spPr bwMode="auto">
              <a:xfrm>
                <a:off x="351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2" name="Oval 4133"/>
              <p:cNvSpPr>
                <a:spLocks noChangeArrowheads="1"/>
              </p:cNvSpPr>
              <p:nvPr/>
            </p:nvSpPr>
            <p:spPr bwMode="auto">
              <a:xfrm>
                <a:off x="351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3" name="Oval 4134"/>
              <p:cNvSpPr>
                <a:spLocks noChangeArrowheads="1"/>
              </p:cNvSpPr>
              <p:nvPr/>
            </p:nvSpPr>
            <p:spPr bwMode="auto">
              <a:xfrm>
                <a:off x="352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4" name="Oval 4135"/>
              <p:cNvSpPr>
                <a:spLocks noChangeArrowheads="1"/>
              </p:cNvSpPr>
              <p:nvPr/>
            </p:nvSpPr>
            <p:spPr bwMode="auto">
              <a:xfrm>
                <a:off x="352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5" name="Oval 4136"/>
              <p:cNvSpPr>
                <a:spLocks noChangeArrowheads="1"/>
              </p:cNvSpPr>
              <p:nvPr/>
            </p:nvSpPr>
            <p:spPr bwMode="auto">
              <a:xfrm>
                <a:off x="352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6" name="Oval 4137"/>
              <p:cNvSpPr>
                <a:spLocks noChangeArrowheads="1"/>
              </p:cNvSpPr>
              <p:nvPr/>
            </p:nvSpPr>
            <p:spPr bwMode="auto">
              <a:xfrm>
                <a:off x="352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7" name="Oval 4138"/>
              <p:cNvSpPr>
                <a:spLocks noChangeArrowheads="1"/>
              </p:cNvSpPr>
              <p:nvPr/>
            </p:nvSpPr>
            <p:spPr bwMode="auto">
              <a:xfrm>
                <a:off x="353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8" name="Oval 4139"/>
              <p:cNvSpPr>
                <a:spLocks noChangeArrowheads="1"/>
              </p:cNvSpPr>
              <p:nvPr/>
            </p:nvSpPr>
            <p:spPr bwMode="auto">
              <a:xfrm>
                <a:off x="353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9" name="Oval 4140"/>
              <p:cNvSpPr>
                <a:spLocks noChangeArrowheads="1"/>
              </p:cNvSpPr>
              <p:nvPr/>
            </p:nvSpPr>
            <p:spPr bwMode="auto">
              <a:xfrm>
                <a:off x="354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0" name="Oval 4141"/>
              <p:cNvSpPr>
                <a:spLocks noChangeArrowheads="1"/>
              </p:cNvSpPr>
              <p:nvPr/>
            </p:nvSpPr>
            <p:spPr bwMode="auto">
              <a:xfrm>
                <a:off x="354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1" name="Oval 4142"/>
              <p:cNvSpPr>
                <a:spLocks noChangeArrowheads="1"/>
              </p:cNvSpPr>
              <p:nvPr/>
            </p:nvSpPr>
            <p:spPr bwMode="auto">
              <a:xfrm>
                <a:off x="354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2" name="Oval 4143"/>
              <p:cNvSpPr>
                <a:spLocks noChangeArrowheads="1"/>
              </p:cNvSpPr>
              <p:nvPr/>
            </p:nvSpPr>
            <p:spPr bwMode="auto">
              <a:xfrm>
                <a:off x="355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3" name="Oval 4144"/>
              <p:cNvSpPr>
                <a:spLocks noChangeArrowheads="1"/>
              </p:cNvSpPr>
              <p:nvPr/>
            </p:nvSpPr>
            <p:spPr bwMode="auto">
              <a:xfrm>
                <a:off x="355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4" name="Oval 4145"/>
              <p:cNvSpPr>
                <a:spLocks noChangeArrowheads="1"/>
              </p:cNvSpPr>
              <p:nvPr/>
            </p:nvSpPr>
            <p:spPr bwMode="auto">
              <a:xfrm>
                <a:off x="356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5" name="Oval 4146"/>
              <p:cNvSpPr>
                <a:spLocks noChangeArrowheads="1"/>
              </p:cNvSpPr>
              <p:nvPr/>
            </p:nvSpPr>
            <p:spPr bwMode="auto">
              <a:xfrm>
                <a:off x="356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6" name="Oval 4147"/>
              <p:cNvSpPr>
                <a:spLocks noChangeArrowheads="1"/>
              </p:cNvSpPr>
              <p:nvPr/>
            </p:nvSpPr>
            <p:spPr bwMode="auto">
              <a:xfrm>
                <a:off x="356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7" name="Oval 4148"/>
              <p:cNvSpPr>
                <a:spLocks noChangeArrowheads="1"/>
              </p:cNvSpPr>
              <p:nvPr/>
            </p:nvSpPr>
            <p:spPr bwMode="auto">
              <a:xfrm>
                <a:off x="357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8" name="Oval 4149"/>
              <p:cNvSpPr>
                <a:spLocks noChangeArrowheads="1"/>
              </p:cNvSpPr>
              <p:nvPr/>
            </p:nvSpPr>
            <p:spPr bwMode="auto">
              <a:xfrm>
                <a:off x="357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9" name="Oval 4150"/>
              <p:cNvSpPr>
                <a:spLocks noChangeArrowheads="1"/>
              </p:cNvSpPr>
              <p:nvPr/>
            </p:nvSpPr>
            <p:spPr bwMode="auto">
              <a:xfrm>
                <a:off x="358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0" name="Oval 4151"/>
              <p:cNvSpPr>
                <a:spLocks noChangeArrowheads="1"/>
              </p:cNvSpPr>
              <p:nvPr/>
            </p:nvSpPr>
            <p:spPr bwMode="auto">
              <a:xfrm>
                <a:off x="358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1" name="Oval 4152"/>
              <p:cNvSpPr>
                <a:spLocks noChangeArrowheads="1"/>
              </p:cNvSpPr>
              <p:nvPr/>
            </p:nvSpPr>
            <p:spPr bwMode="auto">
              <a:xfrm>
                <a:off x="358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2" name="Oval 4153"/>
              <p:cNvSpPr>
                <a:spLocks noChangeArrowheads="1"/>
              </p:cNvSpPr>
              <p:nvPr/>
            </p:nvSpPr>
            <p:spPr bwMode="auto">
              <a:xfrm>
                <a:off x="359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3" name="Oval 4154"/>
              <p:cNvSpPr>
                <a:spLocks noChangeArrowheads="1"/>
              </p:cNvSpPr>
              <p:nvPr/>
            </p:nvSpPr>
            <p:spPr bwMode="auto">
              <a:xfrm>
                <a:off x="359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4" name="Oval 4155"/>
              <p:cNvSpPr>
                <a:spLocks noChangeArrowheads="1"/>
              </p:cNvSpPr>
              <p:nvPr/>
            </p:nvSpPr>
            <p:spPr bwMode="auto">
              <a:xfrm>
                <a:off x="360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5" name="Oval 4156"/>
              <p:cNvSpPr>
                <a:spLocks noChangeArrowheads="1"/>
              </p:cNvSpPr>
              <p:nvPr/>
            </p:nvSpPr>
            <p:spPr bwMode="auto">
              <a:xfrm>
                <a:off x="360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6" name="Oval 4157"/>
              <p:cNvSpPr>
                <a:spLocks noChangeArrowheads="1"/>
              </p:cNvSpPr>
              <p:nvPr/>
            </p:nvSpPr>
            <p:spPr bwMode="auto">
              <a:xfrm>
                <a:off x="360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7" name="Oval 4158"/>
              <p:cNvSpPr>
                <a:spLocks noChangeArrowheads="1"/>
              </p:cNvSpPr>
              <p:nvPr/>
            </p:nvSpPr>
            <p:spPr bwMode="auto">
              <a:xfrm>
                <a:off x="360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8" name="Oval 4159"/>
              <p:cNvSpPr>
                <a:spLocks noChangeArrowheads="1"/>
              </p:cNvSpPr>
              <p:nvPr/>
            </p:nvSpPr>
            <p:spPr bwMode="auto">
              <a:xfrm>
                <a:off x="361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9" name="Oval 4160"/>
              <p:cNvSpPr>
                <a:spLocks noChangeArrowheads="1"/>
              </p:cNvSpPr>
              <p:nvPr/>
            </p:nvSpPr>
            <p:spPr bwMode="auto">
              <a:xfrm>
                <a:off x="361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0" name="Oval 4161"/>
              <p:cNvSpPr>
                <a:spLocks noChangeArrowheads="1"/>
              </p:cNvSpPr>
              <p:nvPr/>
            </p:nvSpPr>
            <p:spPr bwMode="auto">
              <a:xfrm>
                <a:off x="362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1" name="Oval 4162"/>
              <p:cNvSpPr>
                <a:spLocks noChangeArrowheads="1"/>
              </p:cNvSpPr>
              <p:nvPr/>
            </p:nvSpPr>
            <p:spPr bwMode="auto">
              <a:xfrm>
                <a:off x="362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2" name="Oval 4163"/>
              <p:cNvSpPr>
                <a:spLocks noChangeArrowheads="1"/>
              </p:cNvSpPr>
              <p:nvPr/>
            </p:nvSpPr>
            <p:spPr bwMode="auto">
              <a:xfrm>
                <a:off x="362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3" name="Oval 4164"/>
              <p:cNvSpPr>
                <a:spLocks noChangeArrowheads="1"/>
              </p:cNvSpPr>
              <p:nvPr/>
            </p:nvSpPr>
            <p:spPr bwMode="auto">
              <a:xfrm>
                <a:off x="363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4" name="Oval 4165"/>
              <p:cNvSpPr>
                <a:spLocks noChangeArrowheads="1"/>
              </p:cNvSpPr>
              <p:nvPr/>
            </p:nvSpPr>
            <p:spPr bwMode="auto">
              <a:xfrm>
                <a:off x="363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5" name="Oval 4166"/>
              <p:cNvSpPr>
                <a:spLocks noChangeArrowheads="1"/>
              </p:cNvSpPr>
              <p:nvPr/>
            </p:nvSpPr>
            <p:spPr bwMode="auto">
              <a:xfrm>
                <a:off x="364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6" name="Oval 4167"/>
              <p:cNvSpPr>
                <a:spLocks noChangeArrowheads="1"/>
              </p:cNvSpPr>
              <p:nvPr/>
            </p:nvSpPr>
            <p:spPr bwMode="auto">
              <a:xfrm>
                <a:off x="364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7" name="Oval 4168"/>
              <p:cNvSpPr>
                <a:spLocks noChangeArrowheads="1"/>
              </p:cNvSpPr>
              <p:nvPr/>
            </p:nvSpPr>
            <p:spPr bwMode="auto">
              <a:xfrm>
                <a:off x="364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8" name="Oval 4169"/>
              <p:cNvSpPr>
                <a:spLocks noChangeArrowheads="1"/>
              </p:cNvSpPr>
              <p:nvPr/>
            </p:nvSpPr>
            <p:spPr bwMode="auto">
              <a:xfrm>
                <a:off x="365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9" name="Oval 4170"/>
              <p:cNvSpPr>
                <a:spLocks noChangeArrowheads="1"/>
              </p:cNvSpPr>
              <p:nvPr/>
            </p:nvSpPr>
            <p:spPr bwMode="auto">
              <a:xfrm>
                <a:off x="365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0" name="Oval 4171"/>
              <p:cNvSpPr>
                <a:spLocks noChangeArrowheads="1"/>
              </p:cNvSpPr>
              <p:nvPr/>
            </p:nvSpPr>
            <p:spPr bwMode="auto">
              <a:xfrm>
                <a:off x="366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1" name="Oval 4172"/>
              <p:cNvSpPr>
                <a:spLocks noChangeArrowheads="1"/>
              </p:cNvSpPr>
              <p:nvPr/>
            </p:nvSpPr>
            <p:spPr bwMode="auto">
              <a:xfrm>
                <a:off x="366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2" name="Oval 4173"/>
              <p:cNvSpPr>
                <a:spLocks noChangeArrowheads="1"/>
              </p:cNvSpPr>
              <p:nvPr/>
            </p:nvSpPr>
            <p:spPr bwMode="auto">
              <a:xfrm>
                <a:off x="366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3" name="Oval 4174"/>
              <p:cNvSpPr>
                <a:spLocks noChangeArrowheads="1"/>
              </p:cNvSpPr>
              <p:nvPr/>
            </p:nvSpPr>
            <p:spPr bwMode="auto">
              <a:xfrm>
                <a:off x="367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4" name="Oval 4175"/>
              <p:cNvSpPr>
                <a:spLocks noChangeArrowheads="1"/>
              </p:cNvSpPr>
              <p:nvPr/>
            </p:nvSpPr>
            <p:spPr bwMode="auto">
              <a:xfrm>
                <a:off x="367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5" name="Oval 4176"/>
              <p:cNvSpPr>
                <a:spLocks noChangeArrowheads="1"/>
              </p:cNvSpPr>
              <p:nvPr/>
            </p:nvSpPr>
            <p:spPr bwMode="auto">
              <a:xfrm>
                <a:off x="368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6" name="Oval 4177"/>
              <p:cNvSpPr>
                <a:spLocks noChangeArrowheads="1"/>
              </p:cNvSpPr>
              <p:nvPr/>
            </p:nvSpPr>
            <p:spPr bwMode="auto">
              <a:xfrm>
                <a:off x="368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7" name="Oval 4178"/>
              <p:cNvSpPr>
                <a:spLocks noChangeArrowheads="1"/>
              </p:cNvSpPr>
              <p:nvPr/>
            </p:nvSpPr>
            <p:spPr bwMode="auto">
              <a:xfrm>
                <a:off x="368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8" name="Oval 4179"/>
              <p:cNvSpPr>
                <a:spLocks noChangeArrowheads="1"/>
              </p:cNvSpPr>
              <p:nvPr/>
            </p:nvSpPr>
            <p:spPr bwMode="auto">
              <a:xfrm>
                <a:off x="369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9" name="Oval 4180"/>
              <p:cNvSpPr>
                <a:spLocks noChangeArrowheads="1"/>
              </p:cNvSpPr>
              <p:nvPr/>
            </p:nvSpPr>
            <p:spPr bwMode="auto">
              <a:xfrm>
                <a:off x="369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0" name="Oval 4181"/>
              <p:cNvSpPr>
                <a:spLocks noChangeArrowheads="1"/>
              </p:cNvSpPr>
              <p:nvPr/>
            </p:nvSpPr>
            <p:spPr bwMode="auto">
              <a:xfrm>
                <a:off x="370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1" name="Oval 4182"/>
              <p:cNvSpPr>
                <a:spLocks noChangeArrowheads="1"/>
              </p:cNvSpPr>
              <p:nvPr/>
            </p:nvSpPr>
            <p:spPr bwMode="auto">
              <a:xfrm>
                <a:off x="370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2" name="Oval 4183"/>
              <p:cNvSpPr>
                <a:spLocks noChangeArrowheads="1"/>
              </p:cNvSpPr>
              <p:nvPr/>
            </p:nvSpPr>
            <p:spPr bwMode="auto">
              <a:xfrm>
                <a:off x="370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3" name="Oval 4184"/>
              <p:cNvSpPr>
                <a:spLocks noChangeArrowheads="1"/>
              </p:cNvSpPr>
              <p:nvPr/>
            </p:nvSpPr>
            <p:spPr bwMode="auto">
              <a:xfrm>
                <a:off x="371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4" name="Oval 4185"/>
              <p:cNvSpPr>
                <a:spLocks noChangeArrowheads="1"/>
              </p:cNvSpPr>
              <p:nvPr/>
            </p:nvSpPr>
            <p:spPr bwMode="auto">
              <a:xfrm>
                <a:off x="371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5" name="Oval 4186"/>
              <p:cNvSpPr>
                <a:spLocks noChangeArrowheads="1"/>
              </p:cNvSpPr>
              <p:nvPr/>
            </p:nvSpPr>
            <p:spPr bwMode="auto">
              <a:xfrm>
                <a:off x="372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6" name="Oval 4187"/>
              <p:cNvSpPr>
                <a:spLocks noChangeArrowheads="1"/>
              </p:cNvSpPr>
              <p:nvPr/>
            </p:nvSpPr>
            <p:spPr bwMode="auto">
              <a:xfrm>
                <a:off x="372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7" name="Oval 4188"/>
              <p:cNvSpPr>
                <a:spLocks noChangeArrowheads="1"/>
              </p:cNvSpPr>
              <p:nvPr/>
            </p:nvSpPr>
            <p:spPr bwMode="auto">
              <a:xfrm>
                <a:off x="372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8" name="Oval 4189"/>
              <p:cNvSpPr>
                <a:spLocks noChangeArrowheads="1"/>
              </p:cNvSpPr>
              <p:nvPr/>
            </p:nvSpPr>
            <p:spPr bwMode="auto">
              <a:xfrm>
                <a:off x="373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9" name="Oval 4190"/>
              <p:cNvSpPr>
                <a:spLocks noChangeArrowheads="1"/>
              </p:cNvSpPr>
              <p:nvPr/>
            </p:nvSpPr>
            <p:spPr bwMode="auto">
              <a:xfrm>
                <a:off x="373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0" name="Oval 4191"/>
              <p:cNvSpPr>
                <a:spLocks noChangeArrowheads="1"/>
              </p:cNvSpPr>
              <p:nvPr/>
            </p:nvSpPr>
            <p:spPr bwMode="auto">
              <a:xfrm>
                <a:off x="373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1" name="Oval 4192"/>
              <p:cNvSpPr>
                <a:spLocks noChangeArrowheads="1"/>
              </p:cNvSpPr>
              <p:nvPr/>
            </p:nvSpPr>
            <p:spPr bwMode="auto">
              <a:xfrm>
                <a:off x="374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2" name="Oval 4193"/>
              <p:cNvSpPr>
                <a:spLocks noChangeArrowheads="1"/>
              </p:cNvSpPr>
              <p:nvPr/>
            </p:nvSpPr>
            <p:spPr bwMode="auto">
              <a:xfrm>
                <a:off x="374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3" name="Oval 4194"/>
              <p:cNvSpPr>
                <a:spLocks noChangeArrowheads="1"/>
              </p:cNvSpPr>
              <p:nvPr/>
            </p:nvSpPr>
            <p:spPr bwMode="auto">
              <a:xfrm>
                <a:off x="374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4" name="Oval 4195"/>
              <p:cNvSpPr>
                <a:spLocks noChangeArrowheads="1"/>
              </p:cNvSpPr>
              <p:nvPr/>
            </p:nvSpPr>
            <p:spPr bwMode="auto">
              <a:xfrm>
                <a:off x="374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5" name="Oval 4196"/>
              <p:cNvSpPr>
                <a:spLocks noChangeArrowheads="1"/>
              </p:cNvSpPr>
              <p:nvPr/>
            </p:nvSpPr>
            <p:spPr bwMode="auto">
              <a:xfrm>
                <a:off x="375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6" name="Oval 4197"/>
              <p:cNvSpPr>
                <a:spLocks noChangeArrowheads="1"/>
              </p:cNvSpPr>
              <p:nvPr/>
            </p:nvSpPr>
            <p:spPr bwMode="auto">
              <a:xfrm>
                <a:off x="375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7" name="Oval 4198"/>
              <p:cNvSpPr>
                <a:spLocks noChangeArrowheads="1"/>
              </p:cNvSpPr>
              <p:nvPr/>
            </p:nvSpPr>
            <p:spPr bwMode="auto">
              <a:xfrm>
                <a:off x="376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8" name="Oval 4199"/>
              <p:cNvSpPr>
                <a:spLocks noChangeArrowheads="1"/>
              </p:cNvSpPr>
              <p:nvPr/>
            </p:nvSpPr>
            <p:spPr bwMode="auto">
              <a:xfrm>
                <a:off x="376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9" name="Oval 4200"/>
              <p:cNvSpPr>
                <a:spLocks noChangeArrowheads="1"/>
              </p:cNvSpPr>
              <p:nvPr/>
            </p:nvSpPr>
            <p:spPr bwMode="auto">
              <a:xfrm>
                <a:off x="376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0" name="Oval 4201"/>
              <p:cNvSpPr>
                <a:spLocks noChangeArrowheads="1"/>
              </p:cNvSpPr>
              <p:nvPr/>
            </p:nvSpPr>
            <p:spPr bwMode="auto">
              <a:xfrm>
                <a:off x="377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1" name="Oval 4202"/>
              <p:cNvSpPr>
                <a:spLocks noChangeArrowheads="1"/>
              </p:cNvSpPr>
              <p:nvPr/>
            </p:nvSpPr>
            <p:spPr bwMode="auto">
              <a:xfrm>
                <a:off x="377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2" name="Oval 4203"/>
              <p:cNvSpPr>
                <a:spLocks noChangeArrowheads="1"/>
              </p:cNvSpPr>
              <p:nvPr/>
            </p:nvSpPr>
            <p:spPr bwMode="auto">
              <a:xfrm>
                <a:off x="3780"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3" name="Oval 4204"/>
              <p:cNvSpPr>
                <a:spLocks noChangeArrowheads="1"/>
              </p:cNvSpPr>
              <p:nvPr/>
            </p:nvSpPr>
            <p:spPr bwMode="auto">
              <a:xfrm>
                <a:off x="3784"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4" name="Oval 4205"/>
              <p:cNvSpPr>
                <a:spLocks noChangeArrowheads="1"/>
              </p:cNvSpPr>
              <p:nvPr/>
            </p:nvSpPr>
            <p:spPr bwMode="auto">
              <a:xfrm>
                <a:off x="3788"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5" name="Oval 4206"/>
              <p:cNvSpPr>
                <a:spLocks noChangeArrowheads="1"/>
              </p:cNvSpPr>
              <p:nvPr/>
            </p:nvSpPr>
            <p:spPr bwMode="auto">
              <a:xfrm>
                <a:off x="3792"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6" name="Oval 4207"/>
              <p:cNvSpPr>
                <a:spLocks noChangeArrowheads="1"/>
              </p:cNvSpPr>
              <p:nvPr/>
            </p:nvSpPr>
            <p:spPr bwMode="auto">
              <a:xfrm>
                <a:off x="3796"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7" name="Oval 4208"/>
              <p:cNvSpPr>
                <a:spLocks noChangeArrowheads="1"/>
              </p:cNvSpPr>
              <p:nvPr/>
            </p:nvSpPr>
            <p:spPr bwMode="auto">
              <a:xfrm>
                <a:off x="380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8" name="Oval 4209"/>
              <p:cNvSpPr>
                <a:spLocks noChangeArrowheads="1"/>
              </p:cNvSpPr>
              <p:nvPr/>
            </p:nvSpPr>
            <p:spPr bwMode="auto">
              <a:xfrm>
                <a:off x="380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9" name="Oval 4210"/>
              <p:cNvSpPr>
                <a:spLocks noChangeArrowheads="1"/>
              </p:cNvSpPr>
              <p:nvPr/>
            </p:nvSpPr>
            <p:spPr bwMode="auto">
              <a:xfrm>
                <a:off x="380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0" name="Oval 4211"/>
              <p:cNvSpPr>
                <a:spLocks noChangeArrowheads="1"/>
              </p:cNvSpPr>
              <p:nvPr/>
            </p:nvSpPr>
            <p:spPr bwMode="auto">
              <a:xfrm>
                <a:off x="381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1" name="Oval 4212"/>
              <p:cNvSpPr>
                <a:spLocks noChangeArrowheads="1"/>
              </p:cNvSpPr>
              <p:nvPr/>
            </p:nvSpPr>
            <p:spPr bwMode="auto">
              <a:xfrm>
                <a:off x="381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2" name="Oval 4213"/>
              <p:cNvSpPr>
                <a:spLocks noChangeArrowheads="1"/>
              </p:cNvSpPr>
              <p:nvPr/>
            </p:nvSpPr>
            <p:spPr bwMode="auto">
              <a:xfrm>
                <a:off x="382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3" name="Oval 4214"/>
              <p:cNvSpPr>
                <a:spLocks noChangeArrowheads="1"/>
              </p:cNvSpPr>
              <p:nvPr/>
            </p:nvSpPr>
            <p:spPr bwMode="auto">
              <a:xfrm>
                <a:off x="38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4" name="Oval 4215"/>
              <p:cNvSpPr>
                <a:spLocks noChangeArrowheads="1"/>
              </p:cNvSpPr>
              <p:nvPr/>
            </p:nvSpPr>
            <p:spPr bwMode="auto">
              <a:xfrm>
                <a:off x="382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5" name="Oval 4216"/>
              <p:cNvSpPr>
                <a:spLocks noChangeArrowheads="1"/>
              </p:cNvSpPr>
              <p:nvPr/>
            </p:nvSpPr>
            <p:spPr bwMode="auto">
              <a:xfrm>
                <a:off x="383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6" name="Oval 4217"/>
              <p:cNvSpPr>
                <a:spLocks noChangeArrowheads="1"/>
              </p:cNvSpPr>
              <p:nvPr/>
            </p:nvSpPr>
            <p:spPr bwMode="auto">
              <a:xfrm>
                <a:off x="383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7" name="Oval 4218"/>
              <p:cNvSpPr>
                <a:spLocks noChangeArrowheads="1"/>
              </p:cNvSpPr>
              <p:nvPr/>
            </p:nvSpPr>
            <p:spPr bwMode="auto">
              <a:xfrm>
                <a:off x="383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8" name="Oval 4219"/>
              <p:cNvSpPr>
                <a:spLocks noChangeArrowheads="1"/>
              </p:cNvSpPr>
              <p:nvPr/>
            </p:nvSpPr>
            <p:spPr bwMode="auto">
              <a:xfrm>
                <a:off x="384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9" name="Oval 4220"/>
              <p:cNvSpPr>
                <a:spLocks noChangeArrowheads="1"/>
              </p:cNvSpPr>
              <p:nvPr/>
            </p:nvSpPr>
            <p:spPr bwMode="auto">
              <a:xfrm>
                <a:off x="384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0" name="Oval 4221"/>
              <p:cNvSpPr>
                <a:spLocks noChangeArrowheads="1"/>
              </p:cNvSpPr>
              <p:nvPr/>
            </p:nvSpPr>
            <p:spPr bwMode="auto">
              <a:xfrm>
                <a:off x="384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1" name="Oval 4222"/>
              <p:cNvSpPr>
                <a:spLocks noChangeArrowheads="1"/>
              </p:cNvSpPr>
              <p:nvPr/>
            </p:nvSpPr>
            <p:spPr bwMode="auto">
              <a:xfrm>
                <a:off x="385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2" name="Oval 4223"/>
              <p:cNvSpPr>
                <a:spLocks noChangeArrowheads="1"/>
              </p:cNvSpPr>
              <p:nvPr/>
            </p:nvSpPr>
            <p:spPr bwMode="auto">
              <a:xfrm>
                <a:off x="385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3" name="Oval 4224"/>
              <p:cNvSpPr>
                <a:spLocks noChangeArrowheads="1"/>
              </p:cNvSpPr>
              <p:nvPr/>
            </p:nvSpPr>
            <p:spPr bwMode="auto">
              <a:xfrm>
                <a:off x="386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4" name="Group 4426"/>
            <p:cNvGrpSpPr>
              <a:grpSpLocks/>
            </p:cNvGrpSpPr>
            <p:nvPr/>
          </p:nvGrpSpPr>
          <p:grpSpPr bwMode="auto">
            <a:xfrm>
              <a:off x="6135688" y="4021138"/>
              <a:ext cx="1233488" cy="342900"/>
              <a:chOff x="3865" y="2533"/>
              <a:chExt cx="777" cy="216"/>
            </a:xfrm>
          </p:grpSpPr>
          <p:sp>
            <p:nvSpPr>
              <p:cNvPr id="304" name="Oval 4226"/>
              <p:cNvSpPr>
                <a:spLocks noChangeArrowheads="1"/>
              </p:cNvSpPr>
              <p:nvPr/>
            </p:nvSpPr>
            <p:spPr bwMode="auto">
              <a:xfrm>
                <a:off x="386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5" name="Oval 4227"/>
              <p:cNvSpPr>
                <a:spLocks noChangeArrowheads="1"/>
              </p:cNvSpPr>
              <p:nvPr/>
            </p:nvSpPr>
            <p:spPr bwMode="auto">
              <a:xfrm>
                <a:off x="386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6" name="Oval 4228"/>
              <p:cNvSpPr>
                <a:spLocks noChangeArrowheads="1"/>
              </p:cNvSpPr>
              <p:nvPr/>
            </p:nvSpPr>
            <p:spPr bwMode="auto">
              <a:xfrm>
                <a:off x="387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7" name="Oval 4229"/>
              <p:cNvSpPr>
                <a:spLocks noChangeArrowheads="1"/>
              </p:cNvSpPr>
              <p:nvPr/>
            </p:nvSpPr>
            <p:spPr bwMode="auto">
              <a:xfrm>
                <a:off x="387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8" name="Oval 4230"/>
              <p:cNvSpPr>
                <a:spLocks noChangeArrowheads="1"/>
              </p:cNvSpPr>
              <p:nvPr/>
            </p:nvSpPr>
            <p:spPr bwMode="auto">
              <a:xfrm>
                <a:off x="388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9" name="Oval 4231"/>
              <p:cNvSpPr>
                <a:spLocks noChangeArrowheads="1"/>
              </p:cNvSpPr>
              <p:nvPr/>
            </p:nvSpPr>
            <p:spPr bwMode="auto">
              <a:xfrm>
                <a:off x="388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0" name="Oval 4232"/>
              <p:cNvSpPr>
                <a:spLocks noChangeArrowheads="1"/>
              </p:cNvSpPr>
              <p:nvPr/>
            </p:nvSpPr>
            <p:spPr bwMode="auto">
              <a:xfrm>
                <a:off x="388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1" name="Oval 4233"/>
              <p:cNvSpPr>
                <a:spLocks noChangeArrowheads="1"/>
              </p:cNvSpPr>
              <p:nvPr/>
            </p:nvSpPr>
            <p:spPr bwMode="auto">
              <a:xfrm>
                <a:off x="389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2" name="Oval 4234"/>
              <p:cNvSpPr>
                <a:spLocks noChangeArrowheads="1"/>
              </p:cNvSpPr>
              <p:nvPr/>
            </p:nvSpPr>
            <p:spPr bwMode="auto">
              <a:xfrm>
                <a:off x="389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3" name="Oval 4235"/>
              <p:cNvSpPr>
                <a:spLocks noChangeArrowheads="1"/>
              </p:cNvSpPr>
              <p:nvPr/>
            </p:nvSpPr>
            <p:spPr bwMode="auto">
              <a:xfrm>
                <a:off x="390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4" name="Oval 4236"/>
              <p:cNvSpPr>
                <a:spLocks noChangeArrowheads="1"/>
              </p:cNvSpPr>
              <p:nvPr/>
            </p:nvSpPr>
            <p:spPr bwMode="auto">
              <a:xfrm>
                <a:off x="390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5" name="Oval 4237"/>
              <p:cNvSpPr>
                <a:spLocks noChangeArrowheads="1"/>
              </p:cNvSpPr>
              <p:nvPr/>
            </p:nvSpPr>
            <p:spPr bwMode="auto">
              <a:xfrm>
                <a:off x="390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6" name="Oval 4238"/>
              <p:cNvSpPr>
                <a:spLocks noChangeArrowheads="1"/>
              </p:cNvSpPr>
              <p:nvPr/>
            </p:nvSpPr>
            <p:spPr bwMode="auto">
              <a:xfrm>
                <a:off x="391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7" name="Oval 4239"/>
              <p:cNvSpPr>
                <a:spLocks noChangeArrowheads="1"/>
              </p:cNvSpPr>
              <p:nvPr/>
            </p:nvSpPr>
            <p:spPr bwMode="auto">
              <a:xfrm>
                <a:off x="391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8" name="Oval 4240"/>
              <p:cNvSpPr>
                <a:spLocks noChangeArrowheads="1"/>
              </p:cNvSpPr>
              <p:nvPr/>
            </p:nvSpPr>
            <p:spPr bwMode="auto">
              <a:xfrm>
                <a:off x="392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9" name="Oval 4241"/>
              <p:cNvSpPr>
                <a:spLocks noChangeArrowheads="1"/>
              </p:cNvSpPr>
              <p:nvPr/>
            </p:nvSpPr>
            <p:spPr bwMode="auto">
              <a:xfrm>
                <a:off x="39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0" name="Oval 4242"/>
              <p:cNvSpPr>
                <a:spLocks noChangeArrowheads="1"/>
              </p:cNvSpPr>
              <p:nvPr/>
            </p:nvSpPr>
            <p:spPr bwMode="auto">
              <a:xfrm>
                <a:off x="392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1" name="Oval 4243"/>
              <p:cNvSpPr>
                <a:spLocks noChangeArrowheads="1"/>
              </p:cNvSpPr>
              <p:nvPr/>
            </p:nvSpPr>
            <p:spPr bwMode="auto">
              <a:xfrm>
                <a:off x="393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2" name="Oval 4244"/>
              <p:cNvSpPr>
                <a:spLocks noChangeArrowheads="1"/>
              </p:cNvSpPr>
              <p:nvPr/>
            </p:nvSpPr>
            <p:spPr bwMode="auto">
              <a:xfrm>
                <a:off x="393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3" name="Oval 4245"/>
              <p:cNvSpPr>
                <a:spLocks noChangeArrowheads="1"/>
              </p:cNvSpPr>
              <p:nvPr/>
            </p:nvSpPr>
            <p:spPr bwMode="auto">
              <a:xfrm>
                <a:off x="393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4" name="Oval 4246"/>
              <p:cNvSpPr>
                <a:spLocks noChangeArrowheads="1"/>
              </p:cNvSpPr>
              <p:nvPr/>
            </p:nvSpPr>
            <p:spPr bwMode="auto">
              <a:xfrm>
                <a:off x="394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5" name="Oval 4247"/>
              <p:cNvSpPr>
                <a:spLocks noChangeArrowheads="1"/>
              </p:cNvSpPr>
              <p:nvPr/>
            </p:nvSpPr>
            <p:spPr bwMode="auto">
              <a:xfrm>
                <a:off x="394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6" name="Oval 4248"/>
              <p:cNvSpPr>
                <a:spLocks noChangeArrowheads="1"/>
              </p:cNvSpPr>
              <p:nvPr/>
            </p:nvSpPr>
            <p:spPr bwMode="auto">
              <a:xfrm>
                <a:off x="394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7" name="Oval 4249"/>
              <p:cNvSpPr>
                <a:spLocks noChangeArrowheads="1"/>
              </p:cNvSpPr>
              <p:nvPr/>
            </p:nvSpPr>
            <p:spPr bwMode="auto">
              <a:xfrm>
                <a:off x="394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8" name="Oval 4250"/>
              <p:cNvSpPr>
                <a:spLocks noChangeArrowheads="1"/>
              </p:cNvSpPr>
              <p:nvPr/>
            </p:nvSpPr>
            <p:spPr bwMode="auto">
              <a:xfrm>
                <a:off x="395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9" name="Oval 4251"/>
              <p:cNvSpPr>
                <a:spLocks noChangeArrowheads="1"/>
              </p:cNvSpPr>
              <p:nvPr/>
            </p:nvSpPr>
            <p:spPr bwMode="auto">
              <a:xfrm>
                <a:off x="395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0" name="Oval 4252"/>
              <p:cNvSpPr>
                <a:spLocks noChangeArrowheads="1"/>
              </p:cNvSpPr>
              <p:nvPr/>
            </p:nvSpPr>
            <p:spPr bwMode="auto">
              <a:xfrm>
                <a:off x="396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1" name="Oval 4253"/>
              <p:cNvSpPr>
                <a:spLocks noChangeArrowheads="1"/>
              </p:cNvSpPr>
              <p:nvPr/>
            </p:nvSpPr>
            <p:spPr bwMode="auto">
              <a:xfrm>
                <a:off x="396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2" name="Oval 4254"/>
              <p:cNvSpPr>
                <a:spLocks noChangeArrowheads="1"/>
              </p:cNvSpPr>
              <p:nvPr/>
            </p:nvSpPr>
            <p:spPr bwMode="auto">
              <a:xfrm>
                <a:off x="396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3" name="Oval 4255"/>
              <p:cNvSpPr>
                <a:spLocks noChangeArrowheads="1"/>
              </p:cNvSpPr>
              <p:nvPr/>
            </p:nvSpPr>
            <p:spPr bwMode="auto">
              <a:xfrm>
                <a:off x="397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4" name="Oval 4256"/>
              <p:cNvSpPr>
                <a:spLocks noChangeArrowheads="1"/>
              </p:cNvSpPr>
              <p:nvPr/>
            </p:nvSpPr>
            <p:spPr bwMode="auto">
              <a:xfrm>
                <a:off x="397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5" name="Oval 4257"/>
              <p:cNvSpPr>
                <a:spLocks noChangeArrowheads="1"/>
              </p:cNvSpPr>
              <p:nvPr/>
            </p:nvSpPr>
            <p:spPr bwMode="auto">
              <a:xfrm>
                <a:off x="398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6" name="Oval 4258"/>
              <p:cNvSpPr>
                <a:spLocks noChangeArrowheads="1"/>
              </p:cNvSpPr>
              <p:nvPr/>
            </p:nvSpPr>
            <p:spPr bwMode="auto">
              <a:xfrm>
                <a:off x="398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7" name="Oval 4259"/>
              <p:cNvSpPr>
                <a:spLocks noChangeArrowheads="1"/>
              </p:cNvSpPr>
              <p:nvPr/>
            </p:nvSpPr>
            <p:spPr bwMode="auto">
              <a:xfrm>
                <a:off x="398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8" name="Oval 4260"/>
              <p:cNvSpPr>
                <a:spLocks noChangeArrowheads="1"/>
              </p:cNvSpPr>
              <p:nvPr/>
            </p:nvSpPr>
            <p:spPr bwMode="auto">
              <a:xfrm>
                <a:off x="399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9" name="Oval 4261"/>
              <p:cNvSpPr>
                <a:spLocks noChangeArrowheads="1"/>
              </p:cNvSpPr>
              <p:nvPr/>
            </p:nvSpPr>
            <p:spPr bwMode="auto">
              <a:xfrm>
                <a:off x="399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0" name="Oval 4262"/>
              <p:cNvSpPr>
                <a:spLocks noChangeArrowheads="1"/>
              </p:cNvSpPr>
              <p:nvPr/>
            </p:nvSpPr>
            <p:spPr bwMode="auto">
              <a:xfrm>
                <a:off x="400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1" name="Oval 4263"/>
              <p:cNvSpPr>
                <a:spLocks noChangeArrowheads="1"/>
              </p:cNvSpPr>
              <p:nvPr/>
            </p:nvSpPr>
            <p:spPr bwMode="auto">
              <a:xfrm>
                <a:off x="400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2" name="Oval 4264"/>
              <p:cNvSpPr>
                <a:spLocks noChangeArrowheads="1"/>
              </p:cNvSpPr>
              <p:nvPr/>
            </p:nvSpPr>
            <p:spPr bwMode="auto">
              <a:xfrm>
                <a:off x="400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3" name="Oval 4265"/>
              <p:cNvSpPr>
                <a:spLocks noChangeArrowheads="1"/>
              </p:cNvSpPr>
              <p:nvPr/>
            </p:nvSpPr>
            <p:spPr bwMode="auto">
              <a:xfrm>
                <a:off x="401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4" name="Oval 4266"/>
              <p:cNvSpPr>
                <a:spLocks noChangeArrowheads="1"/>
              </p:cNvSpPr>
              <p:nvPr/>
            </p:nvSpPr>
            <p:spPr bwMode="auto">
              <a:xfrm>
                <a:off x="401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5" name="Oval 4267"/>
              <p:cNvSpPr>
                <a:spLocks noChangeArrowheads="1"/>
              </p:cNvSpPr>
              <p:nvPr/>
            </p:nvSpPr>
            <p:spPr bwMode="auto">
              <a:xfrm>
                <a:off x="402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6" name="Oval 4268"/>
              <p:cNvSpPr>
                <a:spLocks noChangeArrowheads="1"/>
              </p:cNvSpPr>
              <p:nvPr/>
            </p:nvSpPr>
            <p:spPr bwMode="auto">
              <a:xfrm>
                <a:off x="40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7" name="Oval 4269"/>
              <p:cNvSpPr>
                <a:spLocks noChangeArrowheads="1"/>
              </p:cNvSpPr>
              <p:nvPr/>
            </p:nvSpPr>
            <p:spPr bwMode="auto">
              <a:xfrm>
                <a:off x="402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8" name="Oval 4270"/>
              <p:cNvSpPr>
                <a:spLocks noChangeArrowheads="1"/>
              </p:cNvSpPr>
              <p:nvPr/>
            </p:nvSpPr>
            <p:spPr bwMode="auto">
              <a:xfrm>
                <a:off x="403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9" name="Oval 4271"/>
              <p:cNvSpPr>
                <a:spLocks noChangeArrowheads="1"/>
              </p:cNvSpPr>
              <p:nvPr/>
            </p:nvSpPr>
            <p:spPr bwMode="auto">
              <a:xfrm>
                <a:off x="403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0" name="Oval 4272"/>
              <p:cNvSpPr>
                <a:spLocks noChangeArrowheads="1"/>
              </p:cNvSpPr>
              <p:nvPr/>
            </p:nvSpPr>
            <p:spPr bwMode="auto">
              <a:xfrm>
                <a:off x="403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1" name="Oval 4273"/>
              <p:cNvSpPr>
                <a:spLocks noChangeArrowheads="1"/>
              </p:cNvSpPr>
              <p:nvPr/>
            </p:nvSpPr>
            <p:spPr bwMode="auto">
              <a:xfrm>
                <a:off x="404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2" name="Oval 4274"/>
              <p:cNvSpPr>
                <a:spLocks noChangeArrowheads="1"/>
              </p:cNvSpPr>
              <p:nvPr/>
            </p:nvSpPr>
            <p:spPr bwMode="auto">
              <a:xfrm>
                <a:off x="404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3" name="Oval 4275"/>
              <p:cNvSpPr>
                <a:spLocks noChangeArrowheads="1"/>
              </p:cNvSpPr>
              <p:nvPr/>
            </p:nvSpPr>
            <p:spPr bwMode="auto">
              <a:xfrm>
                <a:off x="404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4" name="Oval 4276"/>
              <p:cNvSpPr>
                <a:spLocks noChangeArrowheads="1"/>
              </p:cNvSpPr>
              <p:nvPr/>
            </p:nvSpPr>
            <p:spPr bwMode="auto">
              <a:xfrm>
                <a:off x="405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5" name="Oval 4277"/>
              <p:cNvSpPr>
                <a:spLocks noChangeArrowheads="1"/>
              </p:cNvSpPr>
              <p:nvPr/>
            </p:nvSpPr>
            <p:spPr bwMode="auto">
              <a:xfrm>
                <a:off x="405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6" name="Oval 4278"/>
              <p:cNvSpPr>
                <a:spLocks noChangeArrowheads="1"/>
              </p:cNvSpPr>
              <p:nvPr/>
            </p:nvSpPr>
            <p:spPr bwMode="auto">
              <a:xfrm>
                <a:off x="406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7" name="Oval 4279"/>
              <p:cNvSpPr>
                <a:spLocks noChangeArrowheads="1"/>
              </p:cNvSpPr>
              <p:nvPr/>
            </p:nvSpPr>
            <p:spPr bwMode="auto">
              <a:xfrm>
                <a:off x="406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8" name="Oval 4280"/>
              <p:cNvSpPr>
                <a:spLocks noChangeArrowheads="1"/>
              </p:cNvSpPr>
              <p:nvPr/>
            </p:nvSpPr>
            <p:spPr bwMode="auto">
              <a:xfrm>
                <a:off x="406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9" name="Oval 4281"/>
              <p:cNvSpPr>
                <a:spLocks noChangeArrowheads="1"/>
              </p:cNvSpPr>
              <p:nvPr/>
            </p:nvSpPr>
            <p:spPr bwMode="auto">
              <a:xfrm>
                <a:off x="407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0" name="Oval 4282"/>
              <p:cNvSpPr>
                <a:spLocks noChangeArrowheads="1"/>
              </p:cNvSpPr>
              <p:nvPr/>
            </p:nvSpPr>
            <p:spPr bwMode="auto">
              <a:xfrm>
                <a:off x="407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1" name="Oval 4283"/>
              <p:cNvSpPr>
                <a:spLocks noChangeArrowheads="1"/>
              </p:cNvSpPr>
              <p:nvPr/>
            </p:nvSpPr>
            <p:spPr bwMode="auto">
              <a:xfrm>
                <a:off x="407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2" name="Oval 4284"/>
              <p:cNvSpPr>
                <a:spLocks noChangeArrowheads="1"/>
              </p:cNvSpPr>
              <p:nvPr/>
            </p:nvSpPr>
            <p:spPr bwMode="auto">
              <a:xfrm>
                <a:off x="408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3" name="Oval 4285"/>
              <p:cNvSpPr>
                <a:spLocks noChangeArrowheads="1"/>
              </p:cNvSpPr>
              <p:nvPr/>
            </p:nvSpPr>
            <p:spPr bwMode="auto">
              <a:xfrm>
                <a:off x="408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4" name="Oval 4286"/>
              <p:cNvSpPr>
                <a:spLocks noChangeArrowheads="1"/>
              </p:cNvSpPr>
              <p:nvPr/>
            </p:nvSpPr>
            <p:spPr bwMode="auto">
              <a:xfrm>
                <a:off x="408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5" name="Oval 4287"/>
              <p:cNvSpPr>
                <a:spLocks noChangeArrowheads="1"/>
              </p:cNvSpPr>
              <p:nvPr/>
            </p:nvSpPr>
            <p:spPr bwMode="auto">
              <a:xfrm>
                <a:off x="409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6" name="Oval 4288"/>
              <p:cNvSpPr>
                <a:spLocks noChangeArrowheads="1"/>
              </p:cNvSpPr>
              <p:nvPr/>
            </p:nvSpPr>
            <p:spPr bwMode="auto">
              <a:xfrm>
                <a:off x="409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7" name="Oval 4289"/>
              <p:cNvSpPr>
                <a:spLocks noChangeArrowheads="1"/>
              </p:cNvSpPr>
              <p:nvPr/>
            </p:nvSpPr>
            <p:spPr bwMode="auto">
              <a:xfrm>
                <a:off x="410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8" name="Oval 4290"/>
              <p:cNvSpPr>
                <a:spLocks noChangeArrowheads="1"/>
              </p:cNvSpPr>
              <p:nvPr/>
            </p:nvSpPr>
            <p:spPr bwMode="auto">
              <a:xfrm>
                <a:off x="410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9" name="Oval 4291"/>
              <p:cNvSpPr>
                <a:spLocks noChangeArrowheads="1"/>
              </p:cNvSpPr>
              <p:nvPr/>
            </p:nvSpPr>
            <p:spPr bwMode="auto">
              <a:xfrm>
                <a:off x="410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0" name="Oval 4292"/>
              <p:cNvSpPr>
                <a:spLocks noChangeArrowheads="1"/>
              </p:cNvSpPr>
              <p:nvPr/>
            </p:nvSpPr>
            <p:spPr bwMode="auto">
              <a:xfrm>
                <a:off x="411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1" name="Oval 4293"/>
              <p:cNvSpPr>
                <a:spLocks noChangeArrowheads="1"/>
              </p:cNvSpPr>
              <p:nvPr/>
            </p:nvSpPr>
            <p:spPr bwMode="auto">
              <a:xfrm>
                <a:off x="411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2" name="Oval 4294"/>
              <p:cNvSpPr>
                <a:spLocks noChangeArrowheads="1"/>
              </p:cNvSpPr>
              <p:nvPr/>
            </p:nvSpPr>
            <p:spPr bwMode="auto">
              <a:xfrm>
                <a:off x="412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3" name="Oval 4295"/>
              <p:cNvSpPr>
                <a:spLocks noChangeArrowheads="1"/>
              </p:cNvSpPr>
              <p:nvPr/>
            </p:nvSpPr>
            <p:spPr bwMode="auto">
              <a:xfrm>
                <a:off x="41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4" name="Oval 4296"/>
              <p:cNvSpPr>
                <a:spLocks noChangeArrowheads="1"/>
              </p:cNvSpPr>
              <p:nvPr/>
            </p:nvSpPr>
            <p:spPr bwMode="auto">
              <a:xfrm>
                <a:off x="412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5" name="Oval 4297"/>
              <p:cNvSpPr>
                <a:spLocks noChangeArrowheads="1"/>
              </p:cNvSpPr>
              <p:nvPr/>
            </p:nvSpPr>
            <p:spPr bwMode="auto">
              <a:xfrm>
                <a:off x="413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6" name="Oval 4298"/>
              <p:cNvSpPr>
                <a:spLocks noChangeArrowheads="1"/>
              </p:cNvSpPr>
              <p:nvPr/>
            </p:nvSpPr>
            <p:spPr bwMode="auto">
              <a:xfrm>
                <a:off x="413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7" name="Oval 4299"/>
              <p:cNvSpPr>
                <a:spLocks noChangeArrowheads="1"/>
              </p:cNvSpPr>
              <p:nvPr/>
            </p:nvSpPr>
            <p:spPr bwMode="auto">
              <a:xfrm>
                <a:off x="414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8" name="Oval 4300"/>
              <p:cNvSpPr>
                <a:spLocks noChangeArrowheads="1"/>
              </p:cNvSpPr>
              <p:nvPr/>
            </p:nvSpPr>
            <p:spPr bwMode="auto">
              <a:xfrm>
                <a:off x="414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9" name="Oval 4301"/>
              <p:cNvSpPr>
                <a:spLocks noChangeArrowheads="1"/>
              </p:cNvSpPr>
              <p:nvPr/>
            </p:nvSpPr>
            <p:spPr bwMode="auto">
              <a:xfrm>
                <a:off x="414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0" name="Oval 4302"/>
              <p:cNvSpPr>
                <a:spLocks noChangeArrowheads="1"/>
              </p:cNvSpPr>
              <p:nvPr/>
            </p:nvSpPr>
            <p:spPr bwMode="auto">
              <a:xfrm>
                <a:off x="415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1" name="Oval 4303"/>
              <p:cNvSpPr>
                <a:spLocks noChangeArrowheads="1"/>
              </p:cNvSpPr>
              <p:nvPr/>
            </p:nvSpPr>
            <p:spPr bwMode="auto">
              <a:xfrm>
                <a:off x="415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2" name="Oval 4304"/>
              <p:cNvSpPr>
                <a:spLocks noChangeArrowheads="1"/>
              </p:cNvSpPr>
              <p:nvPr/>
            </p:nvSpPr>
            <p:spPr bwMode="auto">
              <a:xfrm>
                <a:off x="416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3" name="Oval 4305"/>
              <p:cNvSpPr>
                <a:spLocks noChangeArrowheads="1"/>
              </p:cNvSpPr>
              <p:nvPr/>
            </p:nvSpPr>
            <p:spPr bwMode="auto">
              <a:xfrm>
                <a:off x="416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4" name="Oval 4306"/>
              <p:cNvSpPr>
                <a:spLocks noChangeArrowheads="1"/>
              </p:cNvSpPr>
              <p:nvPr/>
            </p:nvSpPr>
            <p:spPr bwMode="auto">
              <a:xfrm>
                <a:off x="416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5" name="Oval 4307"/>
              <p:cNvSpPr>
                <a:spLocks noChangeArrowheads="1"/>
              </p:cNvSpPr>
              <p:nvPr/>
            </p:nvSpPr>
            <p:spPr bwMode="auto">
              <a:xfrm>
                <a:off x="417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6" name="Oval 4308"/>
              <p:cNvSpPr>
                <a:spLocks noChangeArrowheads="1"/>
              </p:cNvSpPr>
              <p:nvPr/>
            </p:nvSpPr>
            <p:spPr bwMode="auto">
              <a:xfrm>
                <a:off x="417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7" name="Oval 4309"/>
              <p:cNvSpPr>
                <a:spLocks noChangeArrowheads="1"/>
              </p:cNvSpPr>
              <p:nvPr/>
            </p:nvSpPr>
            <p:spPr bwMode="auto">
              <a:xfrm>
                <a:off x="417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8" name="Oval 4310"/>
              <p:cNvSpPr>
                <a:spLocks noChangeArrowheads="1"/>
              </p:cNvSpPr>
              <p:nvPr/>
            </p:nvSpPr>
            <p:spPr bwMode="auto">
              <a:xfrm>
                <a:off x="418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9" name="Oval 4311"/>
              <p:cNvSpPr>
                <a:spLocks noChangeArrowheads="1"/>
              </p:cNvSpPr>
              <p:nvPr/>
            </p:nvSpPr>
            <p:spPr bwMode="auto">
              <a:xfrm>
                <a:off x="418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0" name="Oval 4312"/>
              <p:cNvSpPr>
                <a:spLocks noChangeArrowheads="1"/>
              </p:cNvSpPr>
              <p:nvPr/>
            </p:nvSpPr>
            <p:spPr bwMode="auto">
              <a:xfrm>
                <a:off x="418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1" name="Oval 4313"/>
              <p:cNvSpPr>
                <a:spLocks noChangeArrowheads="1"/>
              </p:cNvSpPr>
              <p:nvPr/>
            </p:nvSpPr>
            <p:spPr bwMode="auto">
              <a:xfrm>
                <a:off x="419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2" name="Oval 4314"/>
              <p:cNvSpPr>
                <a:spLocks noChangeArrowheads="1"/>
              </p:cNvSpPr>
              <p:nvPr/>
            </p:nvSpPr>
            <p:spPr bwMode="auto">
              <a:xfrm>
                <a:off x="419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3" name="Oval 4315"/>
              <p:cNvSpPr>
                <a:spLocks noChangeArrowheads="1"/>
              </p:cNvSpPr>
              <p:nvPr/>
            </p:nvSpPr>
            <p:spPr bwMode="auto">
              <a:xfrm>
                <a:off x="420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4" name="Oval 4316"/>
              <p:cNvSpPr>
                <a:spLocks noChangeArrowheads="1"/>
              </p:cNvSpPr>
              <p:nvPr/>
            </p:nvSpPr>
            <p:spPr bwMode="auto">
              <a:xfrm>
                <a:off x="420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5" name="Oval 4317"/>
              <p:cNvSpPr>
                <a:spLocks noChangeArrowheads="1"/>
              </p:cNvSpPr>
              <p:nvPr/>
            </p:nvSpPr>
            <p:spPr bwMode="auto">
              <a:xfrm>
                <a:off x="420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6" name="Oval 4318"/>
              <p:cNvSpPr>
                <a:spLocks noChangeArrowheads="1"/>
              </p:cNvSpPr>
              <p:nvPr/>
            </p:nvSpPr>
            <p:spPr bwMode="auto">
              <a:xfrm>
                <a:off x="421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7" name="Oval 4319"/>
              <p:cNvSpPr>
                <a:spLocks noChangeArrowheads="1"/>
              </p:cNvSpPr>
              <p:nvPr/>
            </p:nvSpPr>
            <p:spPr bwMode="auto">
              <a:xfrm>
                <a:off x="421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8" name="Oval 4320"/>
              <p:cNvSpPr>
                <a:spLocks noChangeArrowheads="1"/>
              </p:cNvSpPr>
              <p:nvPr/>
            </p:nvSpPr>
            <p:spPr bwMode="auto">
              <a:xfrm>
                <a:off x="422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9" name="Oval 4321"/>
              <p:cNvSpPr>
                <a:spLocks noChangeArrowheads="1"/>
              </p:cNvSpPr>
              <p:nvPr/>
            </p:nvSpPr>
            <p:spPr bwMode="auto">
              <a:xfrm>
                <a:off x="42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0" name="Oval 4322"/>
              <p:cNvSpPr>
                <a:spLocks noChangeArrowheads="1"/>
              </p:cNvSpPr>
              <p:nvPr/>
            </p:nvSpPr>
            <p:spPr bwMode="auto">
              <a:xfrm>
                <a:off x="422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1" name="Oval 4323"/>
              <p:cNvSpPr>
                <a:spLocks noChangeArrowheads="1"/>
              </p:cNvSpPr>
              <p:nvPr/>
            </p:nvSpPr>
            <p:spPr bwMode="auto">
              <a:xfrm>
                <a:off x="423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2" name="Oval 4324"/>
              <p:cNvSpPr>
                <a:spLocks noChangeArrowheads="1"/>
              </p:cNvSpPr>
              <p:nvPr/>
            </p:nvSpPr>
            <p:spPr bwMode="auto">
              <a:xfrm>
                <a:off x="423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3" name="Oval 4325"/>
              <p:cNvSpPr>
                <a:spLocks noChangeArrowheads="1"/>
              </p:cNvSpPr>
              <p:nvPr/>
            </p:nvSpPr>
            <p:spPr bwMode="auto">
              <a:xfrm>
                <a:off x="424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4" name="Oval 4326"/>
              <p:cNvSpPr>
                <a:spLocks noChangeArrowheads="1"/>
              </p:cNvSpPr>
              <p:nvPr/>
            </p:nvSpPr>
            <p:spPr bwMode="auto">
              <a:xfrm>
                <a:off x="424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5" name="Oval 4327"/>
              <p:cNvSpPr>
                <a:spLocks noChangeArrowheads="1"/>
              </p:cNvSpPr>
              <p:nvPr/>
            </p:nvSpPr>
            <p:spPr bwMode="auto">
              <a:xfrm>
                <a:off x="424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6" name="Oval 4328"/>
              <p:cNvSpPr>
                <a:spLocks noChangeArrowheads="1"/>
              </p:cNvSpPr>
              <p:nvPr/>
            </p:nvSpPr>
            <p:spPr bwMode="auto">
              <a:xfrm>
                <a:off x="425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7" name="Oval 4329"/>
              <p:cNvSpPr>
                <a:spLocks noChangeArrowheads="1"/>
              </p:cNvSpPr>
              <p:nvPr/>
            </p:nvSpPr>
            <p:spPr bwMode="auto">
              <a:xfrm>
                <a:off x="425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8" name="Oval 4330"/>
              <p:cNvSpPr>
                <a:spLocks noChangeArrowheads="1"/>
              </p:cNvSpPr>
              <p:nvPr/>
            </p:nvSpPr>
            <p:spPr bwMode="auto">
              <a:xfrm>
                <a:off x="426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9" name="Oval 4331"/>
              <p:cNvSpPr>
                <a:spLocks noChangeArrowheads="1"/>
              </p:cNvSpPr>
              <p:nvPr/>
            </p:nvSpPr>
            <p:spPr bwMode="auto">
              <a:xfrm>
                <a:off x="426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0" name="Oval 4332"/>
              <p:cNvSpPr>
                <a:spLocks noChangeArrowheads="1"/>
              </p:cNvSpPr>
              <p:nvPr/>
            </p:nvSpPr>
            <p:spPr bwMode="auto">
              <a:xfrm>
                <a:off x="426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1" name="Oval 4333"/>
              <p:cNvSpPr>
                <a:spLocks noChangeArrowheads="1"/>
              </p:cNvSpPr>
              <p:nvPr/>
            </p:nvSpPr>
            <p:spPr bwMode="auto">
              <a:xfrm>
                <a:off x="426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2" name="Oval 4334"/>
              <p:cNvSpPr>
                <a:spLocks noChangeArrowheads="1"/>
              </p:cNvSpPr>
              <p:nvPr/>
            </p:nvSpPr>
            <p:spPr bwMode="auto">
              <a:xfrm>
                <a:off x="427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3" name="Oval 4335"/>
              <p:cNvSpPr>
                <a:spLocks noChangeArrowheads="1"/>
              </p:cNvSpPr>
              <p:nvPr/>
            </p:nvSpPr>
            <p:spPr bwMode="auto">
              <a:xfrm>
                <a:off x="427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4" name="Oval 4336"/>
              <p:cNvSpPr>
                <a:spLocks noChangeArrowheads="1"/>
              </p:cNvSpPr>
              <p:nvPr/>
            </p:nvSpPr>
            <p:spPr bwMode="auto">
              <a:xfrm>
                <a:off x="428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5" name="Oval 4337"/>
              <p:cNvSpPr>
                <a:spLocks noChangeArrowheads="1"/>
              </p:cNvSpPr>
              <p:nvPr/>
            </p:nvSpPr>
            <p:spPr bwMode="auto">
              <a:xfrm>
                <a:off x="428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6" name="Oval 4338"/>
              <p:cNvSpPr>
                <a:spLocks noChangeArrowheads="1"/>
              </p:cNvSpPr>
              <p:nvPr/>
            </p:nvSpPr>
            <p:spPr bwMode="auto">
              <a:xfrm>
                <a:off x="428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7" name="Oval 4339"/>
              <p:cNvSpPr>
                <a:spLocks noChangeArrowheads="1"/>
              </p:cNvSpPr>
              <p:nvPr/>
            </p:nvSpPr>
            <p:spPr bwMode="auto">
              <a:xfrm>
                <a:off x="429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8" name="Oval 4340"/>
              <p:cNvSpPr>
                <a:spLocks noChangeArrowheads="1"/>
              </p:cNvSpPr>
              <p:nvPr/>
            </p:nvSpPr>
            <p:spPr bwMode="auto">
              <a:xfrm>
                <a:off x="429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9" name="Oval 4341"/>
              <p:cNvSpPr>
                <a:spLocks noChangeArrowheads="1"/>
              </p:cNvSpPr>
              <p:nvPr/>
            </p:nvSpPr>
            <p:spPr bwMode="auto">
              <a:xfrm>
                <a:off x="430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0" name="Oval 4342"/>
              <p:cNvSpPr>
                <a:spLocks noChangeArrowheads="1"/>
              </p:cNvSpPr>
              <p:nvPr/>
            </p:nvSpPr>
            <p:spPr bwMode="auto">
              <a:xfrm>
                <a:off x="430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1" name="Oval 4343"/>
              <p:cNvSpPr>
                <a:spLocks noChangeArrowheads="1"/>
              </p:cNvSpPr>
              <p:nvPr/>
            </p:nvSpPr>
            <p:spPr bwMode="auto">
              <a:xfrm>
                <a:off x="430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2" name="Oval 4344"/>
              <p:cNvSpPr>
                <a:spLocks noChangeArrowheads="1"/>
              </p:cNvSpPr>
              <p:nvPr/>
            </p:nvSpPr>
            <p:spPr bwMode="auto">
              <a:xfrm>
                <a:off x="431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3" name="Oval 4345"/>
              <p:cNvSpPr>
                <a:spLocks noChangeArrowheads="1"/>
              </p:cNvSpPr>
              <p:nvPr/>
            </p:nvSpPr>
            <p:spPr bwMode="auto">
              <a:xfrm>
                <a:off x="431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4" name="Oval 4346"/>
              <p:cNvSpPr>
                <a:spLocks noChangeArrowheads="1"/>
              </p:cNvSpPr>
              <p:nvPr/>
            </p:nvSpPr>
            <p:spPr bwMode="auto">
              <a:xfrm>
                <a:off x="432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5" name="Oval 4347"/>
              <p:cNvSpPr>
                <a:spLocks noChangeArrowheads="1"/>
              </p:cNvSpPr>
              <p:nvPr/>
            </p:nvSpPr>
            <p:spPr bwMode="auto">
              <a:xfrm>
                <a:off x="43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6" name="Oval 4348"/>
              <p:cNvSpPr>
                <a:spLocks noChangeArrowheads="1"/>
              </p:cNvSpPr>
              <p:nvPr/>
            </p:nvSpPr>
            <p:spPr bwMode="auto">
              <a:xfrm>
                <a:off x="432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7" name="Oval 4349"/>
              <p:cNvSpPr>
                <a:spLocks noChangeArrowheads="1"/>
              </p:cNvSpPr>
              <p:nvPr/>
            </p:nvSpPr>
            <p:spPr bwMode="auto">
              <a:xfrm>
                <a:off x="433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8" name="Oval 4350"/>
              <p:cNvSpPr>
                <a:spLocks noChangeArrowheads="1"/>
              </p:cNvSpPr>
              <p:nvPr/>
            </p:nvSpPr>
            <p:spPr bwMode="auto">
              <a:xfrm>
                <a:off x="433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9" name="Oval 4351"/>
              <p:cNvSpPr>
                <a:spLocks noChangeArrowheads="1"/>
              </p:cNvSpPr>
              <p:nvPr/>
            </p:nvSpPr>
            <p:spPr bwMode="auto">
              <a:xfrm>
                <a:off x="434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0" name="Oval 4352"/>
              <p:cNvSpPr>
                <a:spLocks noChangeArrowheads="1"/>
              </p:cNvSpPr>
              <p:nvPr/>
            </p:nvSpPr>
            <p:spPr bwMode="auto">
              <a:xfrm>
                <a:off x="434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1" name="Oval 4353"/>
              <p:cNvSpPr>
                <a:spLocks noChangeArrowheads="1"/>
              </p:cNvSpPr>
              <p:nvPr/>
            </p:nvSpPr>
            <p:spPr bwMode="auto">
              <a:xfrm>
                <a:off x="434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2" name="Oval 4354"/>
              <p:cNvSpPr>
                <a:spLocks noChangeArrowheads="1"/>
              </p:cNvSpPr>
              <p:nvPr/>
            </p:nvSpPr>
            <p:spPr bwMode="auto">
              <a:xfrm>
                <a:off x="435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3" name="Oval 4355"/>
              <p:cNvSpPr>
                <a:spLocks noChangeArrowheads="1"/>
              </p:cNvSpPr>
              <p:nvPr/>
            </p:nvSpPr>
            <p:spPr bwMode="auto">
              <a:xfrm>
                <a:off x="435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4" name="Oval 4356"/>
              <p:cNvSpPr>
                <a:spLocks noChangeArrowheads="1"/>
              </p:cNvSpPr>
              <p:nvPr/>
            </p:nvSpPr>
            <p:spPr bwMode="auto">
              <a:xfrm>
                <a:off x="436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5" name="Oval 4357"/>
              <p:cNvSpPr>
                <a:spLocks noChangeArrowheads="1"/>
              </p:cNvSpPr>
              <p:nvPr/>
            </p:nvSpPr>
            <p:spPr bwMode="auto">
              <a:xfrm>
                <a:off x="4365"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6" name="Oval 4358"/>
              <p:cNvSpPr>
                <a:spLocks noChangeArrowheads="1"/>
              </p:cNvSpPr>
              <p:nvPr/>
            </p:nvSpPr>
            <p:spPr bwMode="auto">
              <a:xfrm>
                <a:off x="436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7" name="Oval 4359"/>
              <p:cNvSpPr>
                <a:spLocks noChangeArrowheads="1"/>
              </p:cNvSpPr>
              <p:nvPr/>
            </p:nvSpPr>
            <p:spPr bwMode="auto">
              <a:xfrm>
                <a:off x="436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8" name="Oval 4360"/>
              <p:cNvSpPr>
                <a:spLocks noChangeArrowheads="1"/>
              </p:cNvSpPr>
              <p:nvPr/>
            </p:nvSpPr>
            <p:spPr bwMode="auto">
              <a:xfrm>
                <a:off x="437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9" name="Oval 4361"/>
              <p:cNvSpPr>
                <a:spLocks noChangeArrowheads="1"/>
              </p:cNvSpPr>
              <p:nvPr/>
            </p:nvSpPr>
            <p:spPr bwMode="auto">
              <a:xfrm>
                <a:off x="437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0" name="Oval 4362"/>
              <p:cNvSpPr>
                <a:spLocks noChangeArrowheads="1"/>
              </p:cNvSpPr>
              <p:nvPr/>
            </p:nvSpPr>
            <p:spPr bwMode="auto">
              <a:xfrm>
                <a:off x="438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1" name="Oval 4363"/>
              <p:cNvSpPr>
                <a:spLocks noChangeArrowheads="1"/>
              </p:cNvSpPr>
              <p:nvPr/>
            </p:nvSpPr>
            <p:spPr bwMode="auto">
              <a:xfrm>
                <a:off x="438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2" name="Oval 4364"/>
              <p:cNvSpPr>
                <a:spLocks noChangeArrowheads="1"/>
              </p:cNvSpPr>
              <p:nvPr/>
            </p:nvSpPr>
            <p:spPr bwMode="auto">
              <a:xfrm>
                <a:off x="438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3" name="Oval 4365"/>
              <p:cNvSpPr>
                <a:spLocks noChangeArrowheads="1"/>
              </p:cNvSpPr>
              <p:nvPr/>
            </p:nvSpPr>
            <p:spPr bwMode="auto">
              <a:xfrm>
                <a:off x="439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4" name="Oval 4366"/>
              <p:cNvSpPr>
                <a:spLocks noChangeArrowheads="1"/>
              </p:cNvSpPr>
              <p:nvPr/>
            </p:nvSpPr>
            <p:spPr bwMode="auto">
              <a:xfrm>
                <a:off x="439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5" name="Oval 4367"/>
              <p:cNvSpPr>
                <a:spLocks noChangeArrowheads="1"/>
              </p:cNvSpPr>
              <p:nvPr/>
            </p:nvSpPr>
            <p:spPr bwMode="auto">
              <a:xfrm>
                <a:off x="440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6" name="Oval 4368"/>
              <p:cNvSpPr>
                <a:spLocks noChangeArrowheads="1"/>
              </p:cNvSpPr>
              <p:nvPr/>
            </p:nvSpPr>
            <p:spPr bwMode="auto">
              <a:xfrm>
                <a:off x="440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7" name="Oval 4369"/>
              <p:cNvSpPr>
                <a:spLocks noChangeArrowheads="1"/>
              </p:cNvSpPr>
              <p:nvPr/>
            </p:nvSpPr>
            <p:spPr bwMode="auto">
              <a:xfrm>
                <a:off x="440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8" name="Oval 4370"/>
              <p:cNvSpPr>
                <a:spLocks noChangeArrowheads="1"/>
              </p:cNvSpPr>
              <p:nvPr/>
            </p:nvSpPr>
            <p:spPr bwMode="auto">
              <a:xfrm>
                <a:off x="441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9" name="Oval 4371"/>
              <p:cNvSpPr>
                <a:spLocks noChangeArrowheads="1"/>
              </p:cNvSpPr>
              <p:nvPr/>
            </p:nvSpPr>
            <p:spPr bwMode="auto">
              <a:xfrm>
                <a:off x="441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0" name="Oval 4372"/>
              <p:cNvSpPr>
                <a:spLocks noChangeArrowheads="1"/>
              </p:cNvSpPr>
              <p:nvPr/>
            </p:nvSpPr>
            <p:spPr bwMode="auto">
              <a:xfrm>
                <a:off x="442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1" name="Oval 4373"/>
              <p:cNvSpPr>
                <a:spLocks noChangeArrowheads="1"/>
              </p:cNvSpPr>
              <p:nvPr/>
            </p:nvSpPr>
            <p:spPr bwMode="auto">
              <a:xfrm>
                <a:off x="442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2" name="Oval 4374"/>
              <p:cNvSpPr>
                <a:spLocks noChangeArrowheads="1"/>
              </p:cNvSpPr>
              <p:nvPr/>
            </p:nvSpPr>
            <p:spPr bwMode="auto">
              <a:xfrm>
                <a:off x="442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3" name="Oval 4375"/>
              <p:cNvSpPr>
                <a:spLocks noChangeArrowheads="1"/>
              </p:cNvSpPr>
              <p:nvPr/>
            </p:nvSpPr>
            <p:spPr bwMode="auto">
              <a:xfrm>
                <a:off x="443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4" name="Oval 4376"/>
              <p:cNvSpPr>
                <a:spLocks noChangeArrowheads="1"/>
              </p:cNvSpPr>
              <p:nvPr/>
            </p:nvSpPr>
            <p:spPr bwMode="auto">
              <a:xfrm>
                <a:off x="443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5" name="Oval 4377"/>
              <p:cNvSpPr>
                <a:spLocks noChangeArrowheads="1"/>
              </p:cNvSpPr>
              <p:nvPr/>
            </p:nvSpPr>
            <p:spPr bwMode="auto">
              <a:xfrm>
                <a:off x="444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6" name="Oval 4378"/>
              <p:cNvSpPr>
                <a:spLocks noChangeArrowheads="1"/>
              </p:cNvSpPr>
              <p:nvPr/>
            </p:nvSpPr>
            <p:spPr bwMode="auto">
              <a:xfrm>
                <a:off x="444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7" name="Oval 4379"/>
              <p:cNvSpPr>
                <a:spLocks noChangeArrowheads="1"/>
              </p:cNvSpPr>
              <p:nvPr/>
            </p:nvSpPr>
            <p:spPr bwMode="auto">
              <a:xfrm>
                <a:off x="444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8" name="Oval 4380"/>
              <p:cNvSpPr>
                <a:spLocks noChangeArrowheads="1"/>
              </p:cNvSpPr>
              <p:nvPr/>
            </p:nvSpPr>
            <p:spPr bwMode="auto">
              <a:xfrm>
                <a:off x="445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9" name="Oval 4381"/>
              <p:cNvSpPr>
                <a:spLocks noChangeArrowheads="1"/>
              </p:cNvSpPr>
              <p:nvPr/>
            </p:nvSpPr>
            <p:spPr bwMode="auto">
              <a:xfrm>
                <a:off x="445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0" name="Oval 4382"/>
              <p:cNvSpPr>
                <a:spLocks noChangeArrowheads="1"/>
              </p:cNvSpPr>
              <p:nvPr/>
            </p:nvSpPr>
            <p:spPr bwMode="auto">
              <a:xfrm>
                <a:off x="445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1" name="Oval 4383"/>
              <p:cNvSpPr>
                <a:spLocks noChangeArrowheads="1"/>
              </p:cNvSpPr>
              <p:nvPr/>
            </p:nvSpPr>
            <p:spPr bwMode="auto">
              <a:xfrm>
                <a:off x="446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2" name="Oval 4384"/>
              <p:cNvSpPr>
                <a:spLocks noChangeArrowheads="1"/>
              </p:cNvSpPr>
              <p:nvPr/>
            </p:nvSpPr>
            <p:spPr bwMode="auto">
              <a:xfrm>
                <a:off x="4465" y="272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3" name="Oval 4385"/>
              <p:cNvSpPr>
                <a:spLocks noChangeArrowheads="1"/>
              </p:cNvSpPr>
              <p:nvPr/>
            </p:nvSpPr>
            <p:spPr bwMode="auto">
              <a:xfrm>
                <a:off x="4469" y="272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4" name="Oval 4386"/>
              <p:cNvSpPr>
                <a:spLocks noChangeArrowheads="1"/>
              </p:cNvSpPr>
              <p:nvPr/>
            </p:nvSpPr>
            <p:spPr bwMode="auto">
              <a:xfrm>
                <a:off x="4473" y="272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5" name="Oval 4387"/>
              <p:cNvSpPr>
                <a:spLocks noChangeArrowheads="1"/>
              </p:cNvSpPr>
              <p:nvPr/>
            </p:nvSpPr>
            <p:spPr bwMode="auto">
              <a:xfrm>
                <a:off x="4477" y="272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6" name="Oval 4388"/>
              <p:cNvSpPr>
                <a:spLocks noChangeArrowheads="1"/>
              </p:cNvSpPr>
              <p:nvPr/>
            </p:nvSpPr>
            <p:spPr bwMode="auto">
              <a:xfrm>
                <a:off x="4481" y="272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7" name="Oval 4389"/>
              <p:cNvSpPr>
                <a:spLocks noChangeArrowheads="1"/>
              </p:cNvSpPr>
              <p:nvPr/>
            </p:nvSpPr>
            <p:spPr bwMode="auto">
              <a:xfrm>
                <a:off x="448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8" name="Oval 4390"/>
              <p:cNvSpPr>
                <a:spLocks noChangeArrowheads="1"/>
              </p:cNvSpPr>
              <p:nvPr/>
            </p:nvSpPr>
            <p:spPr bwMode="auto">
              <a:xfrm>
                <a:off x="449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9" name="Oval 4391"/>
              <p:cNvSpPr>
                <a:spLocks noChangeArrowheads="1"/>
              </p:cNvSpPr>
              <p:nvPr/>
            </p:nvSpPr>
            <p:spPr bwMode="auto">
              <a:xfrm>
                <a:off x="449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0" name="Oval 4392"/>
              <p:cNvSpPr>
                <a:spLocks noChangeArrowheads="1"/>
              </p:cNvSpPr>
              <p:nvPr/>
            </p:nvSpPr>
            <p:spPr bwMode="auto">
              <a:xfrm>
                <a:off x="449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1" name="Oval 4393"/>
              <p:cNvSpPr>
                <a:spLocks noChangeArrowheads="1"/>
              </p:cNvSpPr>
              <p:nvPr/>
            </p:nvSpPr>
            <p:spPr bwMode="auto">
              <a:xfrm>
                <a:off x="450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2" name="Oval 4394"/>
              <p:cNvSpPr>
                <a:spLocks noChangeArrowheads="1"/>
              </p:cNvSpPr>
              <p:nvPr/>
            </p:nvSpPr>
            <p:spPr bwMode="auto">
              <a:xfrm>
                <a:off x="45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3" name="Oval 4395"/>
              <p:cNvSpPr>
                <a:spLocks noChangeArrowheads="1"/>
              </p:cNvSpPr>
              <p:nvPr/>
            </p:nvSpPr>
            <p:spPr bwMode="auto">
              <a:xfrm>
                <a:off x="45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4" name="Oval 4396"/>
              <p:cNvSpPr>
                <a:spLocks noChangeArrowheads="1"/>
              </p:cNvSpPr>
              <p:nvPr/>
            </p:nvSpPr>
            <p:spPr bwMode="auto">
              <a:xfrm>
                <a:off x="45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5" name="Oval 4397"/>
              <p:cNvSpPr>
                <a:spLocks noChangeArrowheads="1"/>
              </p:cNvSpPr>
              <p:nvPr/>
            </p:nvSpPr>
            <p:spPr bwMode="auto">
              <a:xfrm>
                <a:off x="451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6" name="Oval 4398"/>
              <p:cNvSpPr>
                <a:spLocks noChangeArrowheads="1"/>
              </p:cNvSpPr>
              <p:nvPr/>
            </p:nvSpPr>
            <p:spPr bwMode="auto">
              <a:xfrm>
                <a:off x="451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7" name="Oval 4399"/>
              <p:cNvSpPr>
                <a:spLocks noChangeArrowheads="1"/>
              </p:cNvSpPr>
              <p:nvPr/>
            </p:nvSpPr>
            <p:spPr bwMode="auto">
              <a:xfrm>
                <a:off x="45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8" name="Oval 4400"/>
              <p:cNvSpPr>
                <a:spLocks noChangeArrowheads="1"/>
              </p:cNvSpPr>
              <p:nvPr/>
            </p:nvSpPr>
            <p:spPr bwMode="auto">
              <a:xfrm>
                <a:off x="45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9" name="Oval 4401"/>
              <p:cNvSpPr>
                <a:spLocks noChangeArrowheads="1"/>
              </p:cNvSpPr>
              <p:nvPr/>
            </p:nvSpPr>
            <p:spPr bwMode="auto">
              <a:xfrm>
                <a:off x="45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0" name="Oval 4402"/>
              <p:cNvSpPr>
                <a:spLocks noChangeArrowheads="1"/>
              </p:cNvSpPr>
              <p:nvPr/>
            </p:nvSpPr>
            <p:spPr bwMode="auto">
              <a:xfrm>
                <a:off x="45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1" name="Oval 4403"/>
              <p:cNvSpPr>
                <a:spLocks noChangeArrowheads="1"/>
              </p:cNvSpPr>
              <p:nvPr/>
            </p:nvSpPr>
            <p:spPr bwMode="auto">
              <a:xfrm>
                <a:off x="453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2" name="Oval 4404"/>
              <p:cNvSpPr>
                <a:spLocks noChangeArrowheads="1"/>
              </p:cNvSpPr>
              <p:nvPr/>
            </p:nvSpPr>
            <p:spPr bwMode="auto">
              <a:xfrm>
                <a:off x="454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3" name="Oval 4405"/>
              <p:cNvSpPr>
                <a:spLocks noChangeArrowheads="1"/>
              </p:cNvSpPr>
              <p:nvPr/>
            </p:nvSpPr>
            <p:spPr bwMode="auto">
              <a:xfrm>
                <a:off x="454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4" name="Oval 4406"/>
              <p:cNvSpPr>
                <a:spLocks noChangeArrowheads="1"/>
              </p:cNvSpPr>
              <p:nvPr/>
            </p:nvSpPr>
            <p:spPr bwMode="auto">
              <a:xfrm>
                <a:off x="45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5" name="Oval 4407"/>
              <p:cNvSpPr>
                <a:spLocks noChangeArrowheads="1"/>
              </p:cNvSpPr>
              <p:nvPr/>
            </p:nvSpPr>
            <p:spPr bwMode="auto">
              <a:xfrm>
                <a:off x="45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6" name="Oval 4408"/>
              <p:cNvSpPr>
                <a:spLocks noChangeArrowheads="1"/>
              </p:cNvSpPr>
              <p:nvPr/>
            </p:nvSpPr>
            <p:spPr bwMode="auto">
              <a:xfrm>
                <a:off x="45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7" name="Oval 4409"/>
              <p:cNvSpPr>
                <a:spLocks noChangeArrowheads="1"/>
              </p:cNvSpPr>
              <p:nvPr/>
            </p:nvSpPr>
            <p:spPr bwMode="auto">
              <a:xfrm>
                <a:off x="45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8" name="Oval 4410"/>
              <p:cNvSpPr>
                <a:spLocks noChangeArrowheads="1"/>
              </p:cNvSpPr>
              <p:nvPr/>
            </p:nvSpPr>
            <p:spPr bwMode="auto">
              <a:xfrm>
                <a:off x="45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9" name="Oval 4411"/>
              <p:cNvSpPr>
                <a:spLocks noChangeArrowheads="1"/>
              </p:cNvSpPr>
              <p:nvPr/>
            </p:nvSpPr>
            <p:spPr bwMode="auto">
              <a:xfrm>
                <a:off x="45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0" name="Oval 4412"/>
              <p:cNvSpPr>
                <a:spLocks noChangeArrowheads="1"/>
              </p:cNvSpPr>
              <p:nvPr/>
            </p:nvSpPr>
            <p:spPr bwMode="auto">
              <a:xfrm>
                <a:off x="45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1" name="Oval 4413"/>
              <p:cNvSpPr>
                <a:spLocks noChangeArrowheads="1"/>
              </p:cNvSpPr>
              <p:nvPr/>
            </p:nvSpPr>
            <p:spPr bwMode="auto">
              <a:xfrm>
                <a:off x="45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2" name="Oval 4414"/>
              <p:cNvSpPr>
                <a:spLocks noChangeArrowheads="1"/>
              </p:cNvSpPr>
              <p:nvPr/>
            </p:nvSpPr>
            <p:spPr bwMode="auto">
              <a:xfrm>
                <a:off x="45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3" name="Oval 4415"/>
              <p:cNvSpPr>
                <a:spLocks noChangeArrowheads="1"/>
              </p:cNvSpPr>
              <p:nvPr/>
            </p:nvSpPr>
            <p:spPr bwMode="auto">
              <a:xfrm>
                <a:off x="45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4" name="Oval 4416"/>
              <p:cNvSpPr>
                <a:spLocks noChangeArrowheads="1"/>
              </p:cNvSpPr>
              <p:nvPr/>
            </p:nvSpPr>
            <p:spPr bwMode="auto">
              <a:xfrm>
                <a:off x="459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5" name="Oval 4417"/>
              <p:cNvSpPr>
                <a:spLocks noChangeArrowheads="1"/>
              </p:cNvSpPr>
              <p:nvPr/>
            </p:nvSpPr>
            <p:spPr bwMode="auto">
              <a:xfrm>
                <a:off x="459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6" name="Oval 4418"/>
              <p:cNvSpPr>
                <a:spLocks noChangeArrowheads="1"/>
              </p:cNvSpPr>
              <p:nvPr/>
            </p:nvSpPr>
            <p:spPr bwMode="auto">
              <a:xfrm>
                <a:off x="459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7" name="Oval 4419"/>
              <p:cNvSpPr>
                <a:spLocks noChangeArrowheads="1"/>
              </p:cNvSpPr>
              <p:nvPr/>
            </p:nvSpPr>
            <p:spPr bwMode="auto">
              <a:xfrm>
                <a:off x="45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8" name="Oval 4420"/>
              <p:cNvSpPr>
                <a:spLocks noChangeArrowheads="1"/>
              </p:cNvSpPr>
              <p:nvPr/>
            </p:nvSpPr>
            <p:spPr bwMode="auto">
              <a:xfrm>
                <a:off x="46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9" name="Oval 4421"/>
              <p:cNvSpPr>
                <a:spLocks noChangeArrowheads="1"/>
              </p:cNvSpPr>
              <p:nvPr/>
            </p:nvSpPr>
            <p:spPr bwMode="auto">
              <a:xfrm>
                <a:off x="46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0" name="Oval 4422"/>
              <p:cNvSpPr>
                <a:spLocks noChangeArrowheads="1"/>
              </p:cNvSpPr>
              <p:nvPr/>
            </p:nvSpPr>
            <p:spPr bwMode="auto">
              <a:xfrm>
                <a:off x="46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1" name="Oval 4423"/>
              <p:cNvSpPr>
                <a:spLocks noChangeArrowheads="1"/>
              </p:cNvSpPr>
              <p:nvPr/>
            </p:nvSpPr>
            <p:spPr bwMode="auto">
              <a:xfrm>
                <a:off x="461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2" name="Oval 4424"/>
              <p:cNvSpPr>
                <a:spLocks noChangeArrowheads="1"/>
              </p:cNvSpPr>
              <p:nvPr/>
            </p:nvSpPr>
            <p:spPr bwMode="auto">
              <a:xfrm>
                <a:off x="461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3" name="Oval 4425"/>
              <p:cNvSpPr>
                <a:spLocks noChangeArrowheads="1"/>
              </p:cNvSpPr>
              <p:nvPr/>
            </p:nvSpPr>
            <p:spPr bwMode="auto">
              <a:xfrm>
                <a:off x="46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5" name="Group 4627"/>
            <p:cNvGrpSpPr>
              <a:grpSpLocks/>
            </p:cNvGrpSpPr>
            <p:nvPr/>
          </p:nvGrpSpPr>
          <p:grpSpPr bwMode="auto">
            <a:xfrm>
              <a:off x="7343775" y="4021138"/>
              <a:ext cx="1227138" cy="342900"/>
              <a:chOff x="4626" y="2533"/>
              <a:chExt cx="773" cy="216"/>
            </a:xfrm>
          </p:grpSpPr>
          <p:sp>
            <p:nvSpPr>
              <p:cNvPr id="104" name="Oval 4427"/>
              <p:cNvSpPr>
                <a:spLocks noChangeArrowheads="1"/>
              </p:cNvSpPr>
              <p:nvPr/>
            </p:nvSpPr>
            <p:spPr bwMode="auto">
              <a:xfrm>
                <a:off x="46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 name="Oval 4428"/>
              <p:cNvSpPr>
                <a:spLocks noChangeArrowheads="1"/>
              </p:cNvSpPr>
              <p:nvPr/>
            </p:nvSpPr>
            <p:spPr bwMode="auto">
              <a:xfrm>
                <a:off x="46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 name="Oval 4429"/>
              <p:cNvSpPr>
                <a:spLocks noChangeArrowheads="1"/>
              </p:cNvSpPr>
              <p:nvPr/>
            </p:nvSpPr>
            <p:spPr bwMode="auto">
              <a:xfrm>
                <a:off x="46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 name="Oval 4430"/>
              <p:cNvSpPr>
                <a:spLocks noChangeArrowheads="1"/>
              </p:cNvSpPr>
              <p:nvPr/>
            </p:nvSpPr>
            <p:spPr bwMode="auto">
              <a:xfrm>
                <a:off x="463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 name="Oval 4431"/>
              <p:cNvSpPr>
                <a:spLocks noChangeArrowheads="1"/>
              </p:cNvSpPr>
              <p:nvPr/>
            </p:nvSpPr>
            <p:spPr bwMode="auto">
              <a:xfrm>
                <a:off x="464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 name="Oval 4432"/>
              <p:cNvSpPr>
                <a:spLocks noChangeArrowheads="1"/>
              </p:cNvSpPr>
              <p:nvPr/>
            </p:nvSpPr>
            <p:spPr bwMode="auto">
              <a:xfrm>
                <a:off x="464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 name="Oval 4433"/>
              <p:cNvSpPr>
                <a:spLocks noChangeArrowheads="1"/>
              </p:cNvSpPr>
              <p:nvPr/>
            </p:nvSpPr>
            <p:spPr bwMode="auto">
              <a:xfrm>
                <a:off x="46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 name="Oval 4434"/>
              <p:cNvSpPr>
                <a:spLocks noChangeArrowheads="1"/>
              </p:cNvSpPr>
              <p:nvPr/>
            </p:nvSpPr>
            <p:spPr bwMode="auto">
              <a:xfrm>
                <a:off x="46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 name="Oval 4435"/>
              <p:cNvSpPr>
                <a:spLocks noChangeArrowheads="1"/>
              </p:cNvSpPr>
              <p:nvPr/>
            </p:nvSpPr>
            <p:spPr bwMode="auto">
              <a:xfrm>
                <a:off x="46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 name="Oval 4436"/>
              <p:cNvSpPr>
                <a:spLocks noChangeArrowheads="1"/>
              </p:cNvSpPr>
              <p:nvPr/>
            </p:nvSpPr>
            <p:spPr bwMode="auto">
              <a:xfrm>
                <a:off x="46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Oval 4437"/>
              <p:cNvSpPr>
                <a:spLocks noChangeArrowheads="1"/>
              </p:cNvSpPr>
              <p:nvPr/>
            </p:nvSpPr>
            <p:spPr bwMode="auto">
              <a:xfrm>
                <a:off x="46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Oval 4438"/>
              <p:cNvSpPr>
                <a:spLocks noChangeArrowheads="1"/>
              </p:cNvSpPr>
              <p:nvPr/>
            </p:nvSpPr>
            <p:spPr bwMode="auto">
              <a:xfrm>
                <a:off x="46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Oval 4439"/>
              <p:cNvSpPr>
                <a:spLocks noChangeArrowheads="1"/>
              </p:cNvSpPr>
              <p:nvPr/>
            </p:nvSpPr>
            <p:spPr bwMode="auto">
              <a:xfrm>
                <a:off x="46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Oval 4440"/>
              <p:cNvSpPr>
                <a:spLocks noChangeArrowheads="1"/>
              </p:cNvSpPr>
              <p:nvPr/>
            </p:nvSpPr>
            <p:spPr bwMode="auto">
              <a:xfrm>
                <a:off x="46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Oval 4441"/>
              <p:cNvSpPr>
                <a:spLocks noChangeArrowheads="1"/>
              </p:cNvSpPr>
              <p:nvPr/>
            </p:nvSpPr>
            <p:spPr bwMode="auto">
              <a:xfrm>
                <a:off x="46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Oval 4442"/>
              <p:cNvSpPr>
                <a:spLocks noChangeArrowheads="1"/>
              </p:cNvSpPr>
              <p:nvPr/>
            </p:nvSpPr>
            <p:spPr bwMode="auto">
              <a:xfrm>
                <a:off x="46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Oval 4443"/>
              <p:cNvSpPr>
                <a:spLocks noChangeArrowheads="1"/>
              </p:cNvSpPr>
              <p:nvPr/>
            </p:nvSpPr>
            <p:spPr bwMode="auto">
              <a:xfrm>
                <a:off x="468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Oval 4444"/>
              <p:cNvSpPr>
                <a:spLocks noChangeArrowheads="1"/>
              </p:cNvSpPr>
              <p:nvPr/>
            </p:nvSpPr>
            <p:spPr bwMode="auto">
              <a:xfrm>
                <a:off x="469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Oval 4445"/>
              <p:cNvSpPr>
                <a:spLocks noChangeArrowheads="1"/>
              </p:cNvSpPr>
              <p:nvPr/>
            </p:nvSpPr>
            <p:spPr bwMode="auto">
              <a:xfrm>
                <a:off x="469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Oval 4446"/>
              <p:cNvSpPr>
                <a:spLocks noChangeArrowheads="1"/>
              </p:cNvSpPr>
              <p:nvPr/>
            </p:nvSpPr>
            <p:spPr bwMode="auto">
              <a:xfrm>
                <a:off x="469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Oval 4447"/>
              <p:cNvSpPr>
                <a:spLocks noChangeArrowheads="1"/>
              </p:cNvSpPr>
              <p:nvPr/>
            </p:nvSpPr>
            <p:spPr bwMode="auto">
              <a:xfrm>
                <a:off x="46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Oval 4448"/>
              <p:cNvSpPr>
                <a:spLocks noChangeArrowheads="1"/>
              </p:cNvSpPr>
              <p:nvPr/>
            </p:nvSpPr>
            <p:spPr bwMode="auto">
              <a:xfrm>
                <a:off x="47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Oval 4449"/>
              <p:cNvSpPr>
                <a:spLocks noChangeArrowheads="1"/>
              </p:cNvSpPr>
              <p:nvPr/>
            </p:nvSpPr>
            <p:spPr bwMode="auto">
              <a:xfrm>
                <a:off x="47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Oval 4450"/>
              <p:cNvSpPr>
                <a:spLocks noChangeArrowheads="1"/>
              </p:cNvSpPr>
              <p:nvPr/>
            </p:nvSpPr>
            <p:spPr bwMode="auto">
              <a:xfrm>
                <a:off x="47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Oval 4451"/>
              <p:cNvSpPr>
                <a:spLocks noChangeArrowheads="1"/>
              </p:cNvSpPr>
              <p:nvPr/>
            </p:nvSpPr>
            <p:spPr bwMode="auto">
              <a:xfrm>
                <a:off x="471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Oval 4452"/>
              <p:cNvSpPr>
                <a:spLocks noChangeArrowheads="1"/>
              </p:cNvSpPr>
              <p:nvPr/>
            </p:nvSpPr>
            <p:spPr bwMode="auto">
              <a:xfrm>
                <a:off x="471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Oval 4453"/>
              <p:cNvSpPr>
                <a:spLocks noChangeArrowheads="1"/>
              </p:cNvSpPr>
              <p:nvPr/>
            </p:nvSpPr>
            <p:spPr bwMode="auto">
              <a:xfrm>
                <a:off x="47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Oval 4454"/>
              <p:cNvSpPr>
                <a:spLocks noChangeArrowheads="1"/>
              </p:cNvSpPr>
              <p:nvPr/>
            </p:nvSpPr>
            <p:spPr bwMode="auto">
              <a:xfrm>
                <a:off x="47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Oval 4455"/>
              <p:cNvSpPr>
                <a:spLocks noChangeArrowheads="1"/>
              </p:cNvSpPr>
              <p:nvPr/>
            </p:nvSpPr>
            <p:spPr bwMode="auto">
              <a:xfrm>
                <a:off x="47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Oval 4456"/>
              <p:cNvSpPr>
                <a:spLocks noChangeArrowheads="1"/>
              </p:cNvSpPr>
              <p:nvPr/>
            </p:nvSpPr>
            <p:spPr bwMode="auto">
              <a:xfrm>
                <a:off x="47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Oval 4457"/>
              <p:cNvSpPr>
                <a:spLocks noChangeArrowheads="1"/>
              </p:cNvSpPr>
              <p:nvPr/>
            </p:nvSpPr>
            <p:spPr bwMode="auto">
              <a:xfrm>
                <a:off x="473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Oval 4458"/>
              <p:cNvSpPr>
                <a:spLocks noChangeArrowheads="1"/>
              </p:cNvSpPr>
              <p:nvPr/>
            </p:nvSpPr>
            <p:spPr bwMode="auto">
              <a:xfrm>
                <a:off x="474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Oval 4459"/>
              <p:cNvSpPr>
                <a:spLocks noChangeArrowheads="1"/>
              </p:cNvSpPr>
              <p:nvPr/>
            </p:nvSpPr>
            <p:spPr bwMode="auto">
              <a:xfrm>
                <a:off x="474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Oval 4460"/>
              <p:cNvSpPr>
                <a:spLocks noChangeArrowheads="1"/>
              </p:cNvSpPr>
              <p:nvPr/>
            </p:nvSpPr>
            <p:spPr bwMode="auto">
              <a:xfrm>
                <a:off x="47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Oval 4461"/>
              <p:cNvSpPr>
                <a:spLocks noChangeArrowheads="1"/>
              </p:cNvSpPr>
              <p:nvPr/>
            </p:nvSpPr>
            <p:spPr bwMode="auto">
              <a:xfrm>
                <a:off x="47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Oval 4462"/>
              <p:cNvSpPr>
                <a:spLocks noChangeArrowheads="1"/>
              </p:cNvSpPr>
              <p:nvPr/>
            </p:nvSpPr>
            <p:spPr bwMode="auto">
              <a:xfrm>
                <a:off x="47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Oval 4463"/>
              <p:cNvSpPr>
                <a:spLocks noChangeArrowheads="1"/>
              </p:cNvSpPr>
              <p:nvPr/>
            </p:nvSpPr>
            <p:spPr bwMode="auto">
              <a:xfrm>
                <a:off x="47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Oval 4464"/>
              <p:cNvSpPr>
                <a:spLocks noChangeArrowheads="1"/>
              </p:cNvSpPr>
              <p:nvPr/>
            </p:nvSpPr>
            <p:spPr bwMode="auto">
              <a:xfrm>
                <a:off x="47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Oval 4465"/>
              <p:cNvSpPr>
                <a:spLocks noChangeArrowheads="1"/>
              </p:cNvSpPr>
              <p:nvPr/>
            </p:nvSpPr>
            <p:spPr bwMode="auto">
              <a:xfrm>
                <a:off x="47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Oval 4466"/>
              <p:cNvSpPr>
                <a:spLocks noChangeArrowheads="1"/>
              </p:cNvSpPr>
              <p:nvPr/>
            </p:nvSpPr>
            <p:spPr bwMode="auto">
              <a:xfrm>
                <a:off x="47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Oval 4467"/>
              <p:cNvSpPr>
                <a:spLocks noChangeArrowheads="1"/>
              </p:cNvSpPr>
              <p:nvPr/>
            </p:nvSpPr>
            <p:spPr bwMode="auto">
              <a:xfrm>
                <a:off x="47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Oval 4468"/>
              <p:cNvSpPr>
                <a:spLocks noChangeArrowheads="1"/>
              </p:cNvSpPr>
              <p:nvPr/>
            </p:nvSpPr>
            <p:spPr bwMode="auto">
              <a:xfrm>
                <a:off x="47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Oval 4469"/>
              <p:cNvSpPr>
                <a:spLocks noChangeArrowheads="1"/>
              </p:cNvSpPr>
              <p:nvPr/>
            </p:nvSpPr>
            <p:spPr bwMode="auto">
              <a:xfrm>
                <a:off x="478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Oval 4470"/>
              <p:cNvSpPr>
                <a:spLocks noChangeArrowheads="1"/>
              </p:cNvSpPr>
              <p:nvPr/>
            </p:nvSpPr>
            <p:spPr bwMode="auto">
              <a:xfrm>
                <a:off x="479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Oval 4471"/>
              <p:cNvSpPr>
                <a:spLocks noChangeArrowheads="1"/>
              </p:cNvSpPr>
              <p:nvPr/>
            </p:nvSpPr>
            <p:spPr bwMode="auto">
              <a:xfrm>
                <a:off x="479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Oval 4472"/>
              <p:cNvSpPr>
                <a:spLocks noChangeArrowheads="1"/>
              </p:cNvSpPr>
              <p:nvPr/>
            </p:nvSpPr>
            <p:spPr bwMode="auto">
              <a:xfrm>
                <a:off x="47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Oval 4473"/>
              <p:cNvSpPr>
                <a:spLocks noChangeArrowheads="1"/>
              </p:cNvSpPr>
              <p:nvPr/>
            </p:nvSpPr>
            <p:spPr bwMode="auto">
              <a:xfrm>
                <a:off x="47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Oval 4474"/>
              <p:cNvSpPr>
                <a:spLocks noChangeArrowheads="1"/>
              </p:cNvSpPr>
              <p:nvPr/>
            </p:nvSpPr>
            <p:spPr bwMode="auto">
              <a:xfrm>
                <a:off x="48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Oval 4475"/>
              <p:cNvSpPr>
                <a:spLocks noChangeArrowheads="1"/>
              </p:cNvSpPr>
              <p:nvPr/>
            </p:nvSpPr>
            <p:spPr bwMode="auto">
              <a:xfrm>
                <a:off x="48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Oval 4476"/>
              <p:cNvSpPr>
                <a:spLocks noChangeArrowheads="1"/>
              </p:cNvSpPr>
              <p:nvPr/>
            </p:nvSpPr>
            <p:spPr bwMode="auto">
              <a:xfrm>
                <a:off x="48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Oval 4477"/>
              <p:cNvSpPr>
                <a:spLocks noChangeArrowheads="1"/>
              </p:cNvSpPr>
              <p:nvPr/>
            </p:nvSpPr>
            <p:spPr bwMode="auto">
              <a:xfrm>
                <a:off x="481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Oval 4478"/>
              <p:cNvSpPr>
                <a:spLocks noChangeArrowheads="1"/>
              </p:cNvSpPr>
              <p:nvPr/>
            </p:nvSpPr>
            <p:spPr bwMode="auto">
              <a:xfrm>
                <a:off x="481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Oval 4479"/>
              <p:cNvSpPr>
                <a:spLocks noChangeArrowheads="1"/>
              </p:cNvSpPr>
              <p:nvPr/>
            </p:nvSpPr>
            <p:spPr bwMode="auto">
              <a:xfrm>
                <a:off x="48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Oval 4480"/>
              <p:cNvSpPr>
                <a:spLocks noChangeArrowheads="1"/>
              </p:cNvSpPr>
              <p:nvPr/>
            </p:nvSpPr>
            <p:spPr bwMode="auto">
              <a:xfrm>
                <a:off x="48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Oval 4481"/>
              <p:cNvSpPr>
                <a:spLocks noChangeArrowheads="1"/>
              </p:cNvSpPr>
              <p:nvPr/>
            </p:nvSpPr>
            <p:spPr bwMode="auto">
              <a:xfrm>
                <a:off x="48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Oval 4482"/>
              <p:cNvSpPr>
                <a:spLocks noChangeArrowheads="1"/>
              </p:cNvSpPr>
              <p:nvPr/>
            </p:nvSpPr>
            <p:spPr bwMode="auto">
              <a:xfrm>
                <a:off x="48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 name="Oval 4483"/>
              <p:cNvSpPr>
                <a:spLocks noChangeArrowheads="1"/>
              </p:cNvSpPr>
              <p:nvPr/>
            </p:nvSpPr>
            <p:spPr bwMode="auto">
              <a:xfrm>
                <a:off x="483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 name="Oval 4484"/>
              <p:cNvSpPr>
                <a:spLocks noChangeArrowheads="1"/>
              </p:cNvSpPr>
              <p:nvPr/>
            </p:nvSpPr>
            <p:spPr bwMode="auto">
              <a:xfrm>
                <a:off x="484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 name="Oval 4485"/>
              <p:cNvSpPr>
                <a:spLocks noChangeArrowheads="1"/>
              </p:cNvSpPr>
              <p:nvPr/>
            </p:nvSpPr>
            <p:spPr bwMode="auto">
              <a:xfrm>
                <a:off x="484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 name="Oval 4486"/>
              <p:cNvSpPr>
                <a:spLocks noChangeArrowheads="1"/>
              </p:cNvSpPr>
              <p:nvPr/>
            </p:nvSpPr>
            <p:spPr bwMode="auto">
              <a:xfrm>
                <a:off x="48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 name="Oval 4487"/>
              <p:cNvSpPr>
                <a:spLocks noChangeArrowheads="1"/>
              </p:cNvSpPr>
              <p:nvPr/>
            </p:nvSpPr>
            <p:spPr bwMode="auto">
              <a:xfrm>
                <a:off x="48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 name="Oval 4488"/>
              <p:cNvSpPr>
                <a:spLocks noChangeArrowheads="1"/>
              </p:cNvSpPr>
              <p:nvPr/>
            </p:nvSpPr>
            <p:spPr bwMode="auto">
              <a:xfrm>
                <a:off x="48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 name="Oval 4489"/>
              <p:cNvSpPr>
                <a:spLocks noChangeArrowheads="1"/>
              </p:cNvSpPr>
              <p:nvPr/>
            </p:nvSpPr>
            <p:spPr bwMode="auto">
              <a:xfrm>
                <a:off x="48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 name="Oval 4490"/>
              <p:cNvSpPr>
                <a:spLocks noChangeArrowheads="1"/>
              </p:cNvSpPr>
              <p:nvPr/>
            </p:nvSpPr>
            <p:spPr bwMode="auto">
              <a:xfrm>
                <a:off x="48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 name="Oval 4491"/>
              <p:cNvSpPr>
                <a:spLocks noChangeArrowheads="1"/>
              </p:cNvSpPr>
              <p:nvPr/>
            </p:nvSpPr>
            <p:spPr bwMode="auto">
              <a:xfrm>
                <a:off x="48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 name="Oval 4492"/>
              <p:cNvSpPr>
                <a:spLocks noChangeArrowheads="1"/>
              </p:cNvSpPr>
              <p:nvPr/>
            </p:nvSpPr>
            <p:spPr bwMode="auto">
              <a:xfrm>
                <a:off x="48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 name="Oval 4493"/>
              <p:cNvSpPr>
                <a:spLocks noChangeArrowheads="1"/>
              </p:cNvSpPr>
              <p:nvPr/>
            </p:nvSpPr>
            <p:spPr bwMode="auto">
              <a:xfrm>
                <a:off x="48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 name="Oval 4494"/>
              <p:cNvSpPr>
                <a:spLocks noChangeArrowheads="1"/>
              </p:cNvSpPr>
              <p:nvPr/>
            </p:nvSpPr>
            <p:spPr bwMode="auto">
              <a:xfrm>
                <a:off x="48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 name="Oval 4495"/>
              <p:cNvSpPr>
                <a:spLocks noChangeArrowheads="1"/>
              </p:cNvSpPr>
              <p:nvPr/>
            </p:nvSpPr>
            <p:spPr bwMode="auto">
              <a:xfrm>
                <a:off x="488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 name="Oval 4496"/>
              <p:cNvSpPr>
                <a:spLocks noChangeArrowheads="1"/>
              </p:cNvSpPr>
              <p:nvPr/>
            </p:nvSpPr>
            <p:spPr bwMode="auto">
              <a:xfrm>
                <a:off x="488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 name="Oval 4497"/>
              <p:cNvSpPr>
                <a:spLocks noChangeArrowheads="1"/>
              </p:cNvSpPr>
              <p:nvPr/>
            </p:nvSpPr>
            <p:spPr bwMode="auto">
              <a:xfrm>
                <a:off x="489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 name="Oval 4498"/>
              <p:cNvSpPr>
                <a:spLocks noChangeArrowheads="1"/>
              </p:cNvSpPr>
              <p:nvPr/>
            </p:nvSpPr>
            <p:spPr bwMode="auto">
              <a:xfrm>
                <a:off x="489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 name="Oval 4499"/>
              <p:cNvSpPr>
                <a:spLocks noChangeArrowheads="1"/>
              </p:cNvSpPr>
              <p:nvPr/>
            </p:nvSpPr>
            <p:spPr bwMode="auto">
              <a:xfrm>
                <a:off x="489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 name="Oval 4500"/>
              <p:cNvSpPr>
                <a:spLocks noChangeArrowheads="1"/>
              </p:cNvSpPr>
              <p:nvPr/>
            </p:nvSpPr>
            <p:spPr bwMode="auto">
              <a:xfrm>
                <a:off x="490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 name="Oval 4501"/>
              <p:cNvSpPr>
                <a:spLocks noChangeArrowheads="1"/>
              </p:cNvSpPr>
              <p:nvPr/>
            </p:nvSpPr>
            <p:spPr bwMode="auto">
              <a:xfrm>
                <a:off x="490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 name="Oval 4502"/>
              <p:cNvSpPr>
                <a:spLocks noChangeArrowheads="1"/>
              </p:cNvSpPr>
              <p:nvPr/>
            </p:nvSpPr>
            <p:spPr bwMode="auto">
              <a:xfrm>
                <a:off x="491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 name="Oval 4503"/>
              <p:cNvSpPr>
                <a:spLocks noChangeArrowheads="1"/>
              </p:cNvSpPr>
              <p:nvPr/>
            </p:nvSpPr>
            <p:spPr bwMode="auto">
              <a:xfrm>
                <a:off x="491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 name="Oval 4504"/>
              <p:cNvSpPr>
                <a:spLocks noChangeArrowheads="1"/>
              </p:cNvSpPr>
              <p:nvPr/>
            </p:nvSpPr>
            <p:spPr bwMode="auto">
              <a:xfrm>
                <a:off x="491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 name="Oval 4505"/>
              <p:cNvSpPr>
                <a:spLocks noChangeArrowheads="1"/>
              </p:cNvSpPr>
              <p:nvPr/>
            </p:nvSpPr>
            <p:spPr bwMode="auto">
              <a:xfrm>
                <a:off x="492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 name="Oval 4506"/>
              <p:cNvSpPr>
                <a:spLocks noChangeArrowheads="1"/>
              </p:cNvSpPr>
              <p:nvPr/>
            </p:nvSpPr>
            <p:spPr bwMode="auto">
              <a:xfrm>
                <a:off x="492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 name="Oval 4507"/>
              <p:cNvSpPr>
                <a:spLocks noChangeArrowheads="1"/>
              </p:cNvSpPr>
              <p:nvPr/>
            </p:nvSpPr>
            <p:spPr bwMode="auto">
              <a:xfrm>
                <a:off x="49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 name="Oval 4508"/>
              <p:cNvSpPr>
                <a:spLocks noChangeArrowheads="1"/>
              </p:cNvSpPr>
              <p:nvPr/>
            </p:nvSpPr>
            <p:spPr bwMode="auto">
              <a:xfrm>
                <a:off x="49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 name="Oval 4509"/>
              <p:cNvSpPr>
                <a:spLocks noChangeArrowheads="1"/>
              </p:cNvSpPr>
              <p:nvPr/>
            </p:nvSpPr>
            <p:spPr bwMode="auto">
              <a:xfrm>
                <a:off x="49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 name="Oval 4510"/>
              <p:cNvSpPr>
                <a:spLocks noChangeArrowheads="1"/>
              </p:cNvSpPr>
              <p:nvPr/>
            </p:nvSpPr>
            <p:spPr bwMode="auto">
              <a:xfrm>
                <a:off x="493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 name="Oval 4511"/>
              <p:cNvSpPr>
                <a:spLocks noChangeArrowheads="1"/>
              </p:cNvSpPr>
              <p:nvPr/>
            </p:nvSpPr>
            <p:spPr bwMode="auto">
              <a:xfrm>
                <a:off x="494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 name="Oval 4512"/>
              <p:cNvSpPr>
                <a:spLocks noChangeArrowheads="1"/>
              </p:cNvSpPr>
              <p:nvPr/>
            </p:nvSpPr>
            <p:spPr bwMode="auto">
              <a:xfrm>
                <a:off x="494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 name="Oval 4513"/>
              <p:cNvSpPr>
                <a:spLocks noChangeArrowheads="1"/>
              </p:cNvSpPr>
              <p:nvPr/>
            </p:nvSpPr>
            <p:spPr bwMode="auto">
              <a:xfrm>
                <a:off x="49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 name="Oval 4514"/>
              <p:cNvSpPr>
                <a:spLocks noChangeArrowheads="1"/>
              </p:cNvSpPr>
              <p:nvPr/>
            </p:nvSpPr>
            <p:spPr bwMode="auto">
              <a:xfrm>
                <a:off x="49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 name="Oval 4515"/>
              <p:cNvSpPr>
                <a:spLocks noChangeArrowheads="1"/>
              </p:cNvSpPr>
              <p:nvPr/>
            </p:nvSpPr>
            <p:spPr bwMode="auto">
              <a:xfrm>
                <a:off x="49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 name="Oval 4516"/>
              <p:cNvSpPr>
                <a:spLocks noChangeArrowheads="1"/>
              </p:cNvSpPr>
              <p:nvPr/>
            </p:nvSpPr>
            <p:spPr bwMode="auto">
              <a:xfrm>
                <a:off x="49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 name="Oval 4517"/>
              <p:cNvSpPr>
                <a:spLocks noChangeArrowheads="1"/>
              </p:cNvSpPr>
              <p:nvPr/>
            </p:nvSpPr>
            <p:spPr bwMode="auto">
              <a:xfrm>
                <a:off x="49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 name="Oval 4518"/>
              <p:cNvSpPr>
                <a:spLocks noChangeArrowheads="1"/>
              </p:cNvSpPr>
              <p:nvPr/>
            </p:nvSpPr>
            <p:spPr bwMode="auto">
              <a:xfrm>
                <a:off x="49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 name="Oval 4519"/>
              <p:cNvSpPr>
                <a:spLocks noChangeArrowheads="1"/>
              </p:cNvSpPr>
              <p:nvPr/>
            </p:nvSpPr>
            <p:spPr bwMode="auto">
              <a:xfrm>
                <a:off x="49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 name="Oval 4520"/>
              <p:cNvSpPr>
                <a:spLocks noChangeArrowheads="1"/>
              </p:cNvSpPr>
              <p:nvPr/>
            </p:nvSpPr>
            <p:spPr bwMode="auto">
              <a:xfrm>
                <a:off x="49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 name="Oval 4521"/>
              <p:cNvSpPr>
                <a:spLocks noChangeArrowheads="1"/>
              </p:cNvSpPr>
              <p:nvPr/>
            </p:nvSpPr>
            <p:spPr bwMode="auto">
              <a:xfrm>
                <a:off x="49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 name="Oval 4522"/>
              <p:cNvSpPr>
                <a:spLocks noChangeArrowheads="1"/>
              </p:cNvSpPr>
              <p:nvPr/>
            </p:nvSpPr>
            <p:spPr bwMode="auto">
              <a:xfrm>
                <a:off x="49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 name="Oval 4523"/>
              <p:cNvSpPr>
                <a:spLocks noChangeArrowheads="1"/>
              </p:cNvSpPr>
              <p:nvPr/>
            </p:nvSpPr>
            <p:spPr bwMode="auto">
              <a:xfrm>
                <a:off x="499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 name="Oval 4524"/>
              <p:cNvSpPr>
                <a:spLocks noChangeArrowheads="1"/>
              </p:cNvSpPr>
              <p:nvPr/>
            </p:nvSpPr>
            <p:spPr bwMode="auto">
              <a:xfrm>
                <a:off x="49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 name="Oval 4525"/>
              <p:cNvSpPr>
                <a:spLocks noChangeArrowheads="1"/>
              </p:cNvSpPr>
              <p:nvPr/>
            </p:nvSpPr>
            <p:spPr bwMode="auto">
              <a:xfrm>
                <a:off x="49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 name="Oval 4526"/>
              <p:cNvSpPr>
                <a:spLocks noChangeArrowheads="1"/>
              </p:cNvSpPr>
              <p:nvPr/>
            </p:nvSpPr>
            <p:spPr bwMode="auto">
              <a:xfrm>
                <a:off x="50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 name="Oval 4527"/>
              <p:cNvSpPr>
                <a:spLocks noChangeArrowheads="1"/>
              </p:cNvSpPr>
              <p:nvPr/>
            </p:nvSpPr>
            <p:spPr bwMode="auto">
              <a:xfrm>
                <a:off x="50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 name="Oval 4528"/>
              <p:cNvSpPr>
                <a:spLocks noChangeArrowheads="1"/>
              </p:cNvSpPr>
              <p:nvPr/>
            </p:nvSpPr>
            <p:spPr bwMode="auto">
              <a:xfrm>
                <a:off x="50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 name="Oval 4529"/>
              <p:cNvSpPr>
                <a:spLocks noChangeArrowheads="1"/>
              </p:cNvSpPr>
              <p:nvPr/>
            </p:nvSpPr>
            <p:spPr bwMode="auto">
              <a:xfrm>
                <a:off x="501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 name="Oval 4530"/>
              <p:cNvSpPr>
                <a:spLocks noChangeArrowheads="1"/>
              </p:cNvSpPr>
              <p:nvPr/>
            </p:nvSpPr>
            <p:spPr bwMode="auto">
              <a:xfrm>
                <a:off x="501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 name="Oval 4531"/>
              <p:cNvSpPr>
                <a:spLocks noChangeArrowheads="1"/>
              </p:cNvSpPr>
              <p:nvPr/>
            </p:nvSpPr>
            <p:spPr bwMode="auto">
              <a:xfrm>
                <a:off x="502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 name="Oval 4532"/>
              <p:cNvSpPr>
                <a:spLocks noChangeArrowheads="1"/>
              </p:cNvSpPr>
              <p:nvPr/>
            </p:nvSpPr>
            <p:spPr bwMode="auto">
              <a:xfrm>
                <a:off x="502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 name="Oval 4533"/>
              <p:cNvSpPr>
                <a:spLocks noChangeArrowheads="1"/>
              </p:cNvSpPr>
              <p:nvPr/>
            </p:nvSpPr>
            <p:spPr bwMode="auto">
              <a:xfrm>
                <a:off x="502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 name="Oval 4534"/>
              <p:cNvSpPr>
                <a:spLocks noChangeArrowheads="1"/>
              </p:cNvSpPr>
              <p:nvPr/>
            </p:nvSpPr>
            <p:spPr bwMode="auto">
              <a:xfrm>
                <a:off x="503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 name="Oval 4535"/>
              <p:cNvSpPr>
                <a:spLocks noChangeArrowheads="1"/>
              </p:cNvSpPr>
              <p:nvPr/>
            </p:nvSpPr>
            <p:spPr bwMode="auto">
              <a:xfrm>
                <a:off x="503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 name="Oval 4536"/>
              <p:cNvSpPr>
                <a:spLocks noChangeArrowheads="1"/>
              </p:cNvSpPr>
              <p:nvPr/>
            </p:nvSpPr>
            <p:spPr bwMode="auto">
              <a:xfrm>
                <a:off x="503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 name="Oval 4537"/>
              <p:cNvSpPr>
                <a:spLocks noChangeArrowheads="1"/>
              </p:cNvSpPr>
              <p:nvPr/>
            </p:nvSpPr>
            <p:spPr bwMode="auto">
              <a:xfrm>
                <a:off x="504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 name="Oval 4538"/>
              <p:cNvSpPr>
                <a:spLocks noChangeArrowheads="1"/>
              </p:cNvSpPr>
              <p:nvPr/>
            </p:nvSpPr>
            <p:spPr bwMode="auto">
              <a:xfrm>
                <a:off x="504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 name="Oval 4539"/>
              <p:cNvSpPr>
                <a:spLocks noChangeArrowheads="1"/>
              </p:cNvSpPr>
              <p:nvPr/>
            </p:nvSpPr>
            <p:spPr bwMode="auto">
              <a:xfrm>
                <a:off x="505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 name="Oval 4540"/>
              <p:cNvSpPr>
                <a:spLocks noChangeArrowheads="1"/>
              </p:cNvSpPr>
              <p:nvPr/>
            </p:nvSpPr>
            <p:spPr bwMode="auto">
              <a:xfrm>
                <a:off x="505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 name="Oval 4541"/>
              <p:cNvSpPr>
                <a:spLocks noChangeArrowheads="1"/>
              </p:cNvSpPr>
              <p:nvPr/>
            </p:nvSpPr>
            <p:spPr bwMode="auto">
              <a:xfrm>
                <a:off x="505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 name="Oval 4542"/>
              <p:cNvSpPr>
                <a:spLocks noChangeArrowheads="1"/>
              </p:cNvSpPr>
              <p:nvPr/>
            </p:nvSpPr>
            <p:spPr bwMode="auto">
              <a:xfrm>
                <a:off x="506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 name="Oval 4543"/>
              <p:cNvSpPr>
                <a:spLocks noChangeArrowheads="1"/>
              </p:cNvSpPr>
              <p:nvPr/>
            </p:nvSpPr>
            <p:spPr bwMode="auto">
              <a:xfrm>
                <a:off x="506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 name="Oval 4544"/>
              <p:cNvSpPr>
                <a:spLocks noChangeArrowheads="1"/>
              </p:cNvSpPr>
              <p:nvPr/>
            </p:nvSpPr>
            <p:spPr bwMode="auto">
              <a:xfrm>
                <a:off x="507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 name="Oval 4545"/>
              <p:cNvSpPr>
                <a:spLocks noChangeArrowheads="1"/>
              </p:cNvSpPr>
              <p:nvPr/>
            </p:nvSpPr>
            <p:spPr bwMode="auto">
              <a:xfrm>
                <a:off x="507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 name="Oval 4546"/>
              <p:cNvSpPr>
                <a:spLocks noChangeArrowheads="1"/>
              </p:cNvSpPr>
              <p:nvPr/>
            </p:nvSpPr>
            <p:spPr bwMode="auto">
              <a:xfrm>
                <a:off x="507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 name="Oval 4547"/>
              <p:cNvSpPr>
                <a:spLocks noChangeArrowheads="1"/>
              </p:cNvSpPr>
              <p:nvPr/>
            </p:nvSpPr>
            <p:spPr bwMode="auto">
              <a:xfrm>
                <a:off x="508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 name="Oval 4548"/>
              <p:cNvSpPr>
                <a:spLocks noChangeArrowheads="1"/>
              </p:cNvSpPr>
              <p:nvPr/>
            </p:nvSpPr>
            <p:spPr bwMode="auto">
              <a:xfrm>
                <a:off x="508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 name="Oval 4549"/>
              <p:cNvSpPr>
                <a:spLocks noChangeArrowheads="1"/>
              </p:cNvSpPr>
              <p:nvPr/>
            </p:nvSpPr>
            <p:spPr bwMode="auto">
              <a:xfrm>
                <a:off x="509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 name="Oval 4550"/>
              <p:cNvSpPr>
                <a:spLocks noChangeArrowheads="1"/>
              </p:cNvSpPr>
              <p:nvPr/>
            </p:nvSpPr>
            <p:spPr bwMode="auto">
              <a:xfrm>
                <a:off x="5094"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 name="Oval 4551"/>
              <p:cNvSpPr>
                <a:spLocks noChangeArrowheads="1"/>
              </p:cNvSpPr>
              <p:nvPr/>
            </p:nvSpPr>
            <p:spPr bwMode="auto">
              <a:xfrm>
                <a:off x="5098"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 name="Oval 4552"/>
              <p:cNvSpPr>
                <a:spLocks noChangeArrowheads="1"/>
              </p:cNvSpPr>
              <p:nvPr/>
            </p:nvSpPr>
            <p:spPr bwMode="auto">
              <a:xfrm>
                <a:off x="5102"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 name="Oval 4553"/>
              <p:cNvSpPr>
                <a:spLocks noChangeArrowheads="1"/>
              </p:cNvSpPr>
              <p:nvPr/>
            </p:nvSpPr>
            <p:spPr bwMode="auto">
              <a:xfrm>
                <a:off x="5106"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 name="Oval 4554"/>
              <p:cNvSpPr>
                <a:spLocks noChangeArrowheads="1"/>
              </p:cNvSpPr>
              <p:nvPr/>
            </p:nvSpPr>
            <p:spPr bwMode="auto">
              <a:xfrm>
                <a:off x="5110"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 name="Oval 4555"/>
              <p:cNvSpPr>
                <a:spLocks noChangeArrowheads="1"/>
              </p:cNvSpPr>
              <p:nvPr/>
            </p:nvSpPr>
            <p:spPr bwMode="auto">
              <a:xfrm>
                <a:off x="511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 name="Oval 4556"/>
              <p:cNvSpPr>
                <a:spLocks noChangeArrowheads="1"/>
              </p:cNvSpPr>
              <p:nvPr/>
            </p:nvSpPr>
            <p:spPr bwMode="auto">
              <a:xfrm>
                <a:off x="511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 name="Oval 4557"/>
              <p:cNvSpPr>
                <a:spLocks noChangeArrowheads="1"/>
              </p:cNvSpPr>
              <p:nvPr/>
            </p:nvSpPr>
            <p:spPr bwMode="auto">
              <a:xfrm>
                <a:off x="511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 name="Oval 4558"/>
              <p:cNvSpPr>
                <a:spLocks noChangeArrowheads="1"/>
              </p:cNvSpPr>
              <p:nvPr/>
            </p:nvSpPr>
            <p:spPr bwMode="auto">
              <a:xfrm>
                <a:off x="512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 name="Oval 4559"/>
              <p:cNvSpPr>
                <a:spLocks noChangeArrowheads="1"/>
              </p:cNvSpPr>
              <p:nvPr/>
            </p:nvSpPr>
            <p:spPr bwMode="auto">
              <a:xfrm>
                <a:off x="5126"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 name="Oval 4560"/>
              <p:cNvSpPr>
                <a:spLocks noChangeArrowheads="1"/>
              </p:cNvSpPr>
              <p:nvPr/>
            </p:nvSpPr>
            <p:spPr bwMode="auto">
              <a:xfrm>
                <a:off x="5130"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 name="Oval 4561"/>
              <p:cNvSpPr>
                <a:spLocks noChangeArrowheads="1"/>
              </p:cNvSpPr>
              <p:nvPr/>
            </p:nvSpPr>
            <p:spPr bwMode="auto">
              <a:xfrm>
                <a:off x="5134"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 name="Oval 4562"/>
              <p:cNvSpPr>
                <a:spLocks noChangeArrowheads="1"/>
              </p:cNvSpPr>
              <p:nvPr/>
            </p:nvSpPr>
            <p:spPr bwMode="auto">
              <a:xfrm>
                <a:off x="5138"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 name="Oval 4563"/>
              <p:cNvSpPr>
                <a:spLocks noChangeArrowheads="1"/>
              </p:cNvSpPr>
              <p:nvPr/>
            </p:nvSpPr>
            <p:spPr bwMode="auto">
              <a:xfrm>
                <a:off x="5142"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 name="Oval 4564"/>
              <p:cNvSpPr>
                <a:spLocks noChangeArrowheads="1"/>
              </p:cNvSpPr>
              <p:nvPr/>
            </p:nvSpPr>
            <p:spPr bwMode="auto">
              <a:xfrm>
                <a:off x="5146" y="272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 name="Oval 4565"/>
              <p:cNvSpPr>
                <a:spLocks noChangeArrowheads="1"/>
              </p:cNvSpPr>
              <p:nvPr/>
            </p:nvSpPr>
            <p:spPr bwMode="auto">
              <a:xfrm>
                <a:off x="5150" y="272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3" name="Oval 4566"/>
              <p:cNvSpPr>
                <a:spLocks noChangeArrowheads="1"/>
              </p:cNvSpPr>
              <p:nvPr/>
            </p:nvSpPr>
            <p:spPr bwMode="auto">
              <a:xfrm>
                <a:off x="5154" y="2729"/>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4" name="Oval 4567"/>
              <p:cNvSpPr>
                <a:spLocks noChangeArrowheads="1"/>
              </p:cNvSpPr>
              <p:nvPr/>
            </p:nvSpPr>
            <p:spPr bwMode="auto">
              <a:xfrm>
                <a:off x="5154"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5" name="Oval 4568"/>
              <p:cNvSpPr>
                <a:spLocks noChangeArrowheads="1"/>
              </p:cNvSpPr>
              <p:nvPr/>
            </p:nvSpPr>
            <p:spPr bwMode="auto">
              <a:xfrm>
                <a:off x="5158"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6" name="Oval 4569"/>
              <p:cNvSpPr>
                <a:spLocks noChangeArrowheads="1"/>
              </p:cNvSpPr>
              <p:nvPr/>
            </p:nvSpPr>
            <p:spPr bwMode="auto">
              <a:xfrm>
                <a:off x="5162" y="2533"/>
                <a:ext cx="21"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7" name="Oval 4570"/>
              <p:cNvSpPr>
                <a:spLocks noChangeArrowheads="1"/>
              </p:cNvSpPr>
              <p:nvPr/>
            </p:nvSpPr>
            <p:spPr bwMode="auto">
              <a:xfrm>
                <a:off x="516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8" name="Oval 4571"/>
              <p:cNvSpPr>
                <a:spLocks noChangeArrowheads="1"/>
              </p:cNvSpPr>
              <p:nvPr/>
            </p:nvSpPr>
            <p:spPr bwMode="auto">
              <a:xfrm>
                <a:off x="517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9" name="Oval 4572"/>
              <p:cNvSpPr>
                <a:spLocks noChangeArrowheads="1"/>
              </p:cNvSpPr>
              <p:nvPr/>
            </p:nvSpPr>
            <p:spPr bwMode="auto">
              <a:xfrm>
                <a:off x="517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 name="Oval 4573"/>
              <p:cNvSpPr>
                <a:spLocks noChangeArrowheads="1"/>
              </p:cNvSpPr>
              <p:nvPr/>
            </p:nvSpPr>
            <p:spPr bwMode="auto">
              <a:xfrm>
                <a:off x="517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 name="Oval 4574"/>
              <p:cNvSpPr>
                <a:spLocks noChangeArrowheads="1"/>
              </p:cNvSpPr>
              <p:nvPr/>
            </p:nvSpPr>
            <p:spPr bwMode="auto">
              <a:xfrm>
                <a:off x="518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 name="Oval 4575"/>
              <p:cNvSpPr>
                <a:spLocks noChangeArrowheads="1"/>
              </p:cNvSpPr>
              <p:nvPr/>
            </p:nvSpPr>
            <p:spPr bwMode="auto">
              <a:xfrm>
                <a:off x="518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 name="Oval 4576"/>
              <p:cNvSpPr>
                <a:spLocks noChangeArrowheads="1"/>
              </p:cNvSpPr>
              <p:nvPr/>
            </p:nvSpPr>
            <p:spPr bwMode="auto">
              <a:xfrm>
                <a:off x="519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 name="Oval 4577"/>
              <p:cNvSpPr>
                <a:spLocks noChangeArrowheads="1"/>
              </p:cNvSpPr>
              <p:nvPr/>
            </p:nvSpPr>
            <p:spPr bwMode="auto">
              <a:xfrm>
                <a:off x="519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 name="Oval 4578"/>
              <p:cNvSpPr>
                <a:spLocks noChangeArrowheads="1"/>
              </p:cNvSpPr>
              <p:nvPr/>
            </p:nvSpPr>
            <p:spPr bwMode="auto">
              <a:xfrm>
                <a:off x="519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 name="Oval 4579"/>
              <p:cNvSpPr>
                <a:spLocks noChangeArrowheads="1"/>
              </p:cNvSpPr>
              <p:nvPr/>
            </p:nvSpPr>
            <p:spPr bwMode="auto">
              <a:xfrm>
                <a:off x="520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 name="Oval 4580"/>
              <p:cNvSpPr>
                <a:spLocks noChangeArrowheads="1"/>
              </p:cNvSpPr>
              <p:nvPr/>
            </p:nvSpPr>
            <p:spPr bwMode="auto">
              <a:xfrm>
                <a:off x="520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 name="Oval 4581"/>
              <p:cNvSpPr>
                <a:spLocks noChangeArrowheads="1"/>
              </p:cNvSpPr>
              <p:nvPr/>
            </p:nvSpPr>
            <p:spPr bwMode="auto">
              <a:xfrm>
                <a:off x="521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 name="Oval 4582"/>
              <p:cNvSpPr>
                <a:spLocks noChangeArrowheads="1"/>
              </p:cNvSpPr>
              <p:nvPr/>
            </p:nvSpPr>
            <p:spPr bwMode="auto">
              <a:xfrm>
                <a:off x="521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 name="Oval 4583"/>
              <p:cNvSpPr>
                <a:spLocks noChangeArrowheads="1"/>
              </p:cNvSpPr>
              <p:nvPr/>
            </p:nvSpPr>
            <p:spPr bwMode="auto">
              <a:xfrm>
                <a:off x="521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 name="Oval 4584"/>
              <p:cNvSpPr>
                <a:spLocks noChangeArrowheads="1"/>
              </p:cNvSpPr>
              <p:nvPr/>
            </p:nvSpPr>
            <p:spPr bwMode="auto">
              <a:xfrm>
                <a:off x="522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 name="Oval 4585"/>
              <p:cNvSpPr>
                <a:spLocks noChangeArrowheads="1"/>
              </p:cNvSpPr>
              <p:nvPr/>
            </p:nvSpPr>
            <p:spPr bwMode="auto">
              <a:xfrm>
                <a:off x="522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 name="Oval 4586"/>
              <p:cNvSpPr>
                <a:spLocks noChangeArrowheads="1"/>
              </p:cNvSpPr>
              <p:nvPr/>
            </p:nvSpPr>
            <p:spPr bwMode="auto">
              <a:xfrm>
                <a:off x="523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 name="Oval 4587"/>
              <p:cNvSpPr>
                <a:spLocks noChangeArrowheads="1"/>
              </p:cNvSpPr>
              <p:nvPr/>
            </p:nvSpPr>
            <p:spPr bwMode="auto">
              <a:xfrm>
                <a:off x="523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 name="Oval 4588"/>
              <p:cNvSpPr>
                <a:spLocks noChangeArrowheads="1"/>
              </p:cNvSpPr>
              <p:nvPr/>
            </p:nvSpPr>
            <p:spPr bwMode="auto">
              <a:xfrm>
                <a:off x="523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 name="Oval 4589"/>
              <p:cNvSpPr>
                <a:spLocks noChangeArrowheads="1"/>
              </p:cNvSpPr>
              <p:nvPr/>
            </p:nvSpPr>
            <p:spPr bwMode="auto">
              <a:xfrm>
                <a:off x="524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 name="Oval 4590"/>
              <p:cNvSpPr>
                <a:spLocks noChangeArrowheads="1"/>
              </p:cNvSpPr>
              <p:nvPr/>
            </p:nvSpPr>
            <p:spPr bwMode="auto">
              <a:xfrm>
                <a:off x="524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 name="Oval 4591"/>
              <p:cNvSpPr>
                <a:spLocks noChangeArrowheads="1"/>
              </p:cNvSpPr>
              <p:nvPr/>
            </p:nvSpPr>
            <p:spPr bwMode="auto">
              <a:xfrm>
                <a:off x="524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 name="Oval 4592"/>
              <p:cNvSpPr>
                <a:spLocks noChangeArrowheads="1"/>
              </p:cNvSpPr>
              <p:nvPr/>
            </p:nvSpPr>
            <p:spPr bwMode="auto">
              <a:xfrm>
                <a:off x="525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0" name="Oval 4593"/>
              <p:cNvSpPr>
                <a:spLocks noChangeArrowheads="1"/>
              </p:cNvSpPr>
              <p:nvPr/>
            </p:nvSpPr>
            <p:spPr bwMode="auto">
              <a:xfrm>
                <a:off x="525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1" name="Oval 4594"/>
              <p:cNvSpPr>
                <a:spLocks noChangeArrowheads="1"/>
              </p:cNvSpPr>
              <p:nvPr/>
            </p:nvSpPr>
            <p:spPr bwMode="auto">
              <a:xfrm>
                <a:off x="525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2" name="Oval 4595"/>
              <p:cNvSpPr>
                <a:spLocks noChangeArrowheads="1"/>
              </p:cNvSpPr>
              <p:nvPr/>
            </p:nvSpPr>
            <p:spPr bwMode="auto">
              <a:xfrm>
                <a:off x="526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3" name="Oval 4596"/>
              <p:cNvSpPr>
                <a:spLocks noChangeArrowheads="1"/>
              </p:cNvSpPr>
              <p:nvPr/>
            </p:nvSpPr>
            <p:spPr bwMode="auto">
              <a:xfrm>
                <a:off x="526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4" name="Oval 4597"/>
              <p:cNvSpPr>
                <a:spLocks noChangeArrowheads="1"/>
              </p:cNvSpPr>
              <p:nvPr/>
            </p:nvSpPr>
            <p:spPr bwMode="auto">
              <a:xfrm>
                <a:off x="527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5" name="Oval 4598"/>
              <p:cNvSpPr>
                <a:spLocks noChangeArrowheads="1"/>
              </p:cNvSpPr>
              <p:nvPr/>
            </p:nvSpPr>
            <p:spPr bwMode="auto">
              <a:xfrm>
                <a:off x="527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6" name="Oval 4599"/>
              <p:cNvSpPr>
                <a:spLocks noChangeArrowheads="1"/>
              </p:cNvSpPr>
              <p:nvPr/>
            </p:nvSpPr>
            <p:spPr bwMode="auto">
              <a:xfrm>
                <a:off x="527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7" name="Oval 4600"/>
              <p:cNvSpPr>
                <a:spLocks noChangeArrowheads="1"/>
              </p:cNvSpPr>
              <p:nvPr/>
            </p:nvSpPr>
            <p:spPr bwMode="auto">
              <a:xfrm>
                <a:off x="528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8" name="Oval 4601"/>
              <p:cNvSpPr>
                <a:spLocks noChangeArrowheads="1"/>
              </p:cNvSpPr>
              <p:nvPr/>
            </p:nvSpPr>
            <p:spPr bwMode="auto">
              <a:xfrm>
                <a:off x="528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9" name="Oval 4602"/>
              <p:cNvSpPr>
                <a:spLocks noChangeArrowheads="1"/>
              </p:cNvSpPr>
              <p:nvPr/>
            </p:nvSpPr>
            <p:spPr bwMode="auto">
              <a:xfrm>
                <a:off x="529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0" name="Oval 4603"/>
              <p:cNvSpPr>
                <a:spLocks noChangeArrowheads="1"/>
              </p:cNvSpPr>
              <p:nvPr/>
            </p:nvSpPr>
            <p:spPr bwMode="auto">
              <a:xfrm>
                <a:off x="529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1" name="Oval 4604"/>
              <p:cNvSpPr>
                <a:spLocks noChangeArrowheads="1"/>
              </p:cNvSpPr>
              <p:nvPr/>
            </p:nvSpPr>
            <p:spPr bwMode="auto">
              <a:xfrm>
                <a:off x="529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2" name="Oval 4605"/>
              <p:cNvSpPr>
                <a:spLocks noChangeArrowheads="1"/>
              </p:cNvSpPr>
              <p:nvPr/>
            </p:nvSpPr>
            <p:spPr bwMode="auto">
              <a:xfrm>
                <a:off x="530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3" name="Oval 4606"/>
              <p:cNvSpPr>
                <a:spLocks noChangeArrowheads="1"/>
              </p:cNvSpPr>
              <p:nvPr/>
            </p:nvSpPr>
            <p:spPr bwMode="auto">
              <a:xfrm>
                <a:off x="530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4" name="Oval 4607"/>
              <p:cNvSpPr>
                <a:spLocks noChangeArrowheads="1"/>
              </p:cNvSpPr>
              <p:nvPr/>
            </p:nvSpPr>
            <p:spPr bwMode="auto">
              <a:xfrm>
                <a:off x="531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5" name="Oval 4608"/>
              <p:cNvSpPr>
                <a:spLocks noChangeArrowheads="1"/>
              </p:cNvSpPr>
              <p:nvPr/>
            </p:nvSpPr>
            <p:spPr bwMode="auto">
              <a:xfrm>
                <a:off x="531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6" name="Oval 4609"/>
              <p:cNvSpPr>
                <a:spLocks noChangeArrowheads="1"/>
              </p:cNvSpPr>
              <p:nvPr/>
            </p:nvSpPr>
            <p:spPr bwMode="auto">
              <a:xfrm>
                <a:off x="531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7" name="Oval 4610"/>
              <p:cNvSpPr>
                <a:spLocks noChangeArrowheads="1"/>
              </p:cNvSpPr>
              <p:nvPr/>
            </p:nvSpPr>
            <p:spPr bwMode="auto">
              <a:xfrm>
                <a:off x="532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8" name="Oval 4611"/>
              <p:cNvSpPr>
                <a:spLocks noChangeArrowheads="1"/>
              </p:cNvSpPr>
              <p:nvPr/>
            </p:nvSpPr>
            <p:spPr bwMode="auto">
              <a:xfrm>
                <a:off x="532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9" name="Oval 4612"/>
              <p:cNvSpPr>
                <a:spLocks noChangeArrowheads="1"/>
              </p:cNvSpPr>
              <p:nvPr/>
            </p:nvSpPr>
            <p:spPr bwMode="auto">
              <a:xfrm>
                <a:off x="533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0" name="Oval 4613"/>
              <p:cNvSpPr>
                <a:spLocks noChangeArrowheads="1"/>
              </p:cNvSpPr>
              <p:nvPr/>
            </p:nvSpPr>
            <p:spPr bwMode="auto">
              <a:xfrm>
                <a:off x="533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1" name="Oval 4614"/>
              <p:cNvSpPr>
                <a:spLocks noChangeArrowheads="1"/>
              </p:cNvSpPr>
              <p:nvPr/>
            </p:nvSpPr>
            <p:spPr bwMode="auto">
              <a:xfrm>
                <a:off x="533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2" name="Oval 4615"/>
              <p:cNvSpPr>
                <a:spLocks noChangeArrowheads="1"/>
              </p:cNvSpPr>
              <p:nvPr/>
            </p:nvSpPr>
            <p:spPr bwMode="auto">
              <a:xfrm>
                <a:off x="5339"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3" name="Oval 4616"/>
              <p:cNvSpPr>
                <a:spLocks noChangeArrowheads="1"/>
              </p:cNvSpPr>
              <p:nvPr/>
            </p:nvSpPr>
            <p:spPr bwMode="auto">
              <a:xfrm>
                <a:off x="5343"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4" name="Oval 4617"/>
              <p:cNvSpPr>
                <a:spLocks noChangeArrowheads="1"/>
              </p:cNvSpPr>
              <p:nvPr/>
            </p:nvSpPr>
            <p:spPr bwMode="auto">
              <a:xfrm>
                <a:off x="5347"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5" name="Oval 4618"/>
              <p:cNvSpPr>
                <a:spLocks noChangeArrowheads="1"/>
              </p:cNvSpPr>
              <p:nvPr/>
            </p:nvSpPr>
            <p:spPr bwMode="auto">
              <a:xfrm>
                <a:off x="5351" y="2729"/>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6" name="Oval 4619"/>
              <p:cNvSpPr>
                <a:spLocks noChangeArrowheads="1"/>
              </p:cNvSpPr>
              <p:nvPr/>
            </p:nvSpPr>
            <p:spPr bwMode="auto">
              <a:xfrm>
                <a:off x="535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7" name="Oval 4620"/>
              <p:cNvSpPr>
                <a:spLocks noChangeArrowheads="1"/>
              </p:cNvSpPr>
              <p:nvPr/>
            </p:nvSpPr>
            <p:spPr bwMode="auto">
              <a:xfrm>
                <a:off x="535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8" name="Oval 4621"/>
              <p:cNvSpPr>
                <a:spLocks noChangeArrowheads="1"/>
              </p:cNvSpPr>
              <p:nvPr/>
            </p:nvSpPr>
            <p:spPr bwMode="auto">
              <a:xfrm>
                <a:off x="535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9" name="Oval 4622"/>
              <p:cNvSpPr>
                <a:spLocks noChangeArrowheads="1"/>
              </p:cNvSpPr>
              <p:nvPr/>
            </p:nvSpPr>
            <p:spPr bwMode="auto">
              <a:xfrm>
                <a:off x="5363"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0" name="Oval 4623"/>
              <p:cNvSpPr>
                <a:spLocks noChangeArrowheads="1"/>
              </p:cNvSpPr>
              <p:nvPr/>
            </p:nvSpPr>
            <p:spPr bwMode="auto">
              <a:xfrm>
                <a:off x="5367"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1" name="Oval 4624"/>
              <p:cNvSpPr>
                <a:spLocks noChangeArrowheads="1"/>
              </p:cNvSpPr>
              <p:nvPr/>
            </p:nvSpPr>
            <p:spPr bwMode="auto">
              <a:xfrm>
                <a:off x="5371"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2" name="Oval 4625"/>
              <p:cNvSpPr>
                <a:spLocks noChangeArrowheads="1"/>
              </p:cNvSpPr>
              <p:nvPr/>
            </p:nvSpPr>
            <p:spPr bwMode="auto">
              <a:xfrm>
                <a:off x="5375"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3" name="Oval 4626"/>
              <p:cNvSpPr>
                <a:spLocks noChangeArrowheads="1"/>
              </p:cNvSpPr>
              <p:nvPr/>
            </p:nvSpPr>
            <p:spPr bwMode="auto">
              <a:xfrm>
                <a:off x="5379" y="2533"/>
                <a:ext cx="20" cy="2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6" name="Oval 4628"/>
            <p:cNvSpPr>
              <a:spLocks noChangeArrowheads="1"/>
            </p:cNvSpPr>
            <p:nvPr/>
          </p:nvSpPr>
          <p:spPr bwMode="auto">
            <a:xfrm>
              <a:off x="85455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Oval 4629"/>
            <p:cNvSpPr>
              <a:spLocks noChangeArrowheads="1"/>
            </p:cNvSpPr>
            <p:nvPr/>
          </p:nvSpPr>
          <p:spPr bwMode="auto">
            <a:xfrm>
              <a:off x="85518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Oval 4630"/>
            <p:cNvSpPr>
              <a:spLocks noChangeArrowheads="1"/>
            </p:cNvSpPr>
            <p:nvPr/>
          </p:nvSpPr>
          <p:spPr bwMode="auto">
            <a:xfrm>
              <a:off x="85582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Oval 4631"/>
            <p:cNvSpPr>
              <a:spLocks noChangeArrowheads="1"/>
            </p:cNvSpPr>
            <p:nvPr/>
          </p:nvSpPr>
          <p:spPr bwMode="auto">
            <a:xfrm>
              <a:off x="85645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Oval 4632"/>
            <p:cNvSpPr>
              <a:spLocks noChangeArrowheads="1"/>
            </p:cNvSpPr>
            <p:nvPr/>
          </p:nvSpPr>
          <p:spPr bwMode="auto">
            <a:xfrm>
              <a:off x="85709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Oval 4633"/>
            <p:cNvSpPr>
              <a:spLocks noChangeArrowheads="1"/>
            </p:cNvSpPr>
            <p:nvPr/>
          </p:nvSpPr>
          <p:spPr bwMode="auto">
            <a:xfrm>
              <a:off x="85772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Oval 4634"/>
            <p:cNvSpPr>
              <a:spLocks noChangeArrowheads="1"/>
            </p:cNvSpPr>
            <p:nvPr/>
          </p:nvSpPr>
          <p:spPr bwMode="auto">
            <a:xfrm>
              <a:off x="85836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Oval 4635"/>
            <p:cNvSpPr>
              <a:spLocks noChangeArrowheads="1"/>
            </p:cNvSpPr>
            <p:nvPr/>
          </p:nvSpPr>
          <p:spPr bwMode="auto">
            <a:xfrm>
              <a:off x="85899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Oval 4636"/>
            <p:cNvSpPr>
              <a:spLocks noChangeArrowheads="1"/>
            </p:cNvSpPr>
            <p:nvPr/>
          </p:nvSpPr>
          <p:spPr bwMode="auto">
            <a:xfrm>
              <a:off x="85963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Oval 4637"/>
            <p:cNvSpPr>
              <a:spLocks noChangeArrowheads="1"/>
            </p:cNvSpPr>
            <p:nvPr/>
          </p:nvSpPr>
          <p:spPr bwMode="auto">
            <a:xfrm>
              <a:off x="86026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Oval 4638"/>
            <p:cNvSpPr>
              <a:spLocks noChangeArrowheads="1"/>
            </p:cNvSpPr>
            <p:nvPr/>
          </p:nvSpPr>
          <p:spPr bwMode="auto">
            <a:xfrm>
              <a:off x="86090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Oval 4639"/>
            <p:cNvSpPr>
              <a:spLocks noChangeArrowheads="1"/>
            </p:cNvSpPr>
            <p:nvPr/>
          </p:nvSpPr>
          <p:spPr bwMode="auto">
            <a:xfrm>
              <a:off x="86153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Oval 4640"/>
            <p:cNvSpPr>
              <a:spLocks noChangeArrowheads="1"/>
            </p:cNvSpPr>
            <p:nvPr/>
          </p:nvSpPr>
          <p:spPr bwMode="auto">
            <a:xfrm>
              <a:off x="86217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Oval 4641"/>
            <p:cNvSpPr>
              <a:spLocks noChangeArrowheads="1"/>
            </p:cNvSpPr>
            <p:nvPr/>
          </p:nvSpPr>
          <p:spPr bwMode="auto">
            <a:xfrm>
              <a:off x="86280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Oval 4642"/>
            <p:cNvSpPr>
              <a:spLocks noChangeArrowheads="1"/>
            </p:cNvSpPr>
            <p:nvPr/>
          </p:nvSpPr>
          <p:spPr bwMode="auto">
            <a:xfrm>
              <a:off x="86344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Oval 4643"/>
            <p:cNvSpPr>
              <a:spLocks noChangeArrowheads="1"/>
            </p:cNvSpPr>
            <p:nvPr/>
          </p:nvSpPr>
          <p:spPr bwMode="auto">
            <a:xfrm>
              <a:off x="863441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Oval 4644"/>
            <p:cNvSpPr>
              <a:spLocks noChangeArrowheads="1"/>
            </p:cNvSpPr>
            <p:nvPr/>
          </p:nvSpPr>
          <p:spPr bwMode="auto">
            <a:xfrm>
              <a:off x="864076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Oval 4645"/>
            <p:cNvSpPr>
              <a:spLocks noChangeArrowheads="1"/>
            </p:cNvSpPr>
            <p:nvPr/>
          </p:nvSpPr>
          <p:spPr bwMode="auto">
            <a:xfrm>
              <a:off x="864711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Oval 4646"/>
            <p:cNvSpPr>
              <a:spLocks noChangeArrowheads="1"/>
            </p:cNvSpPr>
            <p:nvPr/>
          </p:nvSpPr>
          <p:spPr bwMode="auto">
            <a:xfrm>
              <a:off x="86534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Oval 4647"/>
            <p:cNvSpPr>
              <a:spLocks noChangeArrowheads="1"/>
            </p:cNvSpPr>
            <p:nvPr/>
          </p:nvSpPr>
          <p:spPr bwMode="auto">
            <a:xfrm>
              <a:off x="86598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Oval 4648"/>
            <p:cNvSpPr>
              <a:spLocks noChangeArrowheads="1"/>
            </p:cNvSpPr>
            <p:nvPr/>
          </p:nvSpPr>
          <p:spPr bwMode="auto">
            <a:xfrm>
              <a:off x="86661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Oval 4649"/>
            <p:cNvSpPr>
              <a:spLocks noChangeArrowheads="1"/>
            </p:cNvSpPr>
            <p:nvPr/>
          </p:nvSpPr>
          <p:spPr bwMode="auto">
            <a:xfrm>
              <a:off x="86725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Oval 4650"/>
            <p:cNvSpPr>
              <a:spLocks noChangeArrowheads="1"/>
            </p:cNvSpPr>
            <p:nvPr/>
          </p:nvSpPr>
          <p:spPr bwMode="auto">
            <a:xfrm>
              <a:off x="86788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Oval 4651"/>
            <p:cNvSpPr>
              <a:spLocks noChangeArrowheads="1"/>
            </p:cNvSpPr>
            <p:nvPr/>
          </p:nvSpPr>
          <p:spPr bwMode="auto">
            <a:xfrm>
              <a:off x="86852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Oval 4652"/>
            <p:cNvSpPr>
              <a:spLocks noChangeArrowheads="1"/>
            </p:cNvSpPr>
            <p:nvPr/>
          </p:nvSpPr>
          <p:spPr bwMode="auto">
            <a:xfrm>
              <a:off x="86915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Oval 4653"/>
            <p:cNvSpPr>
              <a:spLocks noChangeArrowheads="1"/>
            </p:cNvSpPr>
            <p:nvPr/>
          </p:nvSpPr>
          <p:spPr bwMode="auto">
            <a:xfrm>
              <a:off x="86979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Oval 4654"/>
            <p:cNvSpPr>
              <a:spLocks noChangeArrowheads="1"/>
            </p:cNvSpPr>
            <p:nvPr/>
          </p:nvSpPr>
          <p:spPr bwMode="auto">
            <a:xfrm>
              <a:off x="87042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Oval 4655"/>
            <p:cNvSpPr>
              <a:spLocks noChangeArrowheads="1"/>
            </p:cNvSpPr>
            <p:nvPr/>
          </p:nvSpPr>
          <p:spPr bwMode="auto">
            <a:xfrm>
              <a:off x="87106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Oval 4656"/>
            <p:cNvSpPr>
              <a:spLocks noChangeArrowheads="1"/>
            </p:cNvSpPr>
            <p:nvPr/>
          </p:nvSpPr>
          <p:spPr bwMode="auto">
            <a:xfrm>
              <a:off x="87169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Oval 4657"/>
            <p:cNvSpPr>
              <a:spLocks noChangeArrowheads="1"/>
            </p:cNvSpPr>
            <p:nvPr/>
          </p:nvSpPr>
          <p:spPr bwMode="auto">
            <a:xfrm>
              <a:off x="87233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Oval 4658"/>
            <p:cNvSpPr>
              <a:spLocks noChangeArrowheads="1"/>
            </p:cNvSpPr>
            <p:nvPr/>
          </p:nvSpPr>
          <p:spPr bwMode="auto">
            <a:xfrm>
              <a:off x="87296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Oval 4659"/>
            <p:cNvSpPr>
              <a:spLocks noChangeArrowheads="1"/>
            </p:cNvSpPr>
            <p:nvPr/>
          </p:nvSpPr>
          <p:spPr bwMode="auto">
            <a:xfrm>
              <a:off x="87360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Oval 4660"/>
            <p:cNvSpPr>
              <a:spLocks noChangeArrowheads="1"/>
            </p:cNvSpPr>
            <p:nvPr/>
          </p:nvSpPr>
          <p:spPr bwMode="auto">
            <a:xfrm>
              <a:off x="87423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Oval 4661"/>
            <p:cNvSpPr>
              <a:spLocks noChangeArrowheads="1"/>
            </p:cNvSpPr>
            <p:nvPr/>
          </p:nvSpPr>
          <p:spPr bwMode="auto">
            <a:xfrm>
              <a:off x="87487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Oval 4662"/>
            <p:cNvSpPr>
              <a:spLocks noChangeArrowheads="1"/>
            </p:cNvSpPr>
            <p:nvPr/>
          </p:nvSpPr>
          <p:spPr bwMode="auto">
            <a:xfrm>
              <a:off x="87550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Oval 4663"/>
            <p:cNvSpPr>
              <a:spLocks noChangeArrowheads="1"/>
            </p:cNvSpPr>
            <p:nvPr/>
          </p:nvSpPr>
          <p:spPr bwMode="auto">
            <a:xfrm>
              <a:off x="87614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Oval 4664"/>
            <p:cNvSpPr>
              <a:spLocks noChangeArrowheads="1"/>
            </p:cNvSpPr>
            <p:nvPr/>
          </p:nvSpPr>
          <p:spPr bwMode="auto">
            <a:xfrm>
              <a:off x="87677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Oval 4665"/>
            <p:cNvSpPr>
              <a:spLocks noChangeArrowheads="1"/>
            </p:cNvSpPr>
            <p:nvPr/>
          </p:nvSpPr>
          <p:spPr bwMode="auto">
            <a:xfrm>
              <a:off x="87741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Oval 4666"/>
            <p:cNvSpPr>
              <a:spLocks noChangeArrowheads="1"/>
            </p:cNvSpPr>
            <p:nvPr/>
          </p:nvSpPr>
          <p:spPr bwMode="auto">
            <a:xfrm>
              <a:off x="878046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Oval 4667"/>
            <p:cNvSpPr>
              <a:spLocks noChangeArrowheads="1"/>
            </p:cNvSpPr>
            <p:nvPr/>
          </p:nvSpPr>
          <p:spPr bwMode="auto">
            <a:xfrm>
              <a:off x="8786813" y="402113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Oval 4668"/>
            <p:cNvSpPr>
              <a:spLocks noChangeArrowheads="1"/>
            </p:cNvSpPr>
            <p:nvPr/>
          </p:nvSpPr>
          <p:spPr bwMode="auto">
            <a:xfrm>
              <a:off x="878681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Oval 4669"/>
            <p:cNvSpPr>
              <a:spLocks noChangeArrowheads="1"/>
            </p:cNvSpPr>
            <p:nvPr/>
          </p:nvSpPr>
          <p:spPr bwMode="auto">
            <a:xfrm>
              <a:off x="879316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Oval 4670"/>
            <p:cNvSpPr>
              <a:spLocks noChangeArrowheads="1"/>
            </p:cNvSpPr>
            <p:nvPr/>
          </p:nvSpPr>
          <p:spPr bwMode="auto">
            <a:xfrm>
              <a:off x="879951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 name="Oval 4671"/>
            <p:cNvSpPr>
              <a:spLocks noChangeArrowheads="1"/>
            </p:cNvSpPr>
            <p:nvPr/>
          </p:nvSpPr>
          <p:spPr bwMode="auto">
            <a:xfrm>
              <a:off x="880586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Oval 4672"/>
            <p:cNvSpPr>
              <a:spLocks noChangeArrowheads="1"/>
            </p:cNvSpPr>
            <p:nvPr/>
          </p:nvSpPr>
          <p:spPr bwMode="auto">
            <a:xfrm>
              <a:off x="881221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Oval 4673"/>
            <p:cNvSpPr>
              <a:spLocks noChangeArrowheads="1"/>
            </p:cNvSpPr>
            <p:nvPr/>
          </p:nvSpPr>
          <p:spPr bwMode="auto">
            <a:xfrm>
              <a:off x="881856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Oval 4674"/>
            <p:cNvSpPr>
              <a:spLocks noChangeArrowheads="1"/>
            </p:cNvSpPr>
            <p:nvPr/>
          </p:nvSpPr>
          <p:spPr bwMode="auto">
            <a:xfrm>
              <a:off x="882491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Oval 4675"/>
            <p:cNvSpPr>
              <a:spLocks noChangeArrowheads="1"/>
            </p:cNvSpPr>
            <p:nvPr/>
          </p:nvSpPr>
          <p:spPr bwMode="auto">
            <a:xfrm>
              <a:off x="883126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Oval 4676"/>
            <p:cNvSpPr>
              <a:spLocks noChangeArrowheads="1"/>
            </p:cNvSpPr>
            <p:nvPr/>
          </p:nvSpPr>
          <p:spPr bwMode="auto">
            <a:xfrm>
              <a:off x="883761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Oval 4677"/>
            <p:cNvSpPr>
              <a:spLocks noChangeArrowheads="1"/>
            </p:cNvSpPr>
            <p:nvPr/>
          </p:nvSpPr>
          <p:spPr bwMode="auto">
            <a:xfrm>
              <a:off x="884396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Oval 4678"/>
            <p:cNvSpPr>
              <a:spLocks noChangeArrowheads="1"/>
            </p:cNvSpPr>
            <p:nvPr/>
          </p:nvSpPr>
          <p:spPr bwMode="auto">
            <a:xfrm>
              <a:off x="885031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Oval 4679"/>
            <p:cNvSpPr>
              <a:spLocks noChangeArrowheads="1"/>
            </p:cNvSpPr>
            <p:nvPr/>
          </p:nvSpPr>
          <p:spPr bwMode="auto">
            <a:xfrm>
              <a:off x="8856663" y="4332288"/>
              <a:ext cx="31750" cy="31750"/>
            </a:xfrm>
            <a:prstGeom prst="ellipse">
              <a:avLst/>
            </a:prstGeom>
            <a:solidFill>
              <a:srgbClr val="0000FF"/>
            </a:soli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Line 4680"/>
            <p:cNvSpPr>
              <a:spLocks noChangeShapeType="1"/>
            </p:cNvSpPr>
            <p:nvPr/>
          </p:nvSpPr>
          <p:spPr bwMode="auto">
            <a:xfrm flipV="1">
              <a:off x="8266113" y="3879850"/>
              <a:ext cx="0" cy="465138"/>
            </a:xfrm>
            <a:prstGeom prst="line">
              <a:avLst/>
            </a:prstGeom>
            <a:noFill/>
            <a:ln w="0">
              <a:solidFill>
                <a:srgbClr val="FF00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9" name="Oval 4681"/>
            <p:cNvSpPr>
              <a:spLocks noChangeArrowheads="1"/>
            </p:cNvSpPr>
            <p:nvPr/>
          </p:nvSpPr>
          <p:spPr bwMode="auto">
            <a:xfrm>
              <a:off x="2319338"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0" name="Oval 4682"/>
            <p:cNvSpPr>
              <a:spLocks noChangeArrowheads="1"/>
            </p:cNvSpPr>
            <p:nvPr/>
          </p:nvSpPr>
          <p:spPr bwMode="auto">
            <a:xfrm>
              <a:off x="2408238"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1" name="Oval 4683"/>
            <p:cNvSpPr>
              <a:spLocks noChangeArrowheads="1"/>
            </p:cNvSpPr>
            <p:nvPr/>
          </p:nvSpPr>
          <p:spPr bwMode="auto">
            <a:xfrm>
              <a:off x="3082925"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2" name="Oval 4684"/>
            <p:cNvSpPr>
              <a:spLocks noChangeArrowheads="1"/>
            </p:cNvSpPr>
            <p:nvPr/>
          </p:nvSpPr>
          <p:spPr bwMode="auto">
            <a:xfrm>
              <a:off x="3756025"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3" name="Oval 4685"/>
            <p:cNvSpPr>
              <a:spLocks noChangeArrowheads="1"/>
            </p:cNvSpPr>
            <p:nvPr/>
          </p:nvSpPr>
          <p:spPr bwMode="auto">
            <a:xfrm>
              <a:off x="4437063"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4" name="Oval 4686"/>
            <p:cNvSpPr>
              <a:spLocks noChangeArrowheads="1"/>
            </p:cNvSpPr>
            <p:nvPr/>
          </p:nvSpPr>
          <p:spPr bwMode="auto">
            <a:xfrm>
              <a:off x="5111750"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5" name="Oval 4687"/>
            <p:cNvSpPr>
              <a:spLocks noChangeArrowheads="1"/>
            </p:cNvSpPr>
            <p:nvPr/>
          </p:nvSpPr>
          <p:spPr bwMode="auto">
            <a:xfrm>
              <a:off x="5784850"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6" name="Oval 4688"/>
            <p:cNvSpPr>
              <a:spLocks noChangeArrowheads="1"/>
            </p:cNvSpPr>
            <p:nvPr/>
          </p:nvSpPr>
          <p:spPr bwMode="auto">
            <a:xfrm>
              <a:off x="6459538"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7" name="Oval 4689"/>
            <p:cNvSpPr>
              <a:spLocks noChangeArrowheads="1"/>
            </p:cNvSpPr>
            <p:nvPr/>
          </p:nvSpPr>
          <p:spPr bwMode="auto">
            <a:xfrm>
              <a:off x="7134225"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8" name="Oval 4690"/>
            <p:cNvSpPr>
              <a:spLocks noChangeArrowheads="1"/>
            </p:cNvSpPr>
            <p:nvPr/>
          </p:nvSpPr>
          <p:spPr bwMode="auto">
            <a:xfrm>
              <a:off x="7807325" y="4008438"/>
              <a:ext cx="50800"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9" name="Oval 4691"/>
            <p:cNvSpPr>
              <a:spLocks noChangeArrowheads="1"/>
            </p:cNvSpPr>
            <p:nvPr/>
          </p:nvSpPr>
          <p:spPr bwMode="auto">
            <a:xfrm>
              <a:off x="8169275" y="4008438"/>
              <a:ext cx="52388" cy="50800"/>
            </a:xfrm>
            <a:prstGeom prst="ellipse">
              <a:avLst/>
            </a:prstGeom>
            <a:noFill/>
            <a:ln w="0">
              <a:solidFill>
                <a:srgbClr val="00FF00"/>
              </a:solidFill>
              <a:prstDash val="solid"/>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0" name="Rectangle 4692"/>
            <p:cNvSpPr>
              <a:spLocks noChangeArrowheads="1"/>
            </p:cNvSpPr>
            <p:nvPr/>
          </p:nvSpPr>
          <p:spPr bwMode="auto">
            <a:xfrm>
              <a:off x="4506913" y="3708400"/>
              <a:ext cx="2152833" cy="12311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lvl="0"/>
              <a:r>
                <a:rPr lang="en-US" sz="800" b="1" dirty="0" err="1" smtClean="0">
                  <a:solidFill>
                    <a:srgbClr val="000000"/>
                  </a:solidFill>
                  <a:latin typeface="Arial" pitchFamily="34" charset="0"/>
                  <a:cs typeface="Arial" pitchFamily="34" charset="0"/>
                </a:rPr>
                <a:t>N</a:t>
              </a:r>
              <a:r>
                <a:rPr lang="en-US" sz="800" b="1" baseline="-25000" dirty="0" err="1" smtClean="0">
                  <a:solidFill>
                    <a:srgbClr val="000000"/>
                  </a:solidFill>
                  <a:latin typeface="Arial" pitchFamily="34" charset="0"/>
                  <a:cs typeface="Arial" pitchFamily="34" charset="0"/>
                </a:rPr>
                <a:t>b</a:t>
              </a:r>
              <a:r>
                <a:rPr kumimoji="0" lang="en-US" sz="800" b="1" i="0" u="none" strike="noStrike" cap="none" normalizeH="0" baseline="0" dirty="0" smtClean="0">
                  <a:ln>
                    <a:noFill/>
                  </a:ln>
                  <a:solidFill>
                    <a:srgbClr val="000000"/>
                  </a:solidFill>
                  <a:effectLst/>
                  <a:latin typeface="Arial" pitchFamily="34" charset="0"/>
                  <a:cs typeface="Arial" pitchFamily="34" charset="0"/>
                </a:rPr>
                <a:t>= 2748</a:t>
              </a:r>
              <a:r>
                <a:rPr lang="en-US" sz="800" b="1" dirty="0">
                  <a:solidFill>
                    <a:srgbClr val="000000"/>
                  </a:solidFill>
                  <a:latin typeface="Arial" pitchFamily="34" charset="0"/>
                  <a:cs typeface="Arial" pitchFamily="34" charset="0"/>
                </a:rPr>
                <a:t>+1 </a:t>
              </a:r>
              <a:r>
                <a:rPr lang="en-US" sz="800" b="1" dirty="0" smtClean="0">
                  <a:solidFill>
                    <a:srgbClr val="000000"/>
                  </a:solidFill>
                  <a:latin typeface="Arial" pitchFamily="34" charset="0"/>
                  <a:cs typeface="Arial" pitchFamily="34" charset="0"/>
                </a:rPr>
                <a:t>pilot - </a:t>
              </a:r>
              <a:r>
                <a:rPr kumimoji="0" lang="en-US" sz="800" b="1" i="0" u="none" strike="noStrike" cap="none" normalizeH="0" baseline="0" dirty="0" smtClean="0">
                  <a:ln>
                    <a:noFill/>
                  </a:ln>
                  <a:solidFill>
                    <a:srgbClr val="000000"/>
                  </a:solidFill>
                  <a:effectLst/>
                  <a:latin typeface="Arial" pitchFamily="34" charset="0"/>
                  <a:cs typeface="Arial" pitchFamily="34" charset="0"/>
                </a:rPr>
                <a:t>"25ns_2748b_11inj_2012"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1" name="Rectangle 4693"/>
            <p:cNvSpPr>
              <a:spLocks noChangeArrowheads="1"/>
            </p:cNvSpPr>
            <p:nvPr/>
          </p:nvSpPr>
          <p:spPr bwMode="auto">
            <a:xfrm>
              <a:off x="5410200" y="4484688"/>
              <a:ext cx="881652" cy="12311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b="1" dirty="0" smtClean="0">
                  <a:solidFill>
                    <a:srgbClr val="000000"/>
                  </a:solidFill>
                  <a:latin typeface="Arial" pitchFamily="34" charset="0"/>
                  <a:cs typeface="Arial" pitchFamily="34" charset="0"/>
                </a:rPr>
                <a:t>25 ns slot number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12610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a:t>
            </a:r>
            <a:r>
              <a:rPr lang="en-GB" dirty="0" smtClean="0"/>
              <a:t>crubbing run plan</a:t>
            </a:r>
            <a:endParaRPr lang="en-GB" dirty="0"/>
          </a:p>
        </p:txBody>
      </p:sp>
      <p:sp>
        <p:nvSpPr>
          <p:cNvPr id="2" name="Content Placeholder 1"/>
          <p:cNvSpPr>
            <a:spLocks noGrp="1"/>
          </p:cNvSpPr>
          <p:nvPr>
            <p:ph idx="4294967295"/>
          </p:nvPr>
        </p:nvSpPr>
        <p:spPr>
          <a:xfrm>
            <a:off x="304800" y="914400"/>
            <a:ext cx="8534400" cy="5257800"/>
          </a:xfrm>
        </p:spPr>
        <p:txBody>
          <a:bodyPr/>
          <a:lstStyle/>
          <a:p>
            <a:r>
              <a:rPr lang="en-US" sz="1800" b="1" dirty="0" smtClean="0">
                <a:sym typeface="Wingdings" pitchFamily="2" charset="2"/>
              </a:rPr>
              <a:t>Thu 4/10 14:00-18:</a:t>
            </a:r>
            <a:r>
              <a:rPr lang="en-US" sz="1800" b="1" dirty="0" smtClean="0">
                <a:sym typeface="Wingdings" pitchFamily="2" charset="2"/>
              </a:rPr>
              <a:t>00:</a:t>
            </a:r>
            <a:r>
              <a:rPr lang="en-US" sz="1800" dirty="0" smtClean="0">
                <a:sym typeface="Wingdings" pitchFamily="2" charset="2"/>
              </a:rPr>
              <a:t> </a:t>
            </a:r>
            <a:r>
              <a:rPr lang="en-US" sz="1800" dirty="0" smtClean="0">
                <a:sym typeface="Wingdings" pitchFamily="2" charset="2"/>
              </a:rPr>
              <a:t>Setting-up of the injection of 288 bunches with 25 ns beams for Beam 1 and in particular for Beam 2 (not done this year)</a:t>
            </a:r>
          </a:p>
          <a:p>
            <a:endParaRPr lang="en-US" sz="900" dirty="0" smtClean="0">
              <a:sym typeface="Wingdings" pitchFamily="2" charset="2"/>
            </a:endParaRPr>
          </a:p>
          <a:p>
            <a:r>
              <a:rPr lang="en-US" sz="1800" b="1" dirty="0" smtClean="0">
                <a:sym typeface="Wingdings" pitchFamily="2" charset="2"/>
              </a:rPr>
              <a:t>Thu 4/10 18:00-20:</a:t>
            </a:r>
            <a:r>
              <a:rPr lang="en-US" sz="1800" b="1" dirty="0" smtClean="0">
                <a:sym typeface="Wingdings" pitchFamily="2" charset="2"/>
              </a:rPr>
              <a:t>00: </a:t>
            </a:r>
            <a:r>
              <a:rPr lang="en-US" sz="1800" dirty="0" smtClean="0">
                <a:sym typeface="Wingdings" pitchFamily="2" charset="2"/>
              </a:rPr>
              <a:t>Damper setting-up (injection of trains of 12 bunches)</a:t>
            </a:r>
          </a:p>
          <a:p>
            <a:endParaRPr lang="en-US" sz="900" dirty="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Thu 4/10 20:00 – Mon </a:t>
            </a:r>
            <a:r>
              <a:rPr lang="en-US" sz="1800" dirty="0">
                <a:solidFill>
                  <a:schemeClr val="accent1">
                    <a:lumMod val="40000"/>
                    <a:lumOff val="60000"/>
                  </a:schemeClr>
                </a:solidFill>
                <a:sym typeface="Wingdings" pitchFamily="2" charset="2"/>
              </a:rPr>
              <a:t>8</a:t>
            </a:r>
            <a:r>
              <a:rPr lang="en-US" sz="1800" dirty="0" smtClean="0">
                <a:solidFill>
                  <a:schemeClr val="accent1">
                    <a:lumMod val="40000"/>
                    <a:lumOff val="60000"/>
                  </a:schemeClr>
                </a:solidFill>
                <a:sym typeface="Wingdings" pitchFamily="2" charset="2"/>
              </a:rPr>
              <a:t>/10 08:00</a:t>
            </a:r>
          </a:p>
          <a:p>
            <a:pPr lvl="1"/>
            <a:r>
              <a:rPr lang="en-US" sz="1600" dirty="0" smtClean="0">
                <a:solidFill>
                  <a:schemeClr val="accent1">
                    <a:lumMod val="40000"/>
                    <a:lumOff val="60000"/>
                  </a:schemeClr>
                </a:solidFill>
                <a:sym typeface="Wingdings" pitchFamily="2" charset="2"/>
              </a:rPr>
              <a:t>Go through the filling schemes and accumulate electron dose</a:t>
            </a:r>
          </a:p>
          <a:p>
            <a:pPr lvl="1"/>
            <a:r>
              <a:rPr lang="en-US" sz="1600" dirty="0" smtClean="0">
                <a:solidFill>
                  <a:schemeClr val="accent1">
                    <a:lumMod val="40000"/>
                    <a:lumOff val="60000"/>
                  </a:schemeClr>
                </a:solidFill>
                <a:sym typeface="Wingdings" pitchFamily="2" charset="2"/>
              </a:rPr>
              <a:t>The criterion for dumping a fill will be determined according to the observed heat load “lifetime” and filling time. In any case bunch intensities lower than 0.2-0.3x10</a:t>
            </a:r>
            <a:r>
              <a:rPr lang="en-US" sz="1600" baseline="30000" dirty="0" smtClean="0">
                <a:solidFill>
                  <a:schemeClr val="accent1">
                    <a:lumMod val="40000"/>
                    <a:lumOff val="60000"/>
                  </a:schemeClr>
                </a:solidFill>
                <a:sym typeface="Wingdings" pitchFamily="2" charset="2"/>
              </a:rPr>
              <a:t>11</a:t>
            </a:r>
            <a:r>
              <a:rPr lang="en-US" sz="1600" dirty="0" smtClean="0">
                <a:solidFill>
                  <a:schemeClr val="accent1">
                    <a:lumMod val="40000"/>
                    <a:lumOff val="60000"/>
                  </a:schemeClr>
                </a:solidFill>
                <a:sym typeface="Wingdings" pitchFamily="2" charset="2"/>
              </a:rPr>
              <a:t> will lead to dumps (LSS6 BPMs)</a:t>
            </a:r>
          </a:p>
          <a:p>
            <a:pPr lvl="1"/>
            <a:endParaRPr lang="en-US" sz="900" dirty="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Sun </a:t>
            </a:r>
            <a:r>
              <a:rPr lang="en-US" sz="1800" dirty="0">
                <a:solidFill>
                  <a:schemeClr val="accent1">
                    <a:lumMod val="40000"/>
                    <a:lumOff val="60000"/>
                  </a:schemeClr>
                </a:solidFill>
                <a:sym typeface="Wingdings" pitchFamily="2" charset="2"/>
              </a:rPr>
              <a:t>7</a:t>
            </a:r>
            <a:r>
              <a:rPr lang="en-US" sz="1800" dirty="0" smtClean="0">
                <a:solidFill>
                  <a:schemeClr val="accent1">
                    <a:lumMod val="40000"/>
                    <a:lumOff val="60000"/>
                  </a:schemeClr>
                </a:solidFill>
                <a:sym typeface="Wingdings" pitchFamily="2" charset="2"/>
              </a:rPr>
              <a:t>/10 – Day time (1 shift).</a:t>
            </a:r>
            <a:r>
              <a:rPr lang="en-US" sz="1800" dirty="0" smtClean="0">
                <a:solidFill>
                  <a:schemeClr val="accent1">
                    <a:lumMod val="40000"/>
                    <a:lumOff val="60000"/>
                  </a:schemeClr>
                </a:solidFill>
                <a:sym typeface="Wingdings" pitchFamily="2" charset="2"/>
              </a:rPr>
              <a:t> Studies (in </a:t>
            </a:r>
            <a:r>
              <a:rPr lang="en-US" sz="1800" dirty="0" smtClean="0">
                <a:solidFill>
                  <a:schemeClr val="accent1">
                    <a:lumMod val="40000"/>
                    <a:lumOff val="60000"/>
                  </a:schemeClr>
                </a:solidFill>
                <a:sym typeface="Wingdings" pitchFamily="2" charset="2"/>
              </a:rPr>
              <a:t>order of decreasing </a:t>
            </a:r>
            <a:r>
              <a:rPr lang="en-US" sz="1800" dirty="0" smtClean="0">
                <a:solidFill>
                  <a:schemeClr val="accent1">
                    <a:lumMod val="40000"/>
                    <a:lumOff val="60000"/>
                  </a:schemeClr>
                </a:solidFill>
                <a:sym typeface="Wingdings" pitchFamily="2" charset="2"/>
              </a:rPr>
              <a:t>priority):</a:t>
            </a:r>
            <a:endParaRPr lang="en-US" sz="1800" dirty="0" smtClean="0">
              <a:solidFill>
                <a:schemeClr val="accent1">
                  <a:lumMod val="40000"/>
                  <a:lumOff val="60000"/>
                </a:schemeClr>
              </a:solidFill>
              <a:sym typeface="Wingdings" pitchFamily="2" charset="2"/>
            </a:endParaRPr>
          </a:p>
          <a:p>
            <a:pPr lvl="1"/>
            <a:r>
              <a:rPr lang="en-US" sz="1600" dirty="0">
                <a:solidFill>
                  <a:schemeClr val="accent1">
                    <a:lumMod val="40000"/>
                    <a:lumOff val="60000"/>
                  </a:schemeClr>
                </a:solidFill>
                <a:sym typeface="Wingdings" pitchFamily="2" charset="2"/>
              </a:rPr>
              <a:t>C</a:t>
            </a:r>
            <a:r>
              <a:rPr lang="en-US" sz="1600" dirty="0" smtClean="0">
                <a:solidFill>
                  <a:schemeClr val="accent1">
                    <a:lumMod val="40000"/>
                    <a:lumOff val="60000"/>
                  </a:schemeClr>
                </a:solidFill>
                <a:sym typeface="Wingdings" pitchFamily="2" charset="2"/>
              </a:rPr>
              <a:t>hromaticity threshold below which the beam is unstable with trains of 72 (or more) bunches</a:t>
            </a:r>
          </a:p>
          <a:p>
            <a:pPr lvl="1"/>
            <a:r>
              <a:rPr lang="en-US" sz="1600" dirty="0" err="1" smtClean="0">
                <a:solidFill>
                  <a:schemeClr val="accent1">
                    <a:lumMod val="40000"/>
                    <a:lumOff val="60000"/>
                  </a:schemeClr>
                </a:solidFill>
                <a:sym typeface="Wingdings" pitchFamily="2" charset="2"/>
              </a:rPr>
              <a:t>Emittance</a:t>
            </a:r>
            <a:r>
              <a:rPr lang="en-US" sz="1600" dirty="0" smtClean="0">
                <a:solidFill>
                  <a:schemeClr val="accent1">
                    <a:lumMod val="40000"/>
                    <a:lumOff val="60000"/>
                  </a:schemeClr>
                </a:solidFill>
                <a:sym typeface="Wingdings" pitchFamily="2" charset="2"/>
              </a:rPr>
              <a:t> blow-up for machine filled with trains of 72 bunches</a:t>
            </a:r>
          </a:p>
          <a:p>
            <a:pPr lvl="1"/>
            <a:r>
              <a:rPr lang="en-US" sz="1600" dirty="0" smtClean="0">
                <a:solidFill>
                  <a:schemeClr val="accent1">
                    <a:lumMod val="40000"/>
                    <a:lumOff val="60000"/>
                  </a:schemeClr>
                </a:solidFill>
                <a:sym typeface="Wingdings" pitchFamily="2" charset="2"/>
              </a:rPr>
              <a:t>e-cloud build-up dependence on bunch length</a:t>
            </a:r>
          </a:p>
          <a:p>
            <a:pPr lvl="1"/>
            <a:r>
              <a:rPr lang="en-US" sz="1600" dirty="0">
                <a:solidFill>
                  <a:schemeClr val="accent1">
                    <a:lumMod val="40000"/>
                    <a:lumOff val="60000"/>
                  </a:schemeClr>
                </a:solidFill>
                <a:sym typeface="Wingdings" pitchFamily="2" charset="2"/>
              </a:rPr>
              <a:t>e-cloud build-up dependence on orbit position</a:t>
            </a:r>
          </a:p>
          <a:p>
            <a:pPr lvl="2"/>
            <a:r>
              <a:rPr lang="en-US" sz="1400" dirty="0">
                <a:solidFill>
                  <a:schemeClr val="accent1">
                    <a:lumMod val="40000"/>
                    <a:lumOff val="60000"/>
                  </a:schemeClr>
                </a:solidFill>
                <a:sym typeface="Wingdings" pitchFamily="2" charset="2"/>
              </a:rPr>
              <a:t>by inducing orbit distortions in the arcs - closed oscillations ±1 mm</a:t>
            </a:r>
          </a:p>
          <a:p>
            <a:pPr lvl="2"/>
            <a:r>
              <a:rPr lang="en-US" sz="1400" dirty="0">
                <a:solidFill>
                  <a:schemeClr val="accent1">
                    <a:lumMod val="40000"/>
                    <a:lumOff val="60000"/>
                  </a:schemeClr>
                </a:solidFill>
                <a:sym typeface="Wingdings" pitchFamily="2" charset="2"/>
              </a:rPr>
              <a:t>radial position error of ±</a:t>
            </a:r>
            <a:r>
              <a:rPr lang="en-US" sz="1400" dirty="0" smtClean="0">
                <a:solidFill>
                  <a:schemeClr val="accent1">
                    <a:lumMod val="40000"/>
                    <a:lumOff val="60000"/>
                  </a:schemeClr>
                </a:solidFill>
                <a:sym typeface="Wingdings" pitchFamily="2" charset="2"/>
              </a:rPr>
              <a:t>1×10</a:t>
            </a:r>
            <a:r>
              <a:rPr lang="en-US" sz="1400" baseline="30000" dirty="0" smtClean="0">
                <a:solidFill>
                  <a:schemeClr val="accent1">
                    <a:lumMod val="40000"/>
                    <a:lumOff val="60000"/>
                  </a:schemeClr>
                </a:solidFill>
                <a:sym typeface="Wingdings" pitchFamily="2" charset="2"/>
              </a:rPr>
              <a:t>-3</a:t>
            </a:r>
          </a:p>
          <a:p>
            <a:pPr lvl="2"/>
            <a:endParaRPr lang="en-US" sz="900" baseline="30000" dirty="0" smtClean="0">
              <a:solidFill>
                <a:schemeClr val="accent1">
                  <a:lumMod val="40000"/>
                  <a:lumOff val="60000"/>
                </a:schemeClr>
              </a:solidFill>
              <a:sym typeface="Wingdings" pitchFamily="2" charset="2"/>
            </a:endParaRPr>
          </a:p>
          <a:p>
            <a:r>
              <a:rPr lang="en-US" sz="1800" dirty="0" smtClean="0">
                <a:solidFill>
                  <a:schemeClr val="accent1">
                    <a:lumMod val="40000"/>
                    <a:lumOff val="60000"/>
                  </a:schemeClr>
                </a:solidFill>
                <a:sym typeface="Wingdings" pitchFamily="2" charset="2"/>
              </a:rPr>
              <a:t>Mon 8/10 04:00-08:</a:t>
            </a:r>
            <a:r>
              <a:rPr lang="en-US" sz="1800" dirty="0" smtClean="0">
                <a:solidFill>
                  <a:schemeClr val="accent1">
                    <a:lumMod val="40000"/>
                    <a:lumOff val="60000"/>
                  </a:schemeClr>
                </a:solidFill>
                <a:sym typeface="Wingdings" pitchFamily="2" charset="2"/>
              </a:rPr>
              <a:t>00: </a:t>
            </a:r>
            <a:r>
              <a:rPr lang="en-US" sz="1800" dirty="0" smtClean="0">
                <a:solidFill>
                  <a:schemeClr val="accent1">
                    <a:lumMod val="40000"/>
                    <a:lumOff val="60000"/>
                  </a:schemeClr>
                </a:solidFill>
                <a:sym typeface="Wingdings" pitchFamily="2" charset="2"/>
              </a:rPr>
              <a:t>Filling pattern to determine SEY in straight sections</a:t>
            </a:r>
            <a:endParaRPr lang="en-US" sz="1800" dirty="0">
              <a:solidFill>
                <a:schemeClr val="accent1">
                  <a:lumMod val="40000"/>
                  <a:lumOff val="60000"/>
                </a:schemeClr>
              </a:solidFill>
              <a:sym typeface="Wingdings" pitchFamily="2" charset="2"/>
            </a:endParaRPr>
          </a:p>
          <a:p>
            <a:pPr marL="457200" lvl="1" indent="0">
              <a:buNone/>
            </a:pPr>
            <a:endParaRPr lang="en-US" sz="1600" dirty="0" smtClean="0">
              <a:sym typeface="Wingdings" pitchFamily="2" charset="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a:t>
            </a:r>
            <a:r>
              <a:rPr lang="en-GB" dirty="0" smtClean="0"/>
              <a:t>crubbing run plan</a:t>
            </a:r>
            <a:endParaRPr lang="en-GB" dirty="0"/>
          </a:p>
        </p:txBody>
      </p:sp>
      <p:sp>
        <p:nvSpPr>
          <p:cNvPr id="2" name="Content Placeholder 1"/>
          <p:cNvSpPr>
            <a:spLocks noGrp="1"/>
          </p:cNvSpPr>
          <p:nvPr>
            <p:ph idx="4294967295"/>
          </p:nvPr>
        </p:nvSpPr>
        <p:spPr>
          <a:xfrm>
            <a:off x="304800" y="914400"/>
            <a:ext cx="8534400" cy="5257800"/>
          </a:xfrm>
        </p:spPr>
        <p:txBody>
          <a:bodyPr/>
          <a:lstStyle/>
          <a:p>
            <a:r>
              <a:rPr lang="en-US" sz="1800" dirty="0" smtClean="0">
                <a:solidFill>
                  <a:srgbClr val="B9CDE5"/>
                </a:solidFill>
                <a:sym typeface="Wingdings" pitchFamily="2" charset="2"/>
              </a:rPr>
              <a:t>Thu 4/10 14:00-18:</a:t>
            </a:r>
            <a:r>
              <a:rPr lang="en-US" sz="1800" dirty="0" smtClean="0">
                <a:solidFill>
                  <a:srgbClr val="B9CDE5"/>
                </a:solidFill>
                <a:sym typeface="Wingdings" pitchFamily="2" charset="2"/>
              </a:rPr>
              <a:t>00: </a:t>
            </a:r>
            <a:r>
              <a:rPr lang="en-US" sz="1800" dirty="0" smtClean="0">
                <a:solidFill>
                  <a:srgbClr val="B9CDE5"/>
                </a:solidFill>
                <a:sym typeface="Wingdings" pitchFamily="2" charset="2"/>
              </a:rPr>
              <a:t>Setting-up of the injection of 288 bunches with 25 ns beams for Beam 1 and in particular for Beam 2 (not done this year)</a:t>
            </a:r>
          </a:p>
          <a:p>
            <a:endParaRPr lang="en-US" sz="900" dirty="0" smtClean="0">
              <a:solidFill>
                <a:srgbClr val="B9CDE5"/>
              </a:solidFill>
              <a:sym typeface="Wingdings" pitchFamily="2" charset="2"/>
            </a:endParaRPr>
          </a:p>
          <a:p>
            <a:r>
              <a:rPr lang="en-US" sz="1800" dirty="0" smtClean="0">
                <a:solidFill>
                  <a:srgbClr val="B9CDE5"/>
                </a:solidFill>
                <a:sym typeface="Wingdings" pitchFamily="2" charset="2"/>
              </a:rPr>
              <a:t>Thu 4/10 18:00-20:</a:t>
            </a:r>
            <a:r>
              <a:rPr lang="en-US" sz="1800" dirty="0" smtClean="0">
                <a:solidFill>
                  <a:srgbClr val="B9CDE5"/>
                </a:solidFill>
                <a:sym typeface="Wingdings" pitchFamily="2" charset="2"/>
              </a:rPr>
              <a:t>00: </a:t>
            </a:r>
            <a:r>
              <a:rPr lang="en-US" sz="1800" dirty="0" smtClean="0">
                <a:solidFill>
                  <a:srgbClr val="B9CDE5"/>
                </a:solidFill>
                <a:sym typeface="Wingdings" pitchFamily="2" charset="2"/>
              </a:rPr>
              <a:t>Damper setting-up (injection of trains of 12 bunches)</a:t>
            </a:r>
          </a:p>
          <a:p>
            <a:endParaRPr lang="en-US" sz="900" dirty="0">
              <a:sym typeface="Wingdings" pitchFamily="2" charset="2"/>
            </a:endParaRPr>
          </a:p>
          <a:p>
            <a:r>
              <a:rPr lang="en-US" sz="1800" b="1" dirty="0" smtClean="0">
                <a:sym typeface="Wingdings" pitchFamily="2" charset="2"/>
              </a:rPr>
              <a:t>Thu 4/10 20:00 – Mon </a:t>
            </a:r>
            <a:r>
              <a:rPr lang="en-US" sz="1800" b="1" dirty="0">
                <a:sym typeface="Wingdings" pitchFamily="2" charset="2"/>
              </a:rPr>
              <a:t>8</a:t>
            </a:r>
            <a:r>
              <a:rPr lang="en-US" sz="1800" b="1" dirty="0" smtClean="0">
                <a:sym typeface="Wingdings" pitchFamily="2" charset="2"/>
              </a:rPr>
              <a:t>/10 08:00</a:t>
            </a:r>
          </a:p>
          <a:p>
            <a:pPr lvl="1"/>
            <a:r>
              <a:rPr lang="en-US" sz="1600" dirty="0" smtClean="0">
                <a:sym typeface="Wingdings" pitchFamily="2" charset="2"/>
              </a:rPr>
              <a:t>Go through the filling schemes and accumulate electron dose</a:t>
            </a:r>
          </a:p>
          <a:p>
            <a:pPr lvl="1"/>
            <a:r>
              <a:rPr lang="en-US" sz="1600" dirty="0" smtClean="0">
                <a:sym typeface="Wingdings" pitchFamily="2" charset="2"/>
              </a:rPr>
              <a:t>The criterion for dumping a fill will be determined according to the observed heat load “lifetime” and filling time. In any case bunch intensities lower than 0.2-0.3x10</a:t>
            </a:r>
            <a:r>
              <a:rPr lang="en-US" sz="1600" baseline="30000" dirty="0" smtClean="0">
                <a:sym typeface="Wingdings" pitchFamily="2" charset="2"/>
              </a:rPr>
              <a:t>11</a:t>
            </a:r>
            <a:r>
              <a:rPr lang="en-US" sz="1600" dirty="0" smtClean="0">
                <a:sym typeface="Wingdings" pitchFamily="2" charset="2"/>
              </a:rPr>
              <a:t> will lead to dumps (LSS6 BPMs)</a:t>
            </a:r>
          </a:p>
          <a:p>
            <a:pPr lvl="1"/>
            <a:endParaRPr lang="en-US" sz="900" dirty="0">
              <a:sym typeface="Wingdings" pitchFamily="2" charset="2"/>
            </a:endParaRPr>
          </a:p>
          <a:p>
            <a:r>
              <a:rPr lang="en-US" sz="1800" dirty="0" smtClean="0">
                <a:solidFill>
                  <a:srgbClr val="B9CDE5"/>
                </a:solidFill>
                <a:sym typeface="Wingdings" pitchFamily="2" charset="2"/>
              </a:rPr>
              <a:t>Sun </a:t>
            </a:r>
            <a:r>
              <a:rPr lang="en-US" sz="1800" dirty="0">
                <a:solidFill>
                  <a:srgbClr val="B9CDE5"/>
                </a:solidFill>
                <a:sym typeface="Wingdings" pitchFamily="2" charset="2"/>
              </a:rPr>
              <a:t>7</a:t>
            </a:r>
            <a:r>
              <a:rPr lang="en-US" sz="1800" dirty="0" smtClean="0">
                <a:solidFill>
                  <a:srgbClr val="B9CDE5"/>
                </a:solidFill>
                <a:sym typeface="Wingdings" pitchFamily="2" charset="2"/>
              </a:rPr>
              <a:t>/10 – Day time (1 shift).</a:t>
            </a:r>
            <a:r>
              <a:rPr lang="en-US" sz="1800" dirty="0" smtClean="0">
                <a:solidFill>
                  <a:srgbClr val="B9CDE5"/>
                </a:solidFill>
                <a:sym typeface="Wingdings" pitchFamily="2" charset="2"/>
              </a:rPr>
              <a:t> </a:t>
            </a:r>
            <a:r>
              <a:rPr lang="en-US" sz="1800" dirty="0" smtClean="0">
                <a:solidFill>
                  <a:srgbClr val="B9CDE5"/>
                </a:solidFill>
                <a:sym typeface="Wingdings" pitchFamily="2" charset="2"/>
              </a:rPr>
              <a:t>Studies</a:t>
            </a:r>
            <a:r>
              <a:rPr lang="en-US" sz="1800" dirty="0" smtClean="0">
                <a:solidFill>
                  <a:srgbClr val="B9CDE5"/>
                </a:solidFill>
                <a:sym typeface="Wingdings" pitchFamily="2" charset="2"/>
              </a:rPr>
              <a:t> (in </a:t>
            </a:r>
            <a:r>
              <a:rPr lang="en-US" sz="1800" dirty="0" smtClean="0">
                <a:solidFill>
                  <a:srgbClr val="B9CDE5"/>
                </a:solidFill>
                <a:sym typeface="Wingdings" pitchFamily="2" charset="2"/>
              </a:rPr>
              <a:t>order of decreasing </a:t>
            </a:r>
            <a:r>
              <a:rPr lang="en-US" sz="1800" dirty="0" smtClean="0">
                <a:solidFill>
                  <a:srgbClr val="B9CDE5"/>
                </a:solidFill>
                <a:sym typeface="Wingdings" pitchFamily="2" charset="2"/>
              </a:rPr>
              <a:t>priority):</a:t>
            </a:r>
            <a:endParaRPr lang="en-US" sz="1800" dirty="0" smtClean="0">
              <a:solidFill>
                <a:srgbClr val="B9CDE5"/>
              </a:solidFill>
              <a:sym typeface="Wingdings" pitchFamily="2" charset="2"/>
            </a:endParaRPr>
          </a:p>
          <a:p>
            <a:pPr lvl="1"/>
            <a:r>
              <a:rPr lang="en-US" sz="1600" dirty="0">
                <a:solidFill>
                  <a:srgbClr val="B9CDE5"/>
                </a:solidFill>
                <a:sym typeface="Wingdings" pitchFamily="2" charset="2"/>
              </a:rPr>
              <a:t>C</a:t>
            </a:r>
            <a:r>
              <a:rPr lang="en-US" sz="1600" dirty="0" smtClean="0">
                <a:solidFill>
                  <a:srgbClr val="B9CDE5"/>
                </a:solidFill>
                <a:sym typeface="Wingdings" pitchFamily="2" charset="2"/>
              </a:rPr>
              <a:t>hromaticity threshold below which the beam is unstable with trains of 72 (or more) bunches</a:t>
            </a:r>
          </a:p>
          <a:p>
            <a:pPr lvl="1"/>
            <a:r>
              <a:rPr lang="en-US" sz="1600" dirty="0" err="1" smtClean="0">
                <a:solidFill>
                  <a:srgbClr val="B9CDE5"/>
                </a:solidFill>
                <a:sym typeface="Wingdings" pitchFamily="2" charset="2"/>
              </a:rPr>
              <a:t>Emittance</a:t>
            </a:r>
            <a:r>
              <a:rPr lang="en-US" sz="1600" dirty="0" smtClean="0">
                <a:solidFill>
                  <a:srgbClr val="B9CDE5"/>
                </a:solidFill>
                <a:sym typeface="Wingdings" pitchFamily="2" charset="2"/>
              </a:rPr>
              <a:t> blow-up for machine filled with trains of 72 bunches</a:t>
            </a:r>
          </a:p>
          <a:p>
            <a:pPr lvl="1"/>
            <a:r>
              <a:rPr lang="en-US" sz="1600" dirty="0" smtClean="0">
                <a:solidFill>
                  <a:srgbClr val="B9CDE5"/>
                </a:solidFill>
                <a:sym typeface="Wingdings" pitchFamily="2" charset="2"/>
              </a:rPr>
              <a:t>e-cloud build-up dependence on bunch length</a:t>
            </a:r>
          </a:p>
          <a:p>
            <a:pPr lvl="1"/>
            <a:r>
              <a:rPr lang="en-US" sz="1600" dirty="0">
                <a:solidFill>
                  <a:srgbClr val="B9CDE5"/>
                </a:solidFill>
                <a:sym typeface="Wingdings" pitchFamily="2" charset="2"/>
              </a:rPr>
              <a:t>e-cloud build-up dependence on orbit position</a:t>
            </a:r>
          </a:p>
          <a:p>
            <a:pPr lvl="2"/>
            <a:r>
              <a:rPr lang="en-US" sz="1400" dirty="0">
                <a:solidFill>
                  <a:srgbClr val="B9CDE5"/>
                </a:solidFill>
                <a:sym typeface="Wingdings" pitchFamily="2" charset="2"/>
              </a:rPr>
              <a:t>by inducing orbit distortions in the arcs - closed oscillations ±1 mm</a:t>
            </a:r>
          </a:p>
          <a:p>
            <a:pPr lvl="2"/>
            <a:r>
              <a:rPr lang="en-US" sz="1400" dirty="0">
                <a:solidFill>
                  <a:srgbClr val="B9CDE5"/>
                </a:solidFill>
                <a:sym typeface="Wingdings" pitchFamily="2" charset="2"/>
              </a:rPr>
              <a:t>radial position error of ±</a:t>
            </a:r>
            <a:r>
              <a:rPr lang="en-US" sz="1400" dirty="0" smtClean="0">
                <a:solidFill>
                  <a:srgbClr val="B9CDE5"/>
                </a:solidFill>
                <a:sym typeface="Wingdings" pitchFamily="2" charset="2"/>
              </a:rPr>
              <a:t>1×10</a:t>
            </a:r>
            <a:r>
              <a:rPr lang="en-US" sz="1400" baseline="30000" dirty="0" smtClean="0">
                <a:solidFill>
                  <a:srgbClr val="B9CDE5"/>
                </a:solidFill>
                <a:sym typeface="Wingdings" pitchFamily="2" charset="2"/>
              </a:rPr>
              <a:t>-3</a:t>
            </a:r>
          </a:p>
          <a:p>
            <a:pPr lvl="2"/>
            <a:endParaRPr lang="en-US" sz="900" baseline="30000" dirty="0" smtClean="0">
              <a:solidFill>
                <a:srgbClr val="B9CDE5"/>
              </a:solidFill>
              <a:sym typeface="Wingdings" pitchFamily="2" charset="2"/>
            </a:endParaRPr>
          </a:p>
          <a:p>
            <a:r>
              <a:rPr lang="en-US" sz="1800" dirty="0" smtClean="0">
                <a:solidFill>
                  <a:srgbClr val="B9CDE5"/>
                </a:solidFill>
                <a:sym typeface="Wingdings" pitchFamily="2" charset="2"/>
              </a:rPr>
              <a:t>Mon 8/10 04:00-08:</a:t>
            </a:r>
            <a:r>
              <a:rPr lang="en-US" sz="1800" dirty="0" smtClean="0">
                <a:solidFill>
                  <a:srgbClr val="B9CDE5"/>
                </a:solidFill>
                <a:sym typeface="Wingdings" pitchFamily="2" charset="2"/>
              </a:rPr>
              <a:t>00: </a:t>
            </a:r>
            <a:r>
              <a:rPr lang="en-US" sz="1800" dirty="0" smtClean="0">
                <a:solidFill>
                  <a:srgbClr val="B9CDE5"/>
                </a:solidFill>
                <a:sym typeface="Wingdings" pitchFamily="2" charset="2"/>
              </a:rPr>
              <a:t>Filling pattern to determine SEY in straight sections</a:t>
            </a:r>
            <a:endParaRPr lang="en-US" sz="1800" dirty="0">
              <a:solidFill>
                <a:srgbClr val="B9CDE5"/>
              </a:solidFill>
              <a:sym typeface="Wingdings" pitchFamily="2" charset="2"/>
            </a:endParaRPr>
          </a:p>
          <a:p>
            <a:pPr marL="457200" lvl="1" indent="0">
              <a:buNone/>
            </a:pPr>
            <a:endParaRPr lang="en-US" sz="1600" dirty="0" smtClean="0">
              <a:sym typeface="Wingdings" pitchFamily="2" charset="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a:t>
            </a:r>
            <a:r>
              <a:rPr lang="en-GB" dirty="0" smtClean="0"/>
              <a:t>crubbing run plan</a:t>
            </a:r>
            <a:endParaRPr lang="en-GB" dirty="0"/>
          </a:p>
        </p:txBody>
      </p:sp>
      <p:sp>
        <p:nvSpPr>
          <p:cNvPr id="2" name="Content Placeholder 1"/>
          <p:cNvSpPr>
            <a:spLocks noGrp="1"/>
          </p:cNvSpPr>
          <p:nvPr>
            <p:ph idx="4294967295"/>
          </p:nvPr>
        </p:nvSpPr>
        <p:spPr>
          <a:xfrm>
            <a:off x="304800" y="914400"/>
            <a:ext cx="8534400" cy="5638800"/>
          </a:xfrm>
          <a:solidFill>
            <a:schemeClr val="bg1">
              <a:alpha val="16000"/>
            </a:schemeClr>
          </a:solidFill>
        </p:spPr>
        <p:txBody>
          <a:bodyPr/>
          <a:lstStyle/>
          <a:p>
            <a:r>
              <a:rPr lang="en-US" sz="1800" dirty="0" smtClean="0">
                <a:solidFill>
                  <a:srgbClr val="B9CDE5"/>
                </a:solidFill>
                <a:sym typeface="Wingdings" pitchFamily="2" charset="2"/>
              </a:rPr>
              <a:t>Thu 4/10 14:00-18:</a:t>
            </a:r>
            <a:r>
              <a:rPr lang="en-US" sz="1800" dirty="0" smtClean="0">
                <a:solidFill>
                  <a:srgbClr val="B9CDE5"/>
                </a:solidFill>
                <a:sym typeface="Wingdings" pitchFamily="2" charset="2"/>
              </a:rPr>
              <a:t>00: </a:t>
            </a:r>
            <a:r>
              <a:rPr lang="en-US" sz="1800" dirty="0" smtClean="0">
                <a:solidFill>
                  <a:srgbClr val="B9CDE5"/>
                </a:solidFill>
                <a:sym typeface="Wingdings" pitchFamily="2" charset="2"/>
              </a:rPr>
              <a:t>Setting-up of the injection of 288 bunches with 25 ns beams for Beam 1 and in particular for Beam 2 (not done this year)</a:t>
            </a:r>
          </a:p>
          <a:p>
            <a:endParaRPr lang="en-US" sz="900" dirty="0" smtClean="0">
              <a:solidFill>
                <a:srgbClr val="B9CDE5"/>
              </a:solidFill>
              <a:sym typeface="Wingdings" pitchFamily="2" charset="2"/>
            </a:endParaRPr>
          </a:p>
          <a:p>
            <a:r>
              <a:rPr lang="en-US" sz="1800" dirty="0" smtClean="0">
                <a:solidFill>
                  <a:srgbClr val="B9CDE5"/>
                </a:solidFill>
                <a:sym typeface="Wingdings" pitchFamily="2" charset="2"/>
              </a:rPr>
              <a:t>Thu 4/10 18:00-20:</a:t>
            </a:r>
            <a:r>
              <a:rPr lang="en-US" sz="1800" dirty="0" smtClean="0">
                <a:solidFill>
                  <a:srgbClr val="B9CDE5"/>
                </a:solidFill>
                <a:sym typeface="Wingdings" pitchFamily="2" charset="2"/>
              </a:rPr>
              <a:t>00: </a:t>
            </a:r>
            <a:r>
              <a:rPr lang="en-US" sz="1800" dirty="0" smtClean="0">
                <a:solidFill>
                  <a:srgbClr val="B9CDE5"/>
                </a:solidFill>
                <a:sym typeface="Wingdings" pitchFamily="2" charset="2"/>
              </a:rPr>
              <a:t>Damper setting-up (injection of trains of 12 bunches)</a:t>
            </a:r>
          </a:p>
          <a:p>
            <a:endParaRPr lang="en-US" sz="900" dirty="0">
              <a:solidFill>
                <a:srgbClr val="B9CDE5"/>
              </a:solidFill>
              <a:sym typeface="Wingdings" pitchFamily="2" charset="2"/>
            </a:endParaRPr>
          </a:p>
          <a:p>
            <a:r>
              <a:rPr lang="en-US" sz="1800" dirty="0" smtClean="0">
                <a:solidFill>
                  <a:srgbClr val="B9CDE5"/>
                </a:solidFill>
                <a:sym typeface="Wingdings" pitchFamily="2" charset="2"/>
              </a:rPr>
              <a:t>Thu 4/10 20:00 – Mon </a:t>
            </a:r>
            <a:r>
              <a:rPr lang="en-US" sz="1800" dirty="0">
                <a:solidFill>
                  <a:srgbClr val="B9CDE5"/>
                </a:solidFill>
                <a:sym typeface="Wingdings" pitchFamily="2" charset="2"/>
              </a:rPr>
              <a:t>8</a:t>
            </a:r>
            <a:r>
              <a:rPr lang="en-US" sz="1800" dirty="0" smtClean="0">
                <a:solidFill>
                  <a:srgbClr val="B9CDE5"/>
                </a:solidFill>
                <a:sym typeface="Wingdings" pitchFamily="2" charset="2"/>
              </a:rPr>
              <a:t>/10 08:00</a:t>
            </a:r>
          </a:p>
          <a:p>
            <a:pPr lvl="1"/>
            <a:r>
              <a:rPr lang="en-US" sz="1600" dirty="0" smtClean="0">
                <a:solidFill>
                  <a:srgbClr val="B9CDE5"/>
                </a:solidFill>
                <a:sym typeface="Wingdings" pitchFamily="2" charset="2"/>
              </a:rPr>
              <a:t>Go through the filling schemes and accumulate electron dose</a:t>
            </a:r>
          </a:p>
          <a:p>
            <a:pPr lvl="1"/>
            <a:r>
              <a:rPr lang="en-US" sz="1600" dirty="0" smtClean="0">
                <a:solidFill>
                  <a:srgbClr val="B9CDE5"/>
                </a:solidFill>
                <a:sym typeface="Wingdings" pitchFamily="2" charset="2"/>
              </a:rPr>
              <a:t>The criterion for dumping a fill will be determined according to the observed heat load “lifetime” and filling time. In any case bunch intensities lower than 0.2-0.3x10</a:t>
            </a:r>
            <a:r>
              <a:rPr lang="en-US" sz="1600" baseline="30000" dirty="0" smtClean="0">
                <a:solidFill>
                  <a:srgbClr val="B9CDE5"/>
                </a:solidFill>
                <a:sym typeface="Wingdings" pitchFamily="2" charset="2"/>
              </a:rPr>
              <a:t>11</a:t>
            </a:r>
            <a:r>
              <a:rPr lang="en-US" sz="1600" dirty="0" smtClean="0">
                <a:solidFill>
                  <a:srgbClr val="B9CDE5"/>
                </a:solidFill>
                <a:sym typeface="Wingdings" pitchFamily="2" charset="2"/>
              </a:rPr>
              <a:t> will lead to dumps (LSS6 BPMs)</a:t>
            </a:r>
          </a:p>
          <a:p>
            <a:pPr lvl="1"/>
            <a:endParaRPr lang="en-US" sz="900" dirty="0">
              <a:sym typeface="Wingdings" pitchFamily="2" charset="2"/>
            </a:endParaRPr>
          </a:p>
          <a:p>
            <a:r>
              <a:rPr lang="en-US" sz="1800" b="1" dirty="0" smtClean="0">
                <a:sym typeface="Wingdings" pitchFamily="2" charset="2"/>
              </a:rPr>
              <a:t>Sun </a:t>
            </a:r>
            <a:r>
              <a:rPr lang="en-US" sz="1800" b="1" dirty="0">
                <a:sym typeface="Wingdings" pitchFamily="2" charset="2"/>
              </a:rPr>
              <a:t>7</a:t>
            </a:r>
            <a:r>
              <a:rPr lang="en-US" sz="1800" b="1" dirty="0" smtClean="0">
                <a:sym typeface="Wingdings" pitchFamily="2" charset="2"/>
              </a:rPr>
              <a:t>/10 – Day time (1 shift</a:t>
            </a:r>
            <a:r>
              <a:rPr lang="en-US" sz="1800" b="1" dirty="0" smtClean="0">
                <a:sym typeface="Wingdings" pitchFamily="2" charset="2"/>
              </a:rPr>
              <a:t>)</a:t>
            </a:r>
            <a:r>
              <a:rPr lang="en-US" sz="1800" dirty="0" smtClean="0">
                <a:sym typeface="Wingdings" pitchFamily="2" charset="2"/>
              </a:rPr>
              <a:t> Studies (in </a:t>
            </a:r>
            <a:r>
              <a:rPr lang="en-US" sz="1800" dirty="0" smtClean="0">
                <a:sym typeface="Wingdings" pitchFamily="2" charset="2"/>
              </a:rPr>
              <a:t>order of decreasing </a:t>
            </a:r>
            <a:r>
              <a:rPr lang="en-US" sz="1800" dirty="0" smtClean="0">
                <a:sym typeface="Wingdings" pitchFamily="2" charset="2"/>
              </a:rPr>
              <a:t>priority):</a:t>
            </a:r>
            <a:endParaRPr lang="en-US" sz="1800" dirty="0" smtClean="0">
              <a:sym typeface="Wingdings" pitchFamily="2" charset="2"/>
            </a:endParaRPr>
          </a:p>
          <a:p>
            <a:pPr lvl="1"/>
            <a:r>
              <a:rPr lang="en-US" sz="1600" dirty="0">
                <a:sym typeface="Wingdings" pitchFamily="2" charset="2"/>
              </a:rPr>
              <a:t>C</a:t>
            </a:r>
            <a:r>
              <a:rPr lang="en-US" sz="1600" dirty="0" smtClean="0">
                <a:sym typeface="Wingdings" pitchFamily="2" charset="2"/>
              </a:rPr>
              <a:t>hromaticity threshold below which the beam is unstable with trains of 72 (or more) bunches</a:t>
            </a:r>
          </a:p>
          <a:p>
            <a:pPr lvl="1"/>
            <a:r>
              <a:rPr lang="en-US" sz="1600" dirty="0" err="1" smtClean="0">
                <a:sym typeface="Wingdings" pitchFamily="2" charset="2"/>
              </a:rPr>
              <a:t>Emittance</a:t>
            </a:r>
            <a:r>
              <a:rPr lang="en-US" sz="1600" dirty="0" smtClean="0">
                <a:sym typeface="Wingdings" pitchFamily="2" charset="2"/>
              </a:rPr>
              <a:t> blow-up for machine filled with trains of 72 bunches</a:t>
            </a:r>
          </a:p>
          <a:p>
            <a:pPr lvl="1"/>
            <a:r>
              <a:rPr lang="en-US" sz="1600" dirty="0" smtClean="0">
                <a:sym typeface="Wingdings" pitchFamily="2" charset="2"/>
              </a:rPr>
              <a:t>e-cloud build-up dependence on bunch length</a:t>
            </a:r>
          </a:p>
          <a:p>
            <a:pPr lvl="1"/>
            <a:r>
              <a:rPr lang="en-US" sz="1600" dirty="0">
                <a:sym typeface="Wingdings" pitchFamily="2" charset="2"/>
              </a:rPr>
              <a:t>e-cloud build-up dependence on orbit position</a:t>
            </a:r>
          </a:p>
          <a:p>
            <a:pPr lvl="2"/>
            <a:r>
              <a:rPr lang="en-US" sz="1400" dirty="0">
                <a:sym typeface="Wingdings" pitchFamily="2" charset="2"/>
              </a:rPr>
              <a:t>by inducing orbit distortions in the arcs - closed oscillations ±1 mm</a:t>
            </a:r>
            <a:endParaRPr lang="en-US" sz="1400" dirty="0">
              <a:solidFill>
                <a:srgbClr val="FF0000"/>
              </a:solidFill>
              <a:sym typeface="Wingdings" pitchFamily="2" charset="2"/>
            </a:endParaRPr>
          </a:p>
          <a:p>
            <a:pPr lvl="2"/>
            <a:r>
              <a:rPr lang="en-US" sz="1400" dirty="0">
                <a:sym typeface="Wingdings" pitchFamily="2" charset="2"/>
              </a:rPr>
              <a:t>radial position error of ±</a:t>
            </a:r>
            <a:r>
              <a:rPr lang="en-US" sz="1400" dirty="0" smtClean="0">
                <a:sym typeface="Wingdings" pitchFamily="2" charset="2"/>
              </a:rPr>
              <a:t>1×10</a:t>
            </a:r>
            <a:r>
              <a:rPr lang="en-US" sz="1400" baseline="30000" dirty="0" smtClean="0">
                <a:sym typeface="Wingdings" pitchFamily="2" charset="2"/>
              </a:rPr>
              <a:t>-3</a:t>
            </a:r>
          </a:p>
          <a:p>
            <a:pPr lvl="2"/>
            <a:endParaRPr lang="en-US" sz="900" baseline="30000" dirty="0" smtClean="0">
              <a:sym typeface="Wingdings" pitchFamily="2" charset="2"/>
            </a:endParaRPr>
          </a:p>
          <a:p>
            <a:r>
              <a:rPr lang="en-US" sz="1800" b="1" dirty="0" smtClean="0">
                <a:sym typeface="Wingdings" pitchFamily="2" charset="2"/>
              </a:rPr>
              <a:t>Mon 8/10 04:00-08:</a:t>
            </a:r>
            <a:r>
              <a:rPr lang="en-US" sz="1800" b="1" dirty="0" smtClean="0">
                <a:sym typeface="Wingdings" pitchFamily="2" charset="2"/>
              </a:rPr>
              <a:t>00:</a:t>
            </a:r>
            <a:r>
              <a:rPr lang="en-US" sz="1800" dirty="0" smtClean="0">
                <a:sym typeface="Wingdings" pitchFamily="2" charset="2"/>
              </a:rPr>
              <a:t> </a:t>
            </a:r>
            <a:r>
              <a:rPr lang="en-US" sz="1800" dirty="0" smtClean="0">
                <a:sym typeface="Wingdings" pitchFamily="2" charset="2"/>
              </a:rPr>
              <a:t>Filling pattern to determine SEY in straight sections</a:t>
            </a:r>
            <a:endParaRPr lang="en-US" sz="1800" dirty="0">
              <a:sym typeface="Wingdings" pitchFamily="2" charset="2"/>
            </a:endParaRPr>
          </a:p>
          <a:p>
            <a:pPr marL="457200" lvl="1" indent="0">
              <a:buNone/>
            </a:pPr>
            <a:endParaRPr lang="en-US" sz="1600" dirty="0" smtClean="0">
              <a:sym typeface="Wingdings" pitchFamily="2" charset="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Preparation for the scrubbing run</a:t>
            </a:r>
            <a:endParaRPr lang="en-GB" dirty="0"/>
          </a:p>
        </p:txBody>
      </p:sp>
      <p:sp>
        <p:nvSpPr>
          <p:cNvPr id="2" name="Content Placeholder 1"/>
          <p:cNvSpPr>
            <a:spLocks noGrp="1"/>
          </p:cNvSpPr>
          <p:nvPr>
            <p:ph idx="4294967295"/>
          </p:nvPr>
        </p:nvSpPr>
        <p:spPr>
          <a:xfrm>
            <a:off x="304800" y="1371600"/>
            <a:ext cx="8534400" cy="3733800"/>
          </a:xfrm>
        </p:spPr>
        <p:txBody>
          <a:bodyPr/>
          <a:lstStyle/>
          <a:p>
            <a:r>
              <a:rPr lang="en-US" sz="2000" dirty="0" smtClean="0">
                <a:sym typeface="Wingdings" pitchFamily="2" charset="2"/>
              </a:rPr>
              <a:t>Transverse feedback (D. Valuch):</a:t>
            </a:r>
          </a:p>
          <a:p>
            <a:pPr lvl="1"/>
            <a:r>
              <a:rPr lang="en-US" sz="1600" dirty="0" smtClean="0">
                <a:sym typeface="Wingdings" pitchFamily="2" charset="2"/>
              </a:rPr>
              <a:t>Larger bandwidth of the transverse feedback to be tested ahead of the scrubbing run (few hours in stable beams) during the 50 ns run (operational development)</a:t>
            </a:r>
          </a:p>
          <a:p>
            <a:pPr lvl="1"/>
            <a:endParaRPr lang="en-US" sz="1600" dirty="0">
              <a:sym typeface="Wingdings" pitchFamily="2" charset="2"/>
            </a:endParaRPr>
          </a:p>
          <a:p>
            <a:r>
              <a:rPr lang="en-US" sz="2000" dirty="0" smtClean="0">
                <a:sym typeface="Wingdings" pitchFamily="2" charset="2"/>
              </a:rPr>
              <a:t>BPM in LSS6 (R. Jones):</a:t>
            </a:r>
          </a:p>
          <a:p>
            <a:pPr lvl="1"/>
            <a:r>
              <a:rPr lang="en-US" sz="1600" dirty="0" smtClean="0">
                <a:sym typeface="Wingdings" pitchFamily="2" charset="2"/>
              </a:rPr>
              <a:t>After the technical stop it might be possible to put in operation the new logic for the LSS6 BPMs not taking into account of bunch trajectories when they are below sensitivity threshold (being tested) </a:t>
            </a:r>
            <a:r>
              <a:rPr lang="en-US" sz="1600" dirty="0" err="1" smtClean="0">
                <a:sym typeface="Wingdings" pitchFamily="2" charset="2"/>
              </a:rPr>
              <a:t></a:t>
            </a:r>
            <a:r>
              <a:rPr lang="en-US" sz="1600" dirty="0" smtClean="0">
                <a:sym typeface="Wingdings" pitchFamily="2" charset="2"/>
              </a:rPr>
              <a:t> could be an issue if too many bunches end up below detection threshold</a:t>
            </a:r>
          </a:p>
          <a:p>
            <a:endParaRPr lang="en-US" sz="2000" dirty="0">
              <a:sym typeface="Wingdings" pitchFamily="2" charset="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800" dirty="0" smtClean="0"/>
              <a:t>Regular measurements during scrubbing</a:t>
            </a:r>
            <a:endParaRPr lang="en-GB" sz="2800" dirty="0"/>
          </a:p>
        </p:txBody>
      </p:sp>
      <p:sp>
        <p:nvSpPr>
          <p:cNvPr id="2" name="Content Placeholder 1"/>
          <p:cNvSpPr>
            <a:spLocks noGrp="1"/>
          </p:cNvSpPr>
          <p:nvPr>
            <p:ph idx="4294967295"/>
          </p:nvPr>
        </p:nvSpPr>
        <p:spPr>
          <a:xfrm>
            <a:off x="304800" y="1066800"/>
            <a:ext cx="8534400" cy="5562600"/>
          </a:xfrm>
        </p:spPr>
        <p:txBody>
          <a:bodyPr/>
          <a:lstStyle/>
          <a:p>
            <a:pPr>
              <a:buFont typeface="Lucida Grande"/>
              <a:buChar char="→"/>
            </a:pPr>
            <a:r>
              <a:rPr lang="en-US" sz="2000" dirty="0">
                <a:sym typeface="Wingdings" pitchFamily="2" charset="2"/>
              </a:rPr>
              <a:t>Chromaticity measurement before starting </a:t>
            </a:r>
            <a:r>
              <a:rPr lang="en-US" sz="2000" dirty="0" smtClean="0">
                <a:sym typeface="Wingdings" pitchFamily="2" charset="2"/>
              </a:rPr>
              <a:t>any high </a:t>
            </a:r>
            <a:r>
              <a:rPr lang="en-US" sz="2000" dirty="0">
                <a:sym typeface="Wingdings" pitchFamily="2" charset="2"/>
              </a:rPr>
              <a:t>intensity </a:t>
            </a:r>
            <a:r>
              <a:rPr lang="en-US" sz="2000" dirty="0" smtClean="0">
                <a:sym typeface="Wingdings" pitchFamily="2" charset="2"/>
              </a:rPr>
              <a:t>fill</a:t>
            </a:r>
            <a:endParaRPr lang="en-US" sz="2000" dirty="0" smtClean="0">
              <a:sym typeface="Wingdings" pitchFamily="2" charset="2"/>
            </a:endParaRPr>
          </a:p>
          <a:p>
            <a:pPr>
              <a:buFont typeface="Lucida Grande"/>
              <a:buChar char="→"/>
            </a:pPr>
            <a:r>
              <a:rPr lang="en-US" sz="2000" dirty="0" smtClean="0">
                <a:sym typeface="Wingdings" pitchFamily="2" charset="2"/>
              </a:rPr>
              <a:t>Beam measurements</a:t>
            </a:r>
          </a:p>
          <a:p>
            <a:pPr lvl="1"/>
            <a:r>
              <a:rPr lang="en-US" sz="1600" dirty="0" smtClean="0">
                <a:sym typeface="Wingdings" pitchFamily="2" charset="2"/>
              </a:rPr>
              <a:t>Transverse </a:t>
            </a:r>
            <a:r>
              <a:rPr lang="en-US" sz="1600" dirty="0" err="1" smtClean="0">
                <a:sym typeface="Wingdings" pitchFamily="2" charset="2"/>
              </a:rPr>
              <a:t>e</a:t>
            </a:r>
            <a:r>
              <a:rPr lang="en-US" sz="1600" dirty="0" err="1" smtClean="0">
                <a:sym typeface="Wingdings" pitchFamily="2" charset="2"/>
              </a:rPr>
              <a:t>mittance</a:t>
            </a:r>
            <a:r>
              <a:rPr lang="en-US" sz="1600" dirty="0" smtClean="0">
                <a:sym typeface="Wingdings" pitchFamily="2" charset="2"/>
              </a:rPr>
              <a:t>:</a:t>
            </a:r>
            <a:endParaRPr lang="en-US" sz="1600" dirty="0" smtClean="0">
              <a:sym typeface="Wingdings" pitchFamily="2" charset="2"/>
            </a:endParaRPr>
          </a:p>
          <a:p>
            <a:pPr lvl="2"/>
            <a:r>
              <a:rPr lang="en-US" sz="1400" dirty="0" smtClean="0">
                <a:sym typeface="Wingdings" pitchFamily="2" charset="2"/>
              </a:rPr>
              <a:t>LHC: Wire scanner (possible with 300 bunches?), BSRT in fast scan mode, BGI</a:t>
            </a:r>
          </a:p>
          <a:p>
            <a:pPr lvl="2"/>
            <a:r>
              <a:rPr lang="en-US" sz="1400" dirty="0" smtClean="0">
                <a:sym typeface="Wingdings" pitchFamily="2" charset="2"/>
              </a:rPr>
              <a:t>SPS: Wire scanner in bunch-by-bunch mode at SPS extraction</a:t>
            </a:r>
          </a:p>
          <a:p>
            <a:pPr lvl="1"/>
            <a:r>
              <a:rPr lang="en-US" sz="1600" dirty="0" smtClean="0">
                <a:sym typeface="Wingdings" pitchFamily="2" charset="2"/>
              </a:rPr>
              <a:t>Bunch-by-bunch intensity (FBCT) and total intensity (DCBCT)</a:t>
            </a:r>
          </a:p>
          <a:p>
            <a:pPr lvl="1"/>
            <a:r>
              <a:rPr lang="en-US" sz="1600" dirty="0" smtClean="0">
                <a:sym typeface="Wingdings" pitchFamily="2" charset="2"/>
              </a:rPr>
              <a:t>Transverse oscillations:</a:t>
            </a:r>
          </a:p>
          <a:p>
            <a:pPr lvl="2"/>
            <a:r>
              <a:rPr lang="en-US" sz="1400" dirty="0" smtClean="0">
                <a:sym typeface="Wingdings" pitchFamily="2" charset="2"/>
              </a:rPr>
              <a:t>BBQ and Hump buster</a:t>
            </a:r>
          </a:p>
          <a:p>
            <a:pPr lvl="2"/>
            <a:r>
              <a:rPr lang="en-US" sz="1400" dirty="0" smtClean="0">
                <a:sym typeface="Wingdings" pitchFamily="2" charset="2"/>
              </a:rPr>
              <a:t>ADT pickup (bunch-by-bunch position)</a:t>
            </a:r>
          </a:p>
          <a:p>
            <a:pPr lvl="2"/>
            <a:r>
              <a:rPr lang="en-US" sz="1400" dirty="0" smtClean="0">
                <a:sym typeface="Wingdings" pitchFamily="2" charset="2"/>
              </a:rPr>
              <a:t>Head-tail monitor</a:t>
            </a:r>
          </a:p>
          <a:p>
            <a:pPr lvl="1"/>
            <a:r>
              <a:rPr lang="en-US" sz="1600" dirty="0" smtClean="0">
                <a:sym typeface="Wingdings" pitchFamily="2" charset="2"/>
              </a:rPr>
              <a:t>Longitudinal</a:t>
            </a:r>
            <a:r>
              <a:rPr lang="en-US" sz="1600" dirty="0" smtClean="0">
                <a:sym typeface="Wingdings" pitchFamily="2" charset="2"/>
              </a:rPr>
              <a:t> parameters</a:t>
            </a:r>
            <a:r>
              <a:rPr lang="en-US" sz="1600" dirty="0" smtClean="0">
                <a:sym typeface="Wingdings" pitchFamily="2" charset="2"/>
              </a:rPr>
              <a:t>:</a:t>
            </a:r>
          </a:p>
          <a:p>
            <a:pPr lvl="2"/>
            <a:r>
              <a:rPr lang="en-US" sz="1400" dirty="0" smtClean="0">
                <a:sym typeface="Wingdings" pitchFamily="2" charset="2"/>
              </a:rPr>
              <a:t>Bunch length evolution</a:t>
            </a:r>
          </a:p>
          <a:p>
            <a:pPr lvl="2"/>
            <a:r>
              <a:rPr lang="en-US" sz="1400" dirty="0" smtClean="0">
                <a:sym typeface="Wingdings" pitchFamily="2" charset="2"/>
              </a:rPr>
              <a:t>Longitudinal</a:t>
            </a:r>
            <a:r>
              <a:rPr lang="en-US" sz="1400" dirty="0" smtClean="0">
                <a:sym typeface="Wingdings" pitchFamily="2" charset="2"/>
              </a:rPr>
              <a:t> bea</a:t>
            </a:r>
            <a:r>
              <a:rPr lang="en-US" sz="1400" dirty="0" smtClean="0">
                <a:sym typeface="Wingdings" pitchFamily="2" charset="2"/>
              </a:rPr>
              <a:t>m </a:t>
            </a:r>
            <a:r>
              <a:rPr lang="en-US" sz="1400" dirty="0" smtClean="0">
                <a:sym typeface="Wingdings" pitchFamily="2" charset="2"/>
              </a:rPr>
              <a:t>spectra</a:t>
            </a:r>
          </a:p>
          <a:p>
            <a:pPr>
              <a:buFont typeface="Lucida Grande"/>
              <a:buChar char="→"/>
            </a:pPr>
            <a:r>
              <a:rPr lang="en-US" sz="2000" dirty="0" smtClean="0">
                <a:sym typeface="Wingdings" pitchFamily="2" charset="2"/>
              </a:rPr>
              <a:t>Electron cloud measurements</a:t>
            </a:r>
          </a:p>
          <a:p>
            <a:pPr lvl="1"/>
            <a:r>
              <a:rPr lang="en-US" sz="1600" dirty="0" smtClean="0">
                <a:sym typeface="Wingdings" pitchFamily="2" charset="2"/>
              </a:rPr>
              <a:t>Heat </a:t>
            </a:r>
            <a:r>
              <a:rPr lang="en-US" sz="1600" dirty="0" smtClean="0">
                <a:sym typeface="Wingdings" pitchFamily="2" charset="2"/>
              </a:rPr>
              <a:t>load in the arcs, stand-alone and triplets</a:t>
            </a:r>
          </a:p>
          <a:p>
            <a:pPr lvl="1"/>
            <a:r>
              <a:rPr lang="en-US" sz="1600" dirty="0" smtClean="0">
                <a:sym typeface="Wingdings" pitchFamily="2" charset="2"/>
              </a:rPr>
              <a:t>Bunch-by-bunch RF stable phase</a:t>
            </a:r>
          </a:p>
          <a:p>
            <a:pPr lvl="1"/>
            <a:r>
              <a:rPr lang="en-US" sz="1600" dirty="0" smtClean="0">
                <a:sym typeface="Wingdings" pitchFamily="2" charset="2"/>
              </a:rPr>
              <a:t>Vacuum pressures (selection of gauges to be defined with vacuum team)</a:t>
            </a:r>
          </a:p>
          <a:p>
            <a:pPr lvl="1"/>
            <a:r>
              <a:rPr lang="en-US" sz="1600" dirty="0" smtClean="0">
                <a:sym typeface="Wingdings" pitchFamily="2" charset="2"/>
              </a:rPr>
              <a:t>Electron </a:t>
            </a:r>
            <a:r>
              <a:rPr lang="en-US" sz="1600" dirty="0" smtClean="0">
                <a:sym typeface="Wingdings" pitchFamily="2" charset="2"/>
              </a:rPr>
              <a:t>flux measurements from BPMs (available?)</a:t>
            </a: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05110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Future: 4 </a:t>
            </a:r>
            <a:r>
              <a:rPr lang="en-GB" dirty="0" err="1" smtClean="0"/>
              <a:t>TeV</a:t>
            </a:r>
            <a:r>
              <a:rPr lang="en-GB" dirty="0" smtClean="0"/>
              <a:t> tests</a:t>
            </a:r>
            <a:endParaRPr lang="en-GB" dirty="0"/>
          </a:p>
        </p:txBody>
      </p:sp>
      <p:pic>
        <p:nvPicPr>
          <p:cNvPr id="4" name="Picture 3"/>
          <p:cNvPicPr>
            <a:picLocks noChangeAspect="1" noChangeArrowheads="1"/>
          </p:cNvPicPr>
          <p:nvPr/>
        </p:nvPicPr>
        <p:blipFill>
          <a:blip r:embed="rId2" cstate="print"/>
          <a:srcRect/>
          <a:stretch>
            <a:fillRect/>
          </a:stretch>
        </p:blipFill>
        <p:spPr bwMode="auto">
          <a:xfrm>
            <a:off x="914400" y="1295400"/>
            <a:ext cx="7341729" cy="4656207"/>
          </a:xfrm>
          <a:prstGeom prst="rect">
            <a:avLst/>
          </a:prstGeom>
          <a:noFill/>
          <a:ln w="9525">
            <a:noFill/>
            <a:miter lim="800000"/>
            <a:headEnd/>
            <a:tailEnd/>
          </a:ln>
          <a:effectLst/>
        </p:spPr>
      </p:pic>
      <p:grpSp>
        <p:nvGrpSpPr>
          <p:cNvPr id="21" name="Group 20"/>
          <p:cNvGrpSpPr/>
          <p:nvPr/>
        </p:nvGrpSpPr>
        <p:grpSpPr>
          <a:xfrm>
            <a:off x="5219700" y="1371600"/>
            <a:ext cx="850900" cy="4191000"/>
            <a:chOff x="4991100" y="1485900"/>
            <a:chExt cx="850900" cy="4191000"/>
          </a:xfrm>
        </p:grpSpPr>
        <p:cxnSp>
          <p:nvCxnSpPr>
            <p:cNvPr id="6" name="Straight Connector 5"/>
            <p:cNvCxnSpPr/>
            <p:nvPr/>
          </p:nvCxnSpPr>
          <p:spPr>
            <a:xfrm rot="5400000">
              <a:off x="3709194" y="3581400"/>
              <a:ext cx="4190206" cy="794"/>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a:off x="3315494" y="3580606"/>
              <a:ext cx="4190206" cy="794"/>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p:nvPr/>
          </p:nvCxnSpPr>
          <p:spPr>
            <a:xfrm rot="10800000" flipV="1">
              <a:off x="5397500" y="2743200"/>
              <a:ext cx="444500" cy="393700"/>
            </a:xfrm>
            <a:prstGeom prst="straightConnector1">
              <a:avLst/>
            </a:prstGeom>
            <a:ln w="28575"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rot="5400000" flipH="1" flipV="1">
              <a:off x="5144294" y="2895600"/>
              <a:ext cx="532606" cy="794"/>
            </a:xfrm>
            <a:prstGeom prst="straightConnector1">
              <a:avLst/>
            </a:prstGeom>
            <a:ln w="28575"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rot="5400000">
              <a:off x="4921250" y="2698750"/>
              <a:ext cx="546100" cy="406400"/>
            </a:xfrm>
            <a:prstGeom prst="straightConnector1">
              <a:avLst/>
            </a:prstGeom>
            <a:ln w="28575"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9977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Future: 4 </a:t>
            </a:r>
            <a:r>
              <a:rPr lang="en-GB" dirty="0" err="1" smtClean="0"/>
              <a:t>TeV</a:t>
            </a:r>
            <a:r>
              <a:rPr lang="en-GB" dirty="0" smtClean="0"/>
              <a:t> tests</a:t>
            </a:r>
            <a:endParaRPr lang="en-GB" dirty="0"/>
          </a:p>
        </p:txBody>
      </p:sp>
      <p:sp>
        <p:nvSpPr>
          <p:cNvPr id="2" name="Content Placeholder 1"/>
          <p:cNvSpPr>
            <a:spLocks noGrp="1"/>
          </p:cNvSpPr>
          <p:nvPr>
            <p:ph idx="4294967295"/>
          </p:nvPr>
        </p:nvSpPr>
        <p:spPr>
          <a:xfrm>
            <a:off x="304800" y="1524000"/>
            <a:ext cx="8686800" cy="5257800"/>
          </a:xfrm>
        </p:spPr>
        <p:txBody>
          <a:bodyPr/>
          <a:lstStyle/>
          <a:p>
            <a:r>
              <a:rPr lang="en-US" sz="2000" dirty="0" smtClean="0">
                <a:sym typeface="Wingdings" pitchFamily="2" charset="2"/>
              </a:rPr>
              <a:t>Criterion for the choice of the filling pattern (at the end of the scrubbing run)</a:t>
            </a:r>
            <a:r>
              <a:rPr lang="en-US" sz="2000" dirty="0" smtClean="0">
                <a:sym typeface="Wingdings" pitchFamily="2" charset="2"/>
              </a:rPr>
              <a:t> </a:t>
            </a:r>
            <a:r>
              <a:rPr lang="en-US" sz="2000" dirty="0" err="1" smtClean="0">
                <a:sym typeface="Wingdings"/>
              </a:rPr>
              <a:t></a:t>
            </a:r>
            <a:r>
              <a:rPr lang="en-US" sz="2000" dirty="0" smtClean="0">
                <a:sym typeface="Wingdings"/>
              </a:rPr>
              <a:t> </a:t>
            </a:r>
            <a:r>
              <a:rPr lang="en-US" sz="2000" dirty="0" smtClean="0">
                <a:sym typeface="Wingdings" pitchFamily="2" charset="2"/>
              </a:rPr>
              <a:t>Number </a:t>
            </a:r>
            <a:r>
              <a:rPr lang="en-US" sz="2000" dirty="0" smtClean="0">
                <a:sym typeface="Wingdings" pitchFamily="2" charset="2"/>
              </a:rPr>
              <a:t>of trains of 72 (or larger) bunches that do not show: </a:t>
            </a:r>
          </a:p>
          <a:p>
            <a:pPr lvl="1"/>
            <a:r>
              <a:rPr lang="en-US" sz="1600" dirty="0" smtClean="0">
                <a:sym typeface="Wingdings" pitchFamily="2" charset="2"/>
              </a:rPr>
              <a:t>Sign of instability /important blow-up at injection</a:t>
            </a:r>
          </a:p>
          <a:p>
            <a:pPr lvl="1"/>
            <a:r>
              <a:rPr lang="en-US" sz="1600" dirty="0" smtClean="0">
                <a:sym typeface="Wingdings" pitchFamily="2" charset="2"/>
              </a:rPr>
              <a:t>Pressures below 10</a:t>
            </a:r>
            <a:r>
              <a:rPr lang="en-US" sz="1600" baseline="30000" dirty="0" smtClean="0">
                <a:sym typeface="Wingdings" pitchFamily="2" charset="2"/>
              </a:rPr>
              <a:t>-7</a:t>
            </a:r>
            <a:r>
              <a:rPr lang="en-US" sz="1600" dirty="0" smtClean="0">
                <a:sym typeface="Wingdings" pitchFamily="2" charset="2"/>
              </a:rPr>
              <a:t> mbar</a:t>
            </a:r>
          </a:p>
          <a:p>
            <a:pPr lvl="1"/>
            <a:r>
              <a:rPr lang="en-US" sz="1600" dirty="0" smtClean="0">
                <a:sym typeface="Wingdings" pitchFamily="2" charset="2"/>
              </a:rPr>
              <a:t>Heat loads due to </a:t>
            </a:r>
            <a:r>
              <a:rPr lang="en-US" sz="1600" dirty="0" err="1" smtClean="0">
                <a:sym typeface="Wingdings" pitchFamily="2" charset="2"/>
              </a:rPr>
              <a:t>e</a:t>
            </a:r>
            <a:r>
              <a:rPr lang="en-US" sz="1600" dirty="0" smtClean="0">
                <a:sym typeface="Wingdings" pitchFamily="2" charset="2"/>
              </a:rPr>
              <a:t>-cloud in the range of a few 100 </a:t>
            </a:r>
            <a:r>
              <a:rPr lang="en-US" sz="1600" dirty="0" err="1" smtClean="0">
                <a:sym typeface="Wingdings" pitchFamily="2" charset="2"/>
              </a:rPr>
              <a:t>mW/m/</a:t>
            </a:r>
            <a:r>
              <a:rPr lang="en-US" sz="1600" dirty="0" err="1" smtClean="0">
                <a:sym typeface="Wingdings" pitchFamily="2" charset="2"/>
              </a:rPr>
              <a:t>aperture</a:t>
            </a:r>
            <a:r>
              <a:rPr lang="en-US" sz="1600" dirty="0" smtClean="0">
                <a:sym typeface="Wingdings" pitchFamily="2" charset="2"/>
              </a:rPr>
              <a:t>, </a:t>
            </a:r>
            <a:r>
              <a:rPr lang="en-US" sz="1600" dirty="0" smtClean="0">
                <a:sym typeface="Wingdings" pitchFamily="2" charset="2"/>
              </a:rPr>
              <a:t>or lower </a:t>
            </a:r>
            <a:endParaRPr lang="en-US" sz="1600" dirty="0" smtClean="0">
              <a:sym typeface="Wingdings" pitchFamily="2" charset="2"/>
            </a:endParaRPr>
          </a:p>
          <a:p>
            <a:endParaRPr lang="en-US" sz="1800" dirty="0" smtClean="0">
              <a:sym typeface="Wingdings" pitchFamily="2" charset="2"/>
            </a:endParaRPr>
          </a:p>
          <a:p>
            <a:r>
              <a:rPr lang="en-US" sz="2000" dirty="0" smtClean="0">
                <a:sym typeface="Wingdings" pitchFamily="2" charset="2"/>
              </a:rPr>
              <a:t>Interest in ramping 25ns beams to 4 </a:t>
            </a:r>
            <a:r>
              <a:rPr lang="en-US" sz="2000" dirty="0" err="1" smtClean="0">
                <a:sym typeface="Wingdings" pitchFamily="2" charset="2"/>
              </a:rPr>
              <a:t>TeV</a:t>
            </a:r>
            <a:r>
              <a:rPr lang="en-US" sz="2000" dirty="0" smtClean="0">
                <a:sym typeface="Wingdings" pitchFamily="2" charset="2"/>
              </a:rPr>
              <a:t>:</a:t>
            </a:r>
          </a:p>
          <a:p>
            <a:pPr lvl="1"/>
            <a:r>
              <a:rPr lang="en-US" sz="1600" dirty="0" smtClean="0">
                <a:sym typeface="Wingdings" pitchFamily="2" charset="2"/>
              </a:rPr>
              <a:t>Study </a:t>
            </a:r>
            <a:r>
              <a:rPr lang="en-US" sz="1600" dirty="0">
                <a:sym typeface="Wingdings" pitchFamily="2" charset="2"/>
              </a:rPr>
              <a:t>(during MD block 3-4) the electron cloud build-up at 4 </a:t>
            </a:r>
            <a:r>
              <a:rPr lang="en-US" sz="1600" dirty="0" err="1">
                <a:sym typeface="Wingdings" pitchFamily="2" charset="2"/>
              </a:rPr>
              <a:t>TeV</a:t>
            </a:r>
            <a:r>
              <a:rPr lang="en-US" sz="1600" dirty="0" smtClean="0">
                <a:sym typeface="Wingdings" pitchFamily="2" charset="2"/>
              </a:rPr>
              <a:t> (interplay </a:t>
            </a:r>
            <a:r>
              <a:rPr lang="en-US" sz="1600" dirty="0">
                <a:sym typeface="Wingdings" pitchFamily="2" charset="2"/>
              </a:rPr>
              <a:t>with </a:t>
            </a:r>
            <a:r>
              <a:rPr lang="en-US" sz="1600" dirty="0" smtClean="0">
                <a:sym typeface="Wingdings" pitchFamily="2" charset="2"/>
              </a:rPr>
              <a:t>photoemission, further scrubbing). </a:t>
            </a:r>
            <a:r>
              <a:rPr lang="en-US" sz="1600" dirty="0">
                <a:sym typeface="Wingdings" pitchFamily="2" charset="2"/>
              </a:rPr>
              <a:t>In parallel learn on possible other differences 25 ns vs. 50 ns for heating, UFOs (and UFO conditioning</a:t>
            </a:r>
            <a:r>
              <a:rPr lang="en-US" sz="1600" dirty="0" smtClean="0">
                <a:sym typeface="Wingdings" pitchFamily="2" charset="2"/>
              </a:rPr>
              <a:t>)</a:t>
            </a:r>
          </a:p>
          <a:p>
            <a:pPr lvl="1"/>
            <a:r>
              <a:rPr lang="en-US" sz="1600" dirty="0" smtClean="0">
                <a:sym typeface="Wingdings" pitchFamily="2" charset="2"/>
              </a:rPr>
              <a:t>L</a:t>
            </a:r>
            <a:r>
              <a:rPr lang="en-US" sz="1600" dirty="0" smtClean="0">
                <a:sym typeface="Wingdings" pitchFamily="2" charset="2"/>
              </a:rPr>
              <a:t>ong-range beam-beam MDs</a:t>
            </a:r>
          </a:p>
          <a:p>
            <a:pPr lvl="1"/>
            <a:r>
              <a:rPr lang="en-US" sz="1600" dirty="0" smtClean="0">
                <a:sym typeface="Wingdings" pitchFamily="2" charset="2"/>
              </a:rPr>
              <a:t>Experiments</a:t>
            </a:r>
            <a:endParaRPr lang="en-US" sz="1600" dirty="0" smtClean="0">
              <a:sym typeface="Wingdings" pitchFamily="2" charset="2"/>
            </a:endParaRPr>
          </a:p>
          <a:p>
            <a:endParaRPr lang="en-US" sz="1800" dirty="0" smtClean="0">
              <a:sym typeface="Wingdings" pitchFamily="2" charset="2"/>
            </a:endParaRPr>
          </a:p>
          <a:p>
            <a:endParaRPr lang="en-US" sz="2000" dirty="0" smtClean="0">
              <a:sym typeface="Wingdings" pitchFamily="2" charset="2"/>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99778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92"/>
          <p:cNvGrpSpPr/>
          <p:nvPr/>
        </p:nvGrpSpPr>
        <p:grpSpPr>
          <a:xfrm>
            <a:off x="8077200" y="3152775"/>
            <a:ext cx="860217" cy="2091588"/>
            <a:chOff x="8077200" y="3271228"/>
            <a:chExt cx="860217" cy="2091588"/>
          </a:xfrm>
        </p:grpSpPr>
        <p:pic>
          <p:nvPicPr>
            <p:cNvPr id="44" name="Picture 4"/>
            <p:cNvPicPr>
              <a:picLocks noChangeAspect="1" noChangeArrowheads="1"/>
            </p:cNvPicPr>
            <p:nvPr/>
          </p:nvPicPr>
          <p:blipFill>
            <a:blip r:embed="rId2" cstate="print"/>
            <a:srcRect l="84314" t="52332" r="8431" b="4942"/>
            <a:stretch>
              <a:fillRect/>
            </a:stretch>
          </p:blipFill>
          <p:spPr bwMode="auto">
            <a:xfrm>
              <a:off x="8325199" y="3271228"/>
              <a:ext cx="612218" cy="2091588"/>
            </a:xfrm>
            <a:prstGeom prst="rect">
              <a:avLst/>
            </a:prstGeom>
            <a:noFill/>
            <a:ln w="9525">
              <a:noFill/>
              <a:miter lim="800000"/>
              <a:headEnd/>
              <a:tailEnd/>
            </a:ln>
            <a:effectLst/>
          </p:spPr>
        </p:pic>
        <p:sp>
          <p:nvSpPr>
            <p:cNvPr id="49" name="Rectangle 48"/>
            <p:cNvSpPr/>
            <p:nvPr/>
          </p:nvSpPr>
          <p:spPr>
            <a:xfrm>
              <a:off x="8077200" y="3271228"/>
              <a:ext cx="533400" cy="197200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6" name="TextBox 35"/>
          <p:cNvSpPr txBox="1"/>
          <p:nvPr/>
        </p:nvSpPr>
        <p:spPr>
          <a:xfrm>
            <a:off x="228600" y="5326443"/>
            <a:ext cx="8708817" cy="1015663"/>
          </a:xfrm>
          <a:prstGeom prst="rect">
            <a:avLst/>
          </a:prstGeom>
          <a:solidFill>
            <a:srgbClr val="FFFFFF"/>
          </a:solidFill>
          <a:ln>
            <a:solidFill>
              <a:srgbClr val="595959"/>
            </a:solidFill>
          </a:ln>
        </p:spPr>
        <p:txBody>
          <a:bodyPr wrap="square" rtlCol="0">
            <a:spAutoFit/>
          </a:bodyPr>
          <a:lstStyle/>
          <a:p>
            <a:pPr marL="450000" indent="-277200">
              <a:buFont typeface="Lucida Grande"/>
              <a:buChar char="→"/>
            </a:pPr>
            <a:r>
              <a:rPr lang="en-US" sz="1500" b="1" dirty="0" err="1" smtClean="0">
                <a:latin typeface="Symbol" charset="2"/>
                <a:cs typeface="Symbol" charset="2"/>
              </a:rPr>
              <a:t>d</a:t>
            </a:r>
            <a:r>
              <a:rPr lang="en-US" sz="1500" b="1" baseline="-25000" dirty="0" err="1" smtClean="0"/>
              <a:t>max</a:t>
            </a:r>
            <a:r>
              <a:rPr lang="en-US" sz="1500" b="1" dirty="0" smtClean="0"/>
              <a:t> </a:t>
            </a:r>
            <a:r>
              <a:rPr lang="en-US" sz="1500" dirty="0" smtClean="0"/>
              <a:t>decreased from the initial </a:t>
            </a:r>
            <a:r>
              <a:rPr lang="en-US" sz="1500" b="1" dirty="0" smtClean="0"/>
              <a:t>2.1 to 1.52 </a:t>
            </a:r>
            <a:r>
              <a:rPr lang="en-US" sz="1500" dirty="0" smtClean="0"/>
              <a:t>in the arcs after approximately 50h machine time with 25ns beams in 2011 (injected nominal and degraded)</a:t>
            </a:r>
          </a:p>
          <a:p>
            <a:pPr marL="450000" indent="-277200">
              <a:buFont typeface="Lucida Grande"/>
              <a:buChar char="→"/>
            </a:pPr>
            <a:r>
              <a:rPr lang="en-US" sz="1500" dirty="0" smtClean="0"/>
              <a:t>It was found to be slightly higher (</a:t>
            </a:r>
            <a:r>
              <a:rPr lang="en-US" sz="1500" b="1" dirty="0" smtClean="0"/>
              <a:t>1.65</a:t>
            </a:r>
            <a:r>
              <a:rPr lang="en-US" sz="1500" dirty="0" smtClean="0"/>
              <a:t>) in 2012, but it has already decreased to </a:t>
            </a:r>
            <a:r>
              <a:rPr lang="en-US" sz="1500" b="1" dirty="0" smtClean="0"/>
              <a:t>1.55</a:t>
            </a:r>
            <a:r>
              <a:rPr lang="en-US" sz="1500" dirty="0" smtClean="0"/>
              <a:t> at the end the injection tests (4h beam time, 1h between measurements)  </a:t>
            </a:r>
            <a:endParaRPr lang="en-US" sz="1500" dirty="0"/>
          </a:p>
        </p:txBody>
      </p:sp>
      <p:grpSp>
        <p:nvGrpSpPr>
          <p:cNvPr id="3" name="Group 41"/>
          <p:cNvGrpSpPr>
            <a:grpSpLocks noChangeAspect="1"/>
          </p:cNvGrpSpPr>
          <p:nvPr/>
        </p:nvGrpSpPr>
        <p:grpSpPr>
          <a:xfrm>
            <a:off x="58918" y="762000"/>
            <a:ext cx="7016645" cy="4655237"/>
            <a:chOff x="79491" y="880201"/>
            <a:chExt cx="9045271" cy="6001145"/>
          </a:xfrm>
        </p:grpSpPr>
        <p:pic>
          <p:nvPicPr>
            <p:cNvPr id="26" name="Picture 4"/>
            <p:cNvPicPr>
              <a:picLocks noChangeAspect="1" noChangeArrowheads="1"/>
            </p:cNvPicPr>
            <p:nvPr/>
          </p:nvPicPr>
          <p:blipFill>
            <a:blip r:embed="rId2" cstate="print"/>
            <a:srcRect l="8431" t="3489" r="8431" b="4942"/>
            <a:stretch>
              <a:fillRect/>
            </a:stretch>
          </p:blipFill>
          <p:spPr bwMode="auto">
            <a:xfrm>
              <a:off x="79491" y="880201"/>
              <a:ext cx="9045271" cy="5778615"/>
            </a:xfrm>
            <a:prstGeom prst="rect">
              <a:avLst/>
            </a:prstGeom>
            <a:noFill/>
            <a:ln w="9525">
              <a:noFill/>
              <a:miter lim="800000"/>
              <a:headEnd/>
              <a:tailEnd/>
            </a:ln>
            <a:effectLst/>
          </p:spPr>
        </p:pic>
        <p:grpSp>
          <p:nvGrpSpPr>
            <p:cNvPr id="4" name="Group 44"/>
            <p:cNvGrpSpPr/>
            <p:nvPr/>
          </p:nvGrpSpPr>
          <p:grpSpPr>
            <a:xfrm>
              <a:off x="1540921" y="5220115"/>
              <a:ext cx="1500844" cy="634523"/>
              <a:chOff x="2493465" y="3960729"/>
              <a:chExt cx="1500844" cy="634523"/>
            </a:xfrm>
          </p:grpSpPr>
          <p:sp>
            <p:nvSpPr>
              <p:cNvPr id="47" name="TextBox 46"/>
              <p:cNvSpPr txBox="1"/>
              <p:nvPr/>
            </p:nvSpPr>
            <p:spPr>
              <a:xfrm>
                <a:off x="2493465" y="3960729"/>
                <a:ext cx="1500844" cy="515789"/>
              </a:xfrm>
              <a:prstGeom prst="rect">
                <a:avLst/>
              </a:prstGeom>
              <a:noFill/>
            </p:spPr>
            <p:txBody>
              <a:bodyPr wrap="square" rtlCol="0">
                <a:spAutoFit/>
              </a:bodyPr>
              <a:lstStyle/>
              <a:p>
                <a:pPr algn="ctr"/>
                <a:r>
                  <a:rPr lang="en-US" sz="1000" dirty="0" smtClean="0">
                    <a:solidFill>
                      <a:srgbClr val="FF0000"/>
                    </a:solidFill>
                  </a:rPr>
                  <a:t>25ns threshold @450 </a:t>
                </a:r>
                <a:r>
                  <a:rPr lang="en-US" sz="1000" dirty="0" err="1" smtClean="0">
                    <a:solidFill>
                      <a:srgbClr val="FF0000"/>
                    </a:solidFill>
                  </a:rPr>
                  <a:t>GeV</a:t>
                </a:r>
                <a:endParaRPr lang="en-GB" sz="1000" dirty="0">
                  <a:solidFill>
                    <a:srgbClr val="FF0000"/>
                  </a:solidFill>
                </a:endParaRPr>
              </a:p>
            </p:txBody>
          </p:sp>
          <p:cxnSp>
            <p:nvCxnSpPr>
              <p:cNvPr id="48" name="Straight Arrow Connector 47"/>
              <p:cNvCxnSpPr/>
              <p:nvPr/>
            </p:nvCxnSpPr>
            <p:spPr>
              <a:xfrm>
                <a:off x="3243888" y="4453172"/>
                <a:ext cx="245613" cy="14208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Group 60"/>
            <p:cNvGrpSpPr/>
            <p:nvPr/>
          </p:nvGrpSpPr>
          <p:grpSpPr>
            <a:xfrm>
              <a:off x="5807164" y="6099709"/>
              <a:ext cx="1491554" cy="781637"/>
              <a:chOff x="6634828" y="4662343"/>
              <a:chExt cx="1491554" cy="781637"/>
            </a:xfrm>
          </p:grpSpPr>
          <p:sp>
            <p:nvSpPr>
              <p:cNvPr id="76" name="TextBox 75"/>
              <p:cNvSpPr txBox="1"/>
              <p:nvPr/>
            </p:nvSpPr>
            <p:spPr>
              <a:xfrm>
                <a:off x="6634828" y="4928192"/>
                <a:ext cx="1491554" cy="515788"/>
              </a:xfrm>
              <a:prstGeom prst="rect">
                <a:avLst/>
              </a:prstGeom>
              <a:noFill/>
            </p:spPr>
            <p:txBody>
              <a:bodyPr wrap="square" rtlCol="0">
                <a:spAutoFit/>
              </a:bodyPr>
              <a:lstStyle/>
              <a:p>
                <a:pPr algn="ctr"/>
                <a:r>
                  <a:rPr lang="en-US" sz="1000" dirty="0" smtClean="0">
                    <a:solidFill>
                      <a:srgbClr val="008000"/>
                    </a:solidFill>
                  </a:rPr>
                  <a:t>25ns threshold @3.5 </a:t>
                </a:r>
                <a:r>
                  <a:rPr lang="en-US" sz="1000" dirty="0" err="1" smtClean="0">
                    <a:solidFill>
                      <a:srgbClr val="008000"/>
                    </a:solidFill>
                  </a:rPr>
                  <a:t>TeV</a:t>
                </a:r>
                <a:endParaRPr lang="en-GB" sz="1000" dirty="0">
                  <a:solidFill>
                    <a:srgbClr val="008000"/>
                  </a:solidFill>
                </a:endParaRPr>
              </a:p>
            </p:txBody>
          </p:sp>
          <p:cxnSp>
            <p:nvCxnSpPr>
              <p:cNvPr id="80" name="Straight Arrow Connector 79"/>
              <p:cNvCxnSpPr/>
              <p:nvPr/>
            </p:nvCxnSpPr>
            <p:spPr>
              <a:xfrm rot="16200000" flipV="1">
                <a:off x="7007489" y="4795265"/>
                <a:ext cx="265848" cy="3"/>
              </a:xfrm>
              <a:prstGeom prst="straightConnector1">
                <a:avLst/>
              </a:prstGeom>
              <a:ln w="19050">
                <a:solidFill>
                  <a:srgbClr val="008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26"/>
            <p:cNvGrpSpPr/>
            <p:nvPr/>
          </p:nvGrpSpPr>
          <p:grpSpPr>
            <a:xfrm>
              <a:off x="1234957" y="1066799"/>
              <a:ext cx="5261514" cy="2440784"/>
              <a:chOff x="548590" y="1571927"/>
              <a:chExt cx="5261514" cy="2440784"/>
            </a:xfrm>
          </p:grpSpPr>
          <p:cxnSp>
            <p:nvCxnSpPr>
              <p:cNvPr id="28" name="Straight Connector 27"/>
              <p:cNvCxnSpPr/>
              <p:nvPr/>
            </p:nvCxnSpPr>
            <p:spPr>
              <a:xfrm rot="16200000" flipH="1">
                <a:off x="66327" y="2772511"/>
                <a:ext cx="2439192" cy="38027"/>
              </a:xfrm>
              <a:prstGeom prst="line">
                <a:avLst/>
              </a:prstGeom>
              <a:ln w="19050" cap="flat" cmpd="sng" algn="ctr">
                <a:solidFill>
                  <a:srgbClr val="7F7F7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16200000" flipH="1">
                <a:off x="1828231" y="2791130"/>
                <a:ext cx="2438402" cy="1"/>
              </a:xfrm>
              <a:prstGeom prst="line">
                <a:avLst/>
              </a:prstGeom>
              <a:ln w="19050" cap="flat" cmpd="sng" algn="ctr">
                <a:solidFill>
                  <a:srgbClr val="7F7F7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548590" y="1710095"/>
                <a:ext cx="672104" cy="317408"/>
              </a:xfrm>
              <a:prstGeom prst="rect">
                <a:avLst/>
              </a:prstGeom>
              <a:noFill/>
              <a:ln>
                <a:solidFill>
                  <a:schemeClr val="tx1">
                    <a:lumMod val="50000"/>
                    <a:lumOff val="50000"/>
                  </a:schemeClr>
                </a:solidFill>
              </a:ln>
            </p:spPr>
            <p:txBody>
              <a:bodyPr wrap="square" rtlCol="0">
                <a:spAutoFit/>
              </a:bodyPr>
              <a:lstStyle/>
              <a:p>
                <a:r>
                  <a:rPr lang="en-US" sz="1000" dirty="0" smtClean="0"/>
                  <a:t>29/06</a:t>
                </a:r>
                <a:endParaRPr lang="en-US" sz="1000" dirty="0"/>
              </a:p>
            </p:txBody>
          </p:sp>
          <p:sp>
            <p:nvSpPr>
              <p:cNvPr id="31" name="TextBox 30"/>
              <p:cNvSpPr txBox="1"/>
              <p:nvPr/>
            </p:nvSpPr>
            <p:spPr>
              <a:xfrm>
                <a:off x="1384314" y="1721530"/>
                <a:ext cx="689555" cy="317408"/>
              </a:xfrm>
              <a:prstGeom prst="rect">
                <a:avLst/>
              </a:prstGeom>
              <a:noFill/>
              <a:ln>
                <a:solidFill>
                  <a:schemeClr val="tx1">
                    <a:lumMod val="50000"/>
                    <a:lumOff val="50000"/>
                  </a:schemeClr>
                </a:solidFill>
              </a:ln>
            </p:spPr>
            <p:txBody>
              <a:bodyPr wrap="square" rtlCol="0">
                <a:spAutoFit/>
              </a:bodyPr>
              <a:lstStyle/>
              <a:p>
                <a:r>
                  <a:rPr lang="en-US" sz="1000" dirty="0" smtClean="0"/>
                  <a:t>07/10</a:t>
                </a:r>
                <a:endParaRPr lang="en-US" sz="1000" dirty="0"/>
              </a:p>
            </p:txBody>
          </p:sp>
          <p:sp>
            <p:nvSpPr>
              <p:cNvPr id="32" name="TextBox 31"/>
              <p:cNvSpPr txBox="1"/>
              <p:nvPr/>
            </p:nvSpPr>
            <p:spPr>
              <a:xfrm>
                <a:off x="4924186" y="1721530"/>
                <a:ext cx="885918" cy="317408"/>
              </a:xfrm>
              <a:prstGeom prst="rect">
                <a:avLst/>
              </a:prstGeom>
              <a:noFill/>
              <a:ln>
                <a:solidFill>
                  <a:schemeClr val="tx1">
                    <a:lumMod val="50000"/>
                    <a:lumOff val="50000"/>
                  </a:schemeClr>
                </a:solidFill>
              </a:ln>
            </p:spPr>
            <p:txBody>
              <a:bodyPr wrap="square" rtlCol="0">
                <a:spAutoFit/>
              </a:bodyPr>
              <a:lstStyle/>
              <a:p>
                <a:r>
                  <a:rPr lang="en-US" sz="1000" dirty="0" smtClean="0"/>
                  <a:t>24-25/10</a:t>
                </a:r>
                <a:endParaRPr lang="en-US" sz="1000" dirty="0"/>
              </a:p>
            </p:txBody>
          </p:sp>
          <p:sp>
            <p:nvSpPr>
              <p:cNvPr id="33" name="TextBox 32"/>
              <p:cNvSpPr txBox="1"/>
              <p:nvPr/>
            </p:nvSpPr>
            <p:spPr>
              <a:xfrm>
                <a:off x="3283506" y="1721530"/>
                <a:ext cx="693463" cy="317408"/>
              </a:xfrm>
              <a:prstGeom prst="rect">
                <a:avLst/>
              </a:prstGeom>
              <a:noFill/>
              <a:ln>
                <a:solidFill>
                  <a:schemeClr val="tx1">
                    <a:lumMod val="50000"/>
                    <a:lumOff val="50000"/>
                  </a:schemeClr>
                </a:solidFill>
              </a:ln>
            </p:spPr>
            <p:txBody>
              <a:bodyPr wrap="square" rtlCol="0">
                <a:spAutoFit/>
              </a:bodyPr>
              <a:lstStyle/>
              <a:p>
                <a:r>
                  <a:rPr lang="en-US" sz="1000" dirty="0" smtClean="0"/>
                  <a:t>14/10</a:t>
                </a:r>
                <a:endParaRPr lang="en-US" sz="1000" dirty="0"/>
              </a:p>
            </p:txBody>
          </p:sp>
          <p:cxnSp>
            <p:nvCxnSpPr>
              <p:cNvPr id="34" name="Straight Connector 33"/>
              <p:cNvCxnSpPr/>
              <p:nvPr/>
            </p:nvCxnSpPr>
            <p:spPr>
              <a:xfrm rot="16200000" flipH="1">
                <a:off x="3579641" y="2792318"/>
                <a:ext cx="2440784" cy="1"/>
              </a:xfrm>
              <a:prstGeom prst="line">
                <a:avLst/>
              </a:prstGeom>
              <a:ln w="19050" cap="flat" cmpd="sng" algn="ctr">
                <a:solidFill>
                  <a:srgbClr val="7F7F7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cxnSp>
          <p:nvCxnSpPr>
            <p:cNvPr id="45" name="Straight Connector 44"/>
            <p:cNvCxnSpPr/>
            <p:nvPr/>
          </p:nvCxnSpPr>
          <p:spPr>
            <a:xfrm rot="16200000" flipH="1">
              <a:off x="174518" y="2202788"/>
              <a:ext cx="2147622" cy="2"/>
            </a:xfrm>
            <a:prstGeom prst="line">
              <a:avLst/>
            </a:prstGeom>
            <a:ln w="38100" cap="flat" cmpd="sng" algn="ctr">
              <a:solidFill>
                <a:srgbClr val="7F7F7F"/>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597026" y="1128978"/>
              <a:ext cx="651302" cy="2147622"/>
            </a:xfrm>
            <a:prstGeom prst="rect">
              <a:avLst/>
            </a:prstGeom>
            <a:solidFill>
              <a:srgbClr val="85A5D7">
                <a:alpha val="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597025" y="4128158"/>
              <a:ext cx="662157" cy="2147622"/>
            </a:xfrm>
            <a:prstGeom prst="rect">
              <a:avLst/>
            </a:prstGeom>
            <a:solidFill>
              <a:srgbClr val="85A5D7">
                <a:alpha val="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TextBox 55"/>
            <p:cNvSpPr txBox="1"/>
            <p:nvPr/>
          </p:nvSpPr>
          <p:spPr>
            <a:xfrm rot="19673660">
              <a:off x="630103" y="2028445"/>
              <a:ext cx="626828" cy="323588"/>
            </a:xfrm>
            <a:prstGeom prst="rect">
              <a:avLst/>
            </a:prstGeom>
            <a:solidFill>
              <a:schemeClr val="bg1"/>
            </a:solidFill>
            <a:ln>
              <a:solidFill>
                <a:schemeClr val="tx1">
                  <a:lumMod val="50000"/>
                  <a:lumOff val="50000"/>
                </a:schemeClr>
              </a:solidFill>
            </a:ln>
          </p:spPr>
          <p:txBody>
            <a:bodyPr wrap="square" rtlCol="0">
              <a:spAutoFit/>
            </a:bodyPr>
            <a:lstStyle/>
            <a:p>
              <a:r>
                <a:rPr lang="en-US" sz="1000" dirty="0" smtClean="0"/>
                <a:t>50ns</a:t>
              </a:r>
              <a:endParaRPr lang="en-US" sz="1000" dirty="0"/>
            </a:p>
          </p:txBody>
        </p:sp>
        <p:sp>
          <p:nvSpPr>
            <p:cNvPr id="57" name="Isosceles Triangle 56"/>
            <p:cNvSpPr/>
            <p:nvPr/>
          </p:nvSpPr>
          <p:spPr>
            <a:xfrm flipV="1">
              <a:off x="1792909" y="4478423"/>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Isosceles Triangle 57"/>
            <p:cNvSpPr/>
            <p:nvPr/>
          </p:nvSpPr>
          <p:spPr>
            <a:xfrm flipV="1">
              <a:off x="4417994" y="5134680"/>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Isosceles Triangle 58"/>
            <p:cNvSpPr/>
            <p:nvPr/>
          </p:nvSpPr>
          <p:spPr>
            <a:xfrm flipV="1">
              <a:off x="606066" y="4122259"/>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Isosceles Triangle 59"/>
            <p:cNvSpPr/>
            <p:nvPr/>
          </p:nvSpPr>
          <p:spPr>
            <a:xfrm flipV="1">
              <a:off x="1053796" y="4310502"/>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Isosceles Triangle 60"/>
            <p:cNvSpPr/>
            <p:nvPr/>
          </p:nvSpPr>
          <p:spPr>
            <a:xfrm flipV="1">
              <a:off x="4918614" y="5461613"/>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Isosceles Triangle 61"/>
            <p:cNvSpPr/>
            <p:nvPr/>
          </p:nvSpPr>
          <p:spPr>
            <a:xfrm flipV="1">
              <a:off x="7144323" y="5668291"/>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Isosceles Triangle 62"/>
            <p:cNvSpPr/>
            <p:nvPr/>
          </p:nvSpPr>
          <p:spPr>
            <a:xfrm flipV="1">
              <a:off x="8262821" y="5712136"/>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Isosceles Triangle 63"/>
            <p:cNvSpPr/>
            <p:nvPr/>
          </p:nvSpPr>
          <p:spPr>
            <a:xfrm flipV="1">
              <a:off x="8426076" y="5712558"/>
              <a:ext cx="154395" cy="166109"/>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3" name="Straight Connector 72"/>
            <p:cNvCxnSpPr/>
            <p:nvPr/>
          </p:nvCxnSpPr>
          <p:spPr>
            <a:xfrm rot="16200000" flipH="1">
              <a:off x="209522" y="5226117"/>
              <a:ext cx="2099327" cy="1"/>
            </a:xfrm>
            <a:prstGeom prst="line">
              <a:avLst/>
            </a:prstGeom>
            <a:ln w="38100" cap="flat" cmpd="sng" algn="ctr">
              <a:solidFill>
                <a:srgbClr val="7F7F7F"/>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9" name="Group 93"/>
          <p:cNvGrpSpPr/>
          <p:nvPr/>
        </p:nvGrpSpPr>
        <p:grpSpPr>
          <a:xfrm>
            <a:off x="6808863" y="1639011"/>
            <a:ext cx="2222517" cy="3418764"/>
            <a:chOff x="6808863" y="1747745"/>
            <a:chExt cx="2222517" cy="3418764"/>
          </a:xfrm>
        </p:grpSpPr>
        <p:pic>
          <p:nvPicPr>
            <p:cNvPr id="43" name="Picture 2"/>
            <p:cNvPicPr>
              <a:picLocks noChangeAspect="1" noChangeArrowheads="1"/>
            </p:cNvPicPr>
            <p:nvPr/>
          </p:nvPicPr>
          <p:blipFill>
            <a:blip r:embed="rId3" cstate="print"/>
            <a:srcRect b="50789"/>
            <a:stretch>
              <a:fillRect/>
            </a:stretch>
          </p:blipFill>
          <p:spPr bwMode="auto">
            <a:xfrm>
              <a:off x="6860376" y="1747745"/>
              <a:ext cx="2171004" cy="1154371"/>
            </a:xfrm>
            <a:prstGeom prst="rect">
              <a:avLst/>
            </a:prstGeom>
            <a:noFill/>
            <a:ln w="9525">
              <a:noFill/>
              <a:miter lim="800000"/>
              <a:headEnd/>
              <a:tailEnd/>
            </a:ln>
            <a:effectLst/>
          </p:spPr>
        </p:pic>
        <p:sp>
          <p:nvSpPr>
            <p:cNvPr id="50" name="Rectangle 49"/>
            <p:cNvSpPr/>
            <p:nvPr/>
          </p:nvSpPr>
          <p:spPr>
            <a:xfrm>
              <a:off x="6808863" y="3194502"/>
              <a:ext cx="533400" cy="197200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7075563" y="3328184"/>
              <a:ext cx="1760426" cy="1665964"/>
            </a:xfrm>
            <a:prstGeom prst="rect">
              <a:avLst/>
            </a:prstGeom>
            <a:solidFill>
              <a:srgbClr val="CCFFCC">
                <a:alpha val="24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Isosceles Triangle 76"/>
            <p:cNvSpPr/>
            <p:nvPr/>
          </p:nvSpPr>
          <p:spPr>
            <a:xfrm flipV="1">
              <a:off x="7805032" y="4443145"/>
              <a:ext cx="119768" cy="128855"/>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Isosceles Triangle 77"/>
            <p:cNvSpPr/>
            <p:nvPr/>
          </p:nvSpPr>
          <p:spPr>
            <a:xfrm flipV="1">
              <a:off x="8414632" y="4572000"/>
              <a:ext cx="119768" cy="128855"/>
            </a:xfrm>
            <a:prstGeom prst="triangle">
              <a:avLst/>
            </a:prstGeom>
            <a:solidFill>
              <a:schemeClr val="bg1">
                <a:lumMod val="50000"/>
                <a:alpha val="55000"/>
              </a:schemeClr>
            </a:solidFill>
            <a:ln w="19050"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TextBox 78"/>
            <p:cNvSpPr txBox="1"/>
            <p:nvPr/>
          </p:nvSpPr>
          <p:spPr>
            <a:xfrm rot="19673660">
              <a:off x="7285570" y="3525607"/>
              <a:ext cx="666660" cy="400110"/>
            </a:xfrm>
            <a:prstGeom prst="rect">
              <a:avLst/>
            </a:prstGeom>
            <a:solidFill>
              <a:schemeClr val="bg1"/>
            </a:solidFill>
            <a:ln>
              <a:solidFill>
                <a:schemeClr val="tx1">
                  <a:lumMod val="50000"/>
                  <a:lumOff val="50000"/>
                </a:schemeClr>
              </a:solidFill>
            </a:ln>
          </p:spPr>
          <p:txBody>
            <a:bodyPr wrap="square" rtlCol="0">
              <a:spAutoFit/>
            </a:bodyPr>
            <a:lstStyle/>
            <a:p>
              <a:r>
                <a:rPr lang="en-US" sz="1000" dirty="0" smtClean="0"/>
                <a:t>10/07</a:t>
              </a:r>
            </a:p>
            <a:p>
              <a:r>
                <a:rPr lang="en-US" sz="1000" dirty="0" smtClean="0"/>
                <a:t>/2012</a:t>
              </a:r>
              <a:endParaRPr lang="en-US" sz="1000" dirty="0"/>
            </a:p>
          </p:txBody>
        </p:sp>
      </p:grpSp>
      <p:grpSp>
        <p:nvGrpSpPr>
          <p:cNvPr id="8" name="Group 95"/>
          <p:cNvGrpSpPr/>
          <p:nvPr/>
        </p:nvGrpSpPr>
        <p:grpSpPr>
          <a:xfrm>
            <a:off x="460382" y="4785129"/>
            <a:ext cx="8302618" cy="139652"/>
            <a:chOff x="460382" y="4785129"/>
            <a:chExt cx="8302618" cy="139652"/>
          </a:xfrm>
        </p:grpSpPr>
        <p:cxnSp>
          <p:nvCxnSpPr>
            <p:cNvPr id="53" name="Straight Connector 52"/>
            <p:cNvCxnSpPr/>
            <p:nvPr/>
          </p:nvCxnSpPr>
          <p:spPr>
            <a:xfrm>
              <a:off x="460382" y="4785129"/>
              <a:ext cx="8302618" cy="1588"/>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467396" y="4923193"/>
              <a:ext cx="8295604" cy="1588"/>
            </a:xfrm>
            <a:prstGeom prst="line">
              <a:avLst/>
            </a:prstGeom>
            <a:ln w="19050">
              <a:solidFill>
                <a:srgbClr val="008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13" name="Group 96"/>
          <p:cNvGrpSpPr/>
          <p:nvPr/>
        </p:nvGrpSpPr>
        <p:grpSpPr>
          <a:xfrm>
            <a:off x="456517" y="4786717"/>
            <a:ext cx="6357119" cy="133831"/>
            <a:chOff x="460382" y="4785129"/>
            <a:chExt cx="8302618" cy="139652"/>
          </a:xfrm>
        </p:grpSpPr>
        <p:cxnSp>
          <p:nvCxnSpPr>
            <p:cNvPr id="98" name="Straight Connector 97"/>
            <p:cNvCxnSpPr/>
            <p:nvPr/>
          </p:nvCxnSpPr>
          <p:spPr>
            <a:xfrm>
              <a:off x="460382" y="4785129"/>
              <a:ext cx="8302618" cy="1588"/>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467396" y="4923193"/>
              <a:ext cx="8295604" cy="1588"/>
            </a:xfrm>
            <a:prstGeom prst="line">
              <a:avLst/>
            </a:prstGeom>
            <a:ln w="19050">
              <a:solidFill>
                <a:srgbClr val="008000"/>
              </a:solidFill>
              <a:prstDash val="sysDash"/>
            </a:ln>
          </p:spPr>
          <p:style>
            <a:lnRef idx="1">
              <a:schemeClr val="accent1"/>
            </a:lnRef>
            <a:fillRef idx="0">
              <a:schemeClr val="accent1"/>
            </a:fillRef>
            <a:effectRef idx="0">
              <a:schemeClr val="accent1"/>
            </a:effectRef>
            <a:fontRef idx="minor">
              <a:schemeClr val="tx1"/>
            </a:fontRef>
          </p:style>
        </p:cxnSp>
      </p:grpSp>
      <p:sp>
        <p:nvSpPr>
          <p:cNvPr id="101" name="TextBox 100"/>
          <p:cNvSpPr txBox="1"/>
          <p:nvPr/>
        </p:nvSpPr>
        <p:spPr>
          <a:xfrm>
            <a:off x="2356829" y="3256002"/>
            <a:ext cx="5021796" cy="553998"/>
          </a:xfrm>
          <a:prstGeom prst="rect">
            <a:avLst/>
          </a:prstGeom>
          <a:noFill/>
        </p:spPr>
        <p:txBody>
          <a:bodyPr wrap="square" rtlCol="0">
            <a:spAutoFit/>
          </a:bodyPr>
          <a:lstStyle/>
          <a:p>
            <a:r>
              <a:rPr lang="en-US" sz="1500" dirty="0" smtClean="0"/>
              <a:t>3w </a:t>
            </a:r>
            <a:r>
              <a:rPr lang="en-US" sz="1500" dirty="0" err="1" smtClean="0"/>
              <a:t>p</a:t>
            </a:r>
            <a:r>
              <a:rPr lang="en-US" sz="1500" dirty="0" smtClean="0"/>
              <a:t> operation (50ns) 2011 + ions + Winter shut-down + 3m operation (50ns) 2012</a:t>
            </a:r>
            <a:endParaRPr lang="en-US" sz="1500" dirty="0"/>
          </a:p>
        </p:txBody>
      </p:sp>
      <p:grpSp>
        <p:nvGrpSpPr>
          <p:cNvPr id="16" name="Group 90"/>
          <p:cNvGrpSpPr/>
          <p:nvPr/>
        </p:nvGrpSpPr>
        <p:grpSpPr>
          <a:xfrm>
            <a:off x="7116199" y="1066800"/>
            <a:ext cx="1719790" cy="323165"/>
            <a:chOff x="7116199" y="1354092"/>
            <a:chExt cx="1719790" cy="323165"/>
          </a:xfrm>
        </p:grpSpPr>
        <p:cxnSp>
          <p:nvCxnSpPr>
            <p:cNvPr id="86" name="Straight Arrow Connector 85"/>
            <p:cNvCxnSpPr/>
            <p:nvPr/>
          </p:nvCxnSpPr>
          <p:spPr>
            <a:xfrm>
              <a:off x="7116199" y="1660900"/>
              <a:ext cx="1719790" cy="1588"/>
            </a:xfrm>
            <a:prstGeom prst="straightConnector1">
              <a:avLst/>
            </a:prstGeom>
            <a:ln w="19050" cap="flat" cmpd="sng" algn="ctr">
              <a:solidFill>
                <a:schemeClr val="tx1"/>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7640382" y="1354092"/>
              <a:ext cx="894018" cy="323165"/>
            </a:xfrm>
            <a:prstGeom prst="rect">
              <a:avLst/>
            </a:prstGeom>
            <a:noFill/>
          </p:spPr>
          <p:txBody>
            <a:bodyPr wrap="square" rtlCol="0">
              <a:spAutoFit/>
            </a:bodyPr>
            <a:lstStyle/>
            <a:p>
              <a:r>
                <a:rPr lang="en-US" sz="1500" dirty="0" smtClean="0"/>
                <a:t>4 hours</a:t>
              </a:r>
              <a:endParaRPr lang="en-US" sz="1500" dirty="0"/>
            </a:p>
          </p:txBody>
        </p:sp>
      </p:grpSp>
      <p:grpSp>
        <p:nvGrpSpPr>
          <p:cNvPr id="91" name="Group 105"/>
          <p:cNvGrpSpPr/>
          <p:nvPr/>
        </p:nvGrpSpPr>
        <p:grpSpPr>
          <a:xfrm>
            <a:off x="6704172" y="3276600"/>
            <a:ext cx="1939137" cy="1670541"/>
            <a:chOff x="6704172" y="3395145"/>
            <a:chExt cx="1939137" cy="1670541"/>
          </a:xfrm>
        </p:grpSpPr>
        <p:cxnSp>
          <p:nvCxnSpPr>
            <p:cNvPr id="92" name="Straight Connector 91"/>
            <p:cNvCxnSpPr/>
            <p:nvPr/>
          </p:nvCxnSpPr>
          <p:spPr>
            <a:xfrm rot="16200000" flipH="1">
              <a:off x="6301181" y="4209395"/>
              <a:ext cx="1628500" cy="1"/>
            </a:xfrm>
            <a:prstGeom prst="line">
              <a:avLst/>
            </a:prstGeom>
            <a:ln w="38100" cap="flat" cmpd="sng" algn="ctr">
              <a:solidFill>
                <a:srgbClr val="7F7F7F"/>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p:nvPr/>
          </p:nvCxnSpPr>
          <p:spPr>
            <a:xfrm flipV="1">
              <a:off x="6704172" y="4520058"/>
              <a:ext cx="1072285" cy="160962"/>
            </a:xfrm>
            <a:prstGeom prst="straightConnector1">
              <a:avLst/>
            </a:prstGeom>
            <a:ln w="9525" cap="flat" cmpd="sng" algn="ctr">
              <a:solidFill>
                <a:srgbClr val="000000"/>
              </a:solidFill>
              <a:prstDash val="lg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a:off x="6813635" y="3395145"/>
              <a:ext cx="1829673" cy="1588"/>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6813636" y="5064098"/>
              <a:ext cx="1829673" cy="1588"/>
            </a:xfrm>
            <a:prstGeom prst="line">
              <a:avLst/>
            </a:prstGeom>
            <a:ln w="3175"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66" name="Rectangle 65"/>
          <p:cNvSpPr/>
          <p:nvPr/>
        </p:nvSpPr>
        <p:spPr>
          <a:xfrm>
            <a:off x="33130" y="3873500"/>
            <a:ext cx="182770" cy="56964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4119" y="2979728"/>
            <a:ext cx="586111" cy="323165"/>
          </a:xfrm>
          <a:prstGeom prst="rect">
            <a:avLst/>
          </a:prstGeom>
          <a:noFill/>
        </p:spPr>
        <p:txBody>
          <a:bodyPr wrap="square" rtlCol="0">
            <a:spAutoFit/>
          </a:bodyPr>
          <a:lstStyle/>
          <a:p>
            <a:r>
              <a:rPr lang="en-US" sz="1500" dirty="0" err="1" smtClean="0">
                <a:latin typeface="Symbol" charset="2"/>
                <a:cs typeface="Symbol" charset="2"/>
              </a:rPr>
              <a:t>d</a:t>
            </a:r>
            <a:r>
              <a:rPr lang="en-US" sz="1500" baseline="-25000" dirty="0" err="1" smtClean="0"/>
              <a:t>max</a:t>
            </a:r>
            <a:endParaRPr lang="en-US" sz="1500" dirty="0"/>
          </a:p>
        </p:txBody>
      </p:sp>
      <p:sp>
        <p:nvSpPr>
          <p:cNvPr id="7" name="Title 6"/>
          <p:cNvSpPr>
            <a:spLocks noGrp="1"/>
          </p:cNvSpPr>
          <p:nvPr>
            <p:ph type="title"/>
          </p:nvPr>
        </p:nvSpPr>
        <p:spPr/>
        <p:txBody>
          <a:bodyPr/>
          <a:lstStyle/>
          <a:p>
            <a:r>
              <a:rPr lang="en-US" dirty="0" smtClean="0"/>
              <a:t>Scrubbing history of LHC arcs</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348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1"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8" name="Picture 7" descr="TIMBER_DATA_MDB_B1_FBCT_2012.07.10.pdf"/>
          <p:cNvPicPr>
            <a:picLocks noChangeAspect="1"/>
          </p:cNvPicPr>
          <p:nvPr/>
        </p:nvPicPr>
        <mc:AlternateContent>
          <mc:Choice xmlns:ma="http://schemas.microsoft.com/office/mac/drawingml/2008/main" Requires="ma">
            <p:blipFill>
              <a:blip r:embed="rId3"/>
              <a:srcRect t="40000" b="37778"/>
              <a:stretch>
                <a:fillRect/>
              </a:stretch>
            </p:blipFill>
          </mc:Choice>
          <mc:Fallback>
            <p:blipFill>
              <a:blip r:embed="rId4"/>
              <a:srcRect t="40000" b="37778"/>
              <a:stretch>
                <a:fillRect/>
              </a:stretch>
            </p:blipFill>
          </mc:Fallback>
        </mc:AlternateContent>
        <p:spPr>
          <a:xfrm>
            <a:off x="752182" y="1082041"/>
            <a:ext cx="6156960" cy="1770725"/>
          </a:xfrm>
          <a:prstGeom prst="rect">
            <a:avLst/>
          </a:prstGeom>
        </p:spPr>
      </p:pic>
      <p:sp>
        <p:nvSpPr>
          <p:cNvPr id="6" name="TextBox 5"/>
          <p:cNvSpPr txBox="1"/>
          <p:nvPr/>
        </p:nvSpPr>
        <p:spPr>
          <a:xfrm>
            <a:off x="5202262" y="1951080"/>
            <a:ext cx="731520" cy="276999"/>
          </a:xfrm>
          <a:prstGeom prst="rect">
            <a:avLst/>
          </a:prstGeom>
          <a:solidFill>
            <a:schemeClr val="bg1"/>
          </a:solidFill>
          <a:ln>
            <a:solidFill>
              <a:srgbClr val="4F81BD"/>
            </a:solidFill>
          </a:ln>
        </p:spPr>
        <p:txBody>
          <a:bodyPr wrap="square" rtlCol="0">
            <a:spAutoFit/>
          </a:bodyPr>
          <a:lstStyle/>
          <a:p>
            <a:r>
              <a:rPr lang="en-US" sz="1200" b="1" dirty="0" smtClean="0">
                <a:solidFill>
                  <a:srgbClr val="0000FF"/>
                </a:solidFill>
              </a:rPr>
              <a:t>Beam 1</a:t>
            </a:r>
            <a:endParaRPr lang="en-US" sz="1200" b="1" dirty="0">
              <a:solidFill>
                <a:srgbClr val="0000FF"/>
              </a:solidFill>
            </a:endParaRPr>
          </a:p>
        </p:txBody>
      </p:sp>
      <p:pic>
        <p:nvPicPr>
          <p:cNvPr id="9" name="Picture 8" descr="TIMBER_DATA_MDB_B2_FBCT_2012.07.10.pdf"/>
          <p:cNvPicPr>
            <a:picLocks noChangeAspect="1"/>
          </p:cNvPicPr>
          <p:nvPr/>
        </p:nvPicPr>
        <mc:AlternateContent>
          <mc:Choice xmlns:ma="http://schemas.microsoft.com/office/mac/drawingml/2008/main" Requires="ma">
            <p:blipFill>
              <a:blip r:embed="rId5"/>
              <a:srcRect t="40000" b="37778"/>
              <a:stretch>
                <a:fillRect/>
              </a:stretch>
            </p:blipFill>
          </mc:Choice>
          <mc:Fallback>
            <p:blipFill>
              <a:blip r:embed="rId6"/>
              <a:srcRect t="40000" b="37778"/>
              <a:stretch>
                <a:fillRect/>
              </a:stretch>
            </p:blipFill>
          </mc:Fallback>
        </mc:AlternateContent>
        <p:spPr>
          <a:xfrm>
            <a:off x="752182" y="2837829"/>
            <a:ext cx="6156960" cy="1770725"/>
          </a:xfrm>
          <a:prstGeom prst="rect">
            <a:avLst/>
          </a:prstGeom>
        </p:spPr>
      </p:pic>
      <p:sp>
        <p:nvSpPr>
          <p:cNvPr id="10" name="TextBox 9"/>
          <p:cNvSpPr txBox="1">
            <a:spLocks noChangeAspect="1"/>
          </p:cNvSpPr>
          <p:nvPr/>
        </p:nvSpPr>
        <p:spPr>
          <a:xfrm>
            <a:off x="5181600" y="3429000"/>
            <a:ext cx="731520" cy="276999"/>
          </a:xfrm>
          <a:prstGeom prst="rect">
            <a:avLst/>
          </a:prstGeom>
          <a:solidFill>
            <a:schemeClr val="bg1"/>
          </a:solidFill>
          <a:ln>
            <a:solidFill>
              <a:schemeClr val="accent6">
                <a:lumMod val="75000"/>
              </a:schemeClr>
            </a:solidFill>
          </a:ln>
        </p:spPr>
        <p:txBody>
          <a:bodyPr wrap="square" rtlCol="0">
            <a:spAutoFit/>
          </a:bodyPr>
          <a:lstStyle/>
          <a:p>
            <a:r>
              <a:rPr lang="en-US" sz="1200" b="1" dirty="0" smtClean="0">
                <a:solidFill>
                  <a:srgbClr val="FF0000"/>
                </a:solidFill>
              </a:rPr>
              <a:t>Beam 2</a:t>
            </a:r>
            <a:endParaRPr lang="en-US" sz="1200" b="1" dirty="0">
              <a:solidFill>
                <a:srgbClr val="FF0000"/>
              </a:solidFill>
            </a:endParaRPr>
          </a:p>
        </p:txBody>
      </p:sp>
      <p:grpSp>
        <p:nvGrpSpPr>
          <p:cNvPr id="24" name="Group 23"/>
          <p:cNvGrpSpPr/>
          <p:nvPr/>
        </p:nvGrpSpPr>
        <p:grpSpPr>
          <a:xfrm>
            <a:off x="408108" y="2849880"/>
            <a:ext cx="8583492" cy="3474720"/>
            <a:chOff x="408108" y="2849880"/>
            <a:chExt cx="8583492" cy="3474720"/>
          </a:xfrm>
        </p:grpSpPr>
        <p:grpSp>
          <p:nvGrpSpPr>
            <p:cNvPr id="2" name="Group 45"/>
            <p:cNvGrpSpPr/>
            <p:nvPr/>
          </p:nvGrpSpPr>
          <p:grpSpPr>
            <a:xfrm>
              <a:off x="408108" y="2849880"/>
              <a:ext cx="2389498" cy="3474720"/>
              <a:chOff x="381000" y="2362200"/>
              <a:chExt cx="2986872" cy="4343400"/>
            </a:xfrm>
          </p:grpSpPr>
          <p:sp>
            <p:nvSpPr>
              <p:cNvPr id="20" name="Rectangle 19"/>
              <p:cNvSpPr/>
              <p:nvPr/>
            </p:nvSpPr>
            <p:spPr>
              <a:xfrm>
                <a:off x="1600200" y="2362200"/>
                <a:ext cx="914400" cy="1884077"/>
              </a:xfrm>
              <a:prstGeom prst="rect">
                <a:avLst/>
              </a:prstGeom>
              <a:noFill/>
              <a:ln w="19050">
                <a:solidFill>
                  <a:srgbClr val="FF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381000" y="4921657"/>
                <a:ext cx="2986872" cy="1783943"/>
              </a:xfrm>
              <a:prstGeom prst="rect">
                <a:avLst/>
              </a:prstGeom>
              <a:solidFill>
                <a:schemeClr val="bg1">
                  <a:lumMod val="95000"/>
                </a:schemeClr>
              </a:solidFill>
              <a:ln w="19050">
                <a:solidFill>
                  <a:srgbClr val="FF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2" name="Straight Connector 21"/>
              <p:cNvCxnSpPr/>
              <p:nvPr/>
            </p:nvCxnSpPr>
            <p:spPr>
              <a:xfrm rot="10800000" flipV="1">
                <a:off x="381000" y="4267200"/>
                <a:ext cx="1219200" cy="643620"/>
              </a:xfrm>
              <a:prstGeom prst="line">
                <a:avLst/>
              </a:prstGeom>
              <a:ln w="19050" cap="flat" cmpd="sng" algn="ctr">
                <a:solidFill>
                  <a:srgbClr val="FF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514600" y="4267200"/>
                <a:ext cx="838200" cy="651780"/>
              </a:xfrm>
              <a:prstGeom prst="line">
                <a:avLst/>
              </a:prstGeom>
              <a:ln w="19050" cap="flat" cmpd="sng" algn="ctr">
                <a:solidFill>
                  <a:srgbClr val="FF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5" name="Picture 24" descr="untitled.pdf"/>
              <p:cNvPicPr>
                <a:picLocks noChangeAspect="1"/>
              </p:cNvPicPr>
              <p:nvPr/>
            </p:nvPicPr>
            <mc:AlternateContent>
              <mc:Choice xmlns:ma="http://schemas.microsoft.com/office/mac/drawingml/2008/main" Requires="ma">
                <p:blipFill>
                  <a:blip r:embed="rId7"/>
                  <a:srcRect l="18694" t="39705" r="22349" b="37778"/>
                  <a:stretch>
                    <a:fillRect/>
                  </a:stretch>
                </p:blipFill>
              </mc:Choice>
              <mc:Fallback>
                <p:blipFill>
                  <a:blip r:embed="rId8"/>
                  <a:srcRect l="18694" t="39705" r="22349" b="37778"/>
                  <a:stretch>
                    <a:fillRect/>
                  </a:stretch>
                </p:blipFill>
              </mc:Fallback>
            </mc:AlternateContent>
            <p:spPr>
              <a:xfrm>
                <a:off x="381000" y="5181600"/>
                <a:ext cx="2971800" cy="1468931"/>
              </a:xfrm>
              <a:prstGeom prst="rect">
                <a:avLst/>
              </a:prstGeom>
            </p:spPr>
          </p:pic>
        </p:grpSp>
        <p:grpSp>
          <p:nvGrpSpPr>
            <p:cNvPr id="3" name="Group 46"/>
            <p:cNvGrpSpPr/>
            <p:nvPr/>
          </p:nvGrpSpPr>
          <p:grpSpPr>
            <a:xfrm>
              <a:off x="3068662" y="4868301"/>
              <a:ext cx="2499360" cy="1456298"/>
              <a:chOff x="3733800" y="4885226"/>
              <a:chExt cx="3124200" cy="1820373"/>
            </a:xfrm>
          </p:grpSpPr>
          <p:sp>
            <p:nvSpPr>
              <p:cNvPr id="14" name="TextBox 13"/>
              <p:cNvSpPr txBox="1"/>
              <p:nvPr/>
            </p:nvSpPr>
            <p:spPr>
              <a:xfrm>
                <a:off x="3810000" y="4885226"/>
                <a:ext cx="2868083" cy="346249"/>
              </a:xfrm>
              <a:prstGeom prst="rect">
                <a:avLst/>
              </a:prstGeom>
              <a:noFill/>
              <a:ln>
                <a:noFill/>
              </a:ln>
            </p:spPr>
            <p:txBody>
              <a:bodyPr wrap="square" rtlCol="0">
                <a:spAutoFit/>
              </a:bodyPr>
              <a:lstStyle/>
              <a:p>
                <a:r>
                  <a:rPr lang="en-US" sz="1200" b="1" dirty="0" smtClean="0">
                    <a:solidFill>
                      <a:srgbClr val="FF0000"/>
                    </a:solidFill>
                  </a:rPr>
                  <a:t>Beam 2 - October 24, 2011</a:t>
                </a:r>
                <a:endParaRPr lang="en-US" sz="1200" b="1" dirty="0">
                  <a:solidFill>
                    <a:srgbClr val="FF0000"/>
                  </a:solidFill>
                </a:endParaRPr>
              </a:p>
            </p:txBody>
          </p:sp>
          <p:pic>
            <p:nvPicPr>
              <p:cNvPr id="19" name="Picture 18" descr="untitled.pdf"/>
              <p:cNvPicPr>
                <a:picLocks noChangeAspect="1"/>
              </p:cNvPicPr>
              <p:nvPr/>
            </p:nvPicPr>
            <mc:AlternateContent>
              <mc:Choice xmlns:ma="http://schemas.microsoft.com/office/mac/drawingml/2008/main" Requires="ma">
                <p:blipFill>
                  <a:blip r:embed="rId9"/>
                  <a:srcRect l="18694" t="39716" r="22349" b="37545"/>
                  <a:stretch>
                    <a:fillRect/>
                  </a:stretch>
                </p:blipFill>
              </mc:Choice>
              <mc:Fallback>
                <p:blipFill>
                  <a:blip r:embed="rId10"/>
                  <a:srcRect l="18694" t="39716" r="22349" b="37545"/>
                  <a:stretch>
                    <a:fillRect/>
                  </a:stretch>
                </p:blipFill>
              </mc:Fallback>
            </mc:AlternateContent>
            <p:spPr>
              <a:xfrm>
                <a:off x="3810000" y="5181470"/>
                <a:ext cx="2971800" cy="1483399"/>
              </a:xfrm>
              <a:prstGeom prst="rect">
                <a:avLst/>
              </a:prstGeom>
            </p:spPr>
          </p:pic>
          <p:sp>
            <p:nvSpPr>
              <p:cNvPr id="26" name="Rectangle 25"/>
              <p:cNvSpPr/>
              <p:nvPr/>
            </p:nvSpPr>
            <p:spPr>
              <a:xfrm>
                <a:off x="3733800" y="4921656"/>
                <a:ext cx="3124200" cy="1783943"/>
              </a:xfrm>
              <a:prstGeom prst="rect">
                <a:avLst/>
              </a:prstGeom>
              <a:noFill/>
              <a:ln w="254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TextBox 15"/>
            <p:cNvSpPr txBox="1"/>
            <p:nvPr/>
          </p:nvSpPr>
          <p:spPr>
            <a:xfrm>
              <a:off x="5933782" y="5029200"/>
              <a:ext cx="3057818" cy="877163"/>
            </a:xfrm>
            <a:prstGeom prst="rect">
              <a:avLst/>
            </a:prstGeom>
            <a:noFill/>
          </p:spPr>
          <p:txBody>
            <a:bodyPr wrap="square" rtlCol="0">
              <a:spAutoFit/>
            </a:bodyPr>
            <a:lstStyle/>
            <a:p>
              <a:pPr>
                <a:buFont typeface="Lucida Grande"/>
                <a:buChar char="⇒"/>
              </a:pPr>
              <a:r>
                <a:rPr lang="en-US" sz="1700" dirty="0" smtClean="0"/>
                <a:t> Deterioration in SEY confirmed by worse beam lifetime</a:t>
              </a:r>
              <a:endParaRPr lang="en-US" sz="1700" dirty="0"/>
            </a:p>
          </p:txBody>
        </p:sp>
      </p:grpSp>
      <p:sp>
        <p:nvSpPr>
          <p:cNvPr id="17" name="TextBox 16"/>
          <p:cNvSpPr txBox="1"/>
          <p:nvPr/>
        </p:nvSpPr>
        <p:spPr>
          <a:xfrm rot="16200000">
            <a:off x="-224354" y="2071081"/>
            <a:ext cx="1553731" cy="400110"/>
          </a:xfrm>
          <a:prstGeom prst="rect">
            <a:avLst/>
          </a:prstGeom>
          <a:noFill/>
        </p:spPr>
        <p:txBody>
          <a:bodyPr wrap="none" rtlCol="0">
            <a:spAutoFit/>
          </a:bodyPr>
          <a:lstStyle/>
          <a:p>
            <a:r>
              <a:rPr lang="en-US" sz="2000" b="1" dirty="0" smtClean="0"/>
              <a:t>July 10, 2012</a:t>
            </a:r>
            <a:r>
              <a:rPr lang="en-US" dirty="0" smtClean="0"/>
              <a:t> </a:t>
            </a:r>
            <a:endParaRPr lang="en-US" dirty="0"/>
          </a:p>
        </p:txBody>
      </p:sp>
      <p:sp>
        <p:nvSpPr>
          <p:cNvPr id="18" name="TextBox 17"/>
          <p:cNvSpPr txBox="1"/>
          <p:nvPr/>
        </p:nvSpPr>
        <p:spPr>
          <a:xfrm>
            <a:off x="5933782" y="4515894"/>
            <a:ext cx="3025683" cy="369332"/>
          </a:xfrm>
          <a:prstGeom prst="rect">
            <a:avLst/>
          </a:prstGeom>
          <a:solidFill>
            <a:schemeClr val="bg1"/>
          </a:solidFill>
          <a:ln>
            <a:solidFill>
              <a:schemeClr val="tx1"/>
            </a:solidFill>
          </a:ln>
        </p:spPr>
        <p:txBody>
          <a:bodyPr wrap="square" rtlCol="0">
            <a:spAutoFit/>
          </a:bodyPr>
          <a:lstStyle/>
          <a:p>
            <a:r>
              <a:rPr lang="en-US" b="1" dirty="0" smtClean="0"/>
              <a:t>Beam observations</a:t>
            </a:r>
            <a:endParaRPr lang="en-US" b="1" dirty="0"/>
          </a:p>
        </p:txBody>
      </p:sp>
      <p:sp>
        <p:nvSpPr>
          <p:cNvPr id="27" name="Rectangle 26"/>
          <p:cNvSpPr/>
          <p:nvPr/>
        </p:nvSpPr>
        <p:spPr>
          <a:xfrm>
            <a:off x="7086599" y="5943600"/>
            <a:ext cx="1944781" cy="334714"/>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H. Bartosik</a:t>
            </a:r>
            <a:endParaRPr lang="en-US" sz="1600" b="1" baseline="30000" dirty="0">
              <a:solidFill>
                <a:srgbClr val="FFFF00"/>
              </a:solidFill>
            </a:endParaRPr>
          </a:p>
        </p:txBody>
      </p:sp>
      <p:sp>
        <p:nvSpPr>
          <p:cNvPr id="12" name="Title 11"/>
          <p:cNvSpPr>
            <a:spLocks noGrp="1"/>
          </p:cNvSpPr>
          <p:nvPr>
            <p:ph type="title"/>
          </p:nvPr>
        </p:nvSpPr>
        <p:spPr/>
        <p:txBody>
          <a:bodyPr/>
          <a:lstStyle/>
          <a:p>
            <a:r>
              <a:rPr lang="en-GB" dirty="0" smtClean="0"/>
              <a:t>Effect of winter stop</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5789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52400"/>
            <a:ext cx="8534400" cy="792163"/>
          </a:xfrm>
        </p:spPr>
        <p:txBody>
          <a:bodyPr>
            <a:normAutofit fontScale="90000"/>
          </a:bodyPr>
          <a:lstStyle/>
          <a:p>
            <a:r>
              <a:rPr lang="en-GB" dirty="0" smtClean="0"/>
              <a:t>Aims of the scrubbing run and 25 ns e-cloud MDs</a:t>
            </a:r>
            <a:endParaRPr lang="en-GB" dirty="0"/>
          </a:p>
        </p:txBody>
      </p:sp>
      <p:sp>
        <p:nvSpPr>
          <p:cNvPr id="2" name="Content Placeholder 1"/>
          <p:cNvSpPr>
            <a:spLocks noGrp="1"/>
          </p:cNvSpPr>
          <p:nvPr>
            <p:ph idx="4294967295"/>
          </p:nvPr>
        </p:nvSpPr>
        <p:spPr>
          <a:xfrm>
            <a:off x="304800" y="1295400"/>
            <a:ext cx="8534400" cy="5257800"/>
          </a:xfrm>
        </p:spPr>
        <p:txBody>
          <a:bodyPr/>
          <a:lstStyle/>
          <a:p>
            <a:pPr>
              <a:buFont typeface="Wingdings" charset="2"/>
              <a:buChar char=""/>
            </a:pPr>
            <a:r>
              <a:rPr lang="en-US" sz="1600" dirty="0" smtClean="0">
                <a:sym typeface="Wingdings" pitchFamily="2" charset="2"/>
              </a:rPr>
              <a:t>Collect additional information on the evolution on the Secondary Electron Yield as a function of the electron dose when low(</a:t>
            </a:r>
            <a:r>
              <a:rPr lang="en-US" sz="1600" dirty="0" err="1" smtClean="0">
                <a:sym typeface="Wingdings" pitchFamily="2" charset="2"/>
              </a:rPr>
              <a:t>er</a:t>
            </a:r>
            <a:r>
              <a:rPr lang="en-US" sz="1600" dirty="0" smtClean="0">
                <a:sym typeface="Wingdings" pitchFamily="2" charset="2"/>
              </a:rPr>
              <a:t>) SEY are achieved to determine the expected length of the scrubbing post LS1 for operation at 25 ns.</a:t>
            </a:r>
          </a:p>
          <a:p>
            <a:pPr>
              <a:buFont typeface="Wingdings" charset="2"/>
              <a:buChar char=""/>
            </a:pPr>
            <a:endParaRPr lang="en-US" sz="1600" dirty="0">
              <a:sym typeface="Wingdings" pitchFamily="2" charset="2"/>
            </a:endParaRPr>
          </a:p>
          <a:p>
            <a:pPr>
              <a:buFont typeface="Wingdings" charset="2"/>
              <a:buChar char=""/>
            </a:pPr>
            <a:r>
              <a:rPr lang="en-US" sz="1600" dirty="0" smtClean="0">
                <a:sym typeface="Wingdings" pitchFamily="2" charset="2"/>
              </a:rPr>
              <a:t>Benchmark simulations and test scenarios for the optimization of the beams (trains length, bunch intensity) and beam parameters (bunch length and transverse </a:t>
            </a:r>
            <a:r>
              <a:rPr lang="en-US" sz="1600" dirty="0" err="1" smtClean="0">
                <a:sym typeface="Wingdings" pitchFamily="2" charset="2"/>
              </a:rPr>
              <a:t>emittance</a:t>
            </a:r>
            <a:r>
              <a:rPr lang="en-US" sz="1600" dirty="0" smtClean="0">
                <a:sym typeface="Wingdings" pitchFamily="2" charset="2"/>
              </a:rPr>
              <a:t>) to enhance scrubbing dose rates.</a:t>
            </a:r>
          </a:p>
          <a:p>
            <a:pPr>
              <a:buFont typeface="Wingdings" charset="2"/>
              <a:buChar char=""/>
            </a:pPr>
            <a:endParaRPr lang="en-US" sz="1600" dirty="0">
              <a:sym typeface="Wingdings" pitchFamily="2" charset="2"/>
            </a:endParaRPr>
          </a:p>
          <a:p>
            <a:pPr>
              <a:buFont typeface="Wingdings" charset="2"/>
              <a:buChar char=""/>
            </a:pPr>
            <a:r>
              <a:rPr lang="en-US" sz="1600" dirty="0">
                <a:sym typeface="Wingdings" pitchFamily="2" charset="2"/>
              </a:rPr>
              <a:t>Further reduce the SEY in the arcs and straight sections to allow ramping to 4 </a:t>
            </a:r>
            <a:r>
              <a:rPr lang="en-US" sz="1600" dirty="0" err="1">
                <a:sym typeface="Wingdings" pitchFamily="2" charset="2"/>
              </a:rPr>
              <a:t>TeV</a:t>
            </a:r>
            <a:r>
              <a:rPr lang="en-US" sz="1600" dirty="0">
                <a:sym typeface="Wingdings" pitchFamily="2" charset="2"/>
              </a:rPr>
              <a:t> at least a few hundred bunches for beam-beam studies and UFO studies during MD </a:t>
            </a:r>
            <a:r>
              <a:rPr lang="en-US" sz="1600" dirty="0" smtClean="0">
                <a:sym typeface="Wingdings" pitchFamily="2" charset="2"/>
              </a:rPr>
              <a:t>blocks 3-4)</a:t>
            </a:r>
            <a:endParaRPr lang="en-US" sz="1600" dirty="0">
              <a:sym typeface="Wingdings" pitchFamily="2" charset="2"/>
            </a:endParaRPr>
          </a:p>
          <a:p>
            <a:pPr>
              <a:buFont typeface="Wingdings" charset="2"/>
              <a:buChar char=""/>
            </a:pPr>
            <a:endParaRPr lang="en-US" sz="1600" dirty="0" smtClean="0">
              <a:sym typeface="Wingdings" pitchFamily="2" charset="2"/>
            </a:endParaRPr>
          </a:p>
          <a:p>
            <a:pPr>
              <a:buFont typeface="Wingdings" charset="2"/>
              <a:buChar char=""/>
            </a:pPr>
            <a:r>
              <a:rPr lang="en-US" sz="1600" dirty="0" smtClean="0">
                <a:sym typeface="Wingdings" pitchFamily="2" charset="2"/>
              </a:rPr>
              <a:t>In parallel learn </a:t>
            </a:r>
            <a:r>
              <a:rPr lang="en-US" sz="1600" dirty="0">
                <a:sym typeface="Wingdings" pitchFamily="2" charset="2"/>
              </a:rPr>
              <a:t>on possible other differences 25 ns vs. 50 ns for heating, </a:t>
            </a:r>
            <a:r>
              <a:rPr lang="en-US" sz="1600" dirty="0" smtClean="0">
                <a:sym typeface="Wingdings" pitchFamily="2" charset="2"/>
              </a:rPr>
              <a:t>UFOs (and UFO conditioning)</a:t>
            </a:r>
          </a:p>
          <a:p>
            <a:pPr marL="0" indent="0">
              <a:buFont typeface="Wingdings" charset="2"/>
              <a:buChar char=""/>
            </a:pPr>
            <a:endParaRPr lang="en-US" sz="1600" dirty="0" smtClean="0">
              <a:sym typeface="Wingdings" pitchFamily="2" charset="2"/>
            </a:endParaRPr>
          </a:p>
          <a:p>
            <a:pPr>
              <a:buFont typeface="Wingdings" charset="2"/>
              <a:buChar char=""/>
            </a:pPr>
            <a:r>
              <a:rPr lang="en-US" sz="1600" dirty="0" smtClean="0">
                <a:sym typeface="Wingdings" pitchFamily="2" charset="2"/>
              </a:rPr>
              <a:t>Study (during MD block 3-4) the electron cloud build-up at 4 </a:t>
            </a:r>
            <a:r>
              <a:rPr lang="en-US" sz="1600" dirty="0" err="1" smtClean="0">
                <a:sym typeface="Wingdings" pitchFamily="2" charset="2"/>
              </a:rPr>
              <a:t>TeV</a:t>
            </a:r>
            <a:r>
              <a:rPr lang="en-US" sz="1600" dirty="0" smtClean="0">
                <a:sym typeface="Wingdings" pitchFamily="2" charset="2"/>
              </a:rPr>
              <a:t> and interplay with photoemission</a:t>
            </a:r>
            <a:r>
              <a:rPr lang="en-US" sz="1600" dirty="0">
                <a:sym typeface="Wingdings" pitchFamily="2" charset="2"/>
              </a:rPr>
              <a:t>. In parallel learn on possible other differences 25 ns vs. 50 ns for heating, UFOs (and UFO conditioning</a:t>
            </a:r>
            <a:r>
              <a:rPr lang="en-US" sz="1600" dirty="0" smtClean="0">
                <a:sym typeface="Wingdings" pitchFamily="2" charset="2"/>
              </a:rPr>
              <a:t>)</a:t>
            </a:r>
          </a:p>
          <a:p>
            <a:endParaRPr lang="en-US" sz="1600" dirty="0">
              <a:sym typeface="Wingdings" pitchFamily="2" charset="2"/>
            </a:endParaRPr>
          </a:p>
          <a:p>
            <a:endParaRPr lang="en-US" sz="1600" dirty="0">
              <a:sym typeface="Wingdings" pitchFamily="2" charset="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2" name="Picture 3"/>
          <p:cNvPicPr>
            <a:picLocks noChangeAspect="1" noChangeArrowheads="1"/>
          </p:cNvPicPr>
          <p:nvPr/>
        </p:nvPicPr>
        <p:blipFill>
          <a:blip r:embed="rId3"/>
          <a:srcRect/>
          <a:stretch>
            <a:fillRect/>
          </a:stretch>
        </p:blipFill>
        <p:spPr bwMode="auto">
          <a:xfrm>
            <a:off x="1" y="983605"/>
            <a:ext cx="4764014" cy="3573010"/>
          </a:xfrm>
          <a:prstGeom prst="rect">
            <a:avLst/>
          </a:prstGeom>
          <a:noFill/>
          <a:ln w="9525">
            <a:noFill/>
            <a:miter lim="800000"/>
            <a:headEnd/>
            <a:tailEnd/>
          </a:ln>
          <a:effectLst/>
        </p:spPr>
      </p:pic>
      <p:sp>
        <p:nvSpPr>
          <p:cNvPr id="20" name="TextBox 19"/>
          <p:cNvSpPr txBox="1"/>
          <p:nvPr/>
        </p:nvSpPr>
        <p:spPr>
          <a:xfrm>
            <a:off x="-20189" y="5334000"/>
            <a:ext cx="5223564" cy="646331"/>
          </a:xfrm>
          <a:prstGeom prst="rect">
            <a:avLst/>
          </a:prstGeom>
          <a:noFill/>
          <a:ln>
            <a:solidFill>
              <a:schemeClr val="tx1"/>
            </a:solidFill>
          </a:ln>
        </p:spPr>
        <p:txBody>
          <a:bodyPr wrap="square" rtlCol="0">
            <a:spAutoFit/>
          </a:bodyPr>
          <a:lstStyle/>
          <a:p>
            <a:r>
              <a:rPr lang="en-US" b="1" dirty="0" smtClean="0"/>
              <a:t>Effect of bunch intensity</a:t>
            </a:r>
          </a:p>
          <a:p>
            <a:pPr>
              <a:buFont typeface="Lucida Grande"/>
              <a:buChar char="→"/>
            </a:pPr>
            <a:r>
              <a:rPr lang="en-US" b="1" dirty="0" smtClean="0"/>
              <a:t> Scan in bunch intensity at </a:t>
            </a:r>
            <a:r>
              <a:rPr lang="en-US" b="1" dirty="0" err="1" smtClean="0"/>
              <a:t>SEY</a:t>
            </a:r>
            <a:r>
              <a:rPr lang="en-US" b="1" baseline="-25000" dirty="0" err="1" smtClean="0"/>
              <a:t>max</a:t>
            </a:r>
            <a:r>
              <a:rPr lang="en-US" b="1" dirty="0" smtClean="0"/>
              <a:t>=1.55</a:t>
            </a:r>
            <a:endParaRPr lang="en-US" b="1" dirty="0"/>
          </a:p>
        </p:txBody>
      </p:sp>
      <p:cxnSp>
        <p:nvCxnSpPr>
          <p:cNvPr id="21" name="Straight Arrow Connector 20"/>
          <p:cNvCxnSpPr/>
          <p:nvPr/>
        </p:nvCxnSpPr>
        <p:spPr>
          <a:xfrm flipH="1">
            <a:off x="2752035" y="1424884"/>
            <a:ext cx="1812670" cy="5334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549908" y="1192696"/>
            <a:ext cx="4353384" cy="553998"/>
          </a:xfrm>
          <a:prstGeom prst="rect">
            <a:avLst/>
          </a:prstGeom>
          <a:noFill/>
        </p:spPr>
        <p:txBody>
          <a:bodyPr wrap="square" rtlCol="0">
            <a:spAutoFit/>
          </a:bodyPr>
          <a:lstStyle/>
          <a:p>
            <a:r>
              <a:rPr lang="en-US" sz="1500" dirty="0" smtClean="0">
                <a:solidFill>
                  <a:srgbClr val="FF0000"/>
                </a:solidFill>
              </a:rPr>
              <a:t>Max scrubbing dose @about 8 </a:t>
            </a:r>
            <a:r>
              <a:rPr lang="en-US" sz="1500" dirty="0" err="1" smtClean="0">
                <a:solidFill>
                  <a:srgbClr val="FF0000"/>
                </a:solidFill>
              </a:rPr>
              <a:t>x</a:t>
            </a:r>
            <a:r>
              <a:rPr lang="en-US" sz="1500" dirty="0" smtClean="0">
                <a:solidFill>
                  <a:srgbClr val="FF0000"/>
                </a:solidFill>
              </a:rPr>
              <a:t> 10</a:t>
            </a:r>
            <a:r>
              <a:rPr lang="en-US" sz="1500" baseline="30000" dirty="0" smtClean="0">
                <a:solidFill>
                  <a:srgbClr val="FF0000"/>
                </a:solidFill>
              </a:rPr>
              <a:t>10</a:t>
            </a:r>
            <a:r>
              <a:rPr lang="en-US" sz="1500" dirty="0" smtClean="0">
                <a:solidFill>
                  <a:srgbClr val="FF0000"/>
                </a:solidFill>
              </a:rPr>
              <a:t> ppb</a:t>
            </a:r>
          </a:p>
          <a:p>
            <a:r>
              <a:rPr lang="en-US" sz="1500" dirty="0" smtClean="0">
                <a:solidFill>
                  <a:srgbClr val="FF0000"/>
                </a:solidFill>
              </a:rPr>
              <a:t>(however, only 10% larger than at 1.3 </a:t>
            </a:r>
            <a:r>
              <a:rPr lang="en-US" sz="1500" dirty="0" err="1" smtClean="0">
                <a:solidFill>
                  <a:srgbClr val="FF0000"/>
                </a:solidFill>
              </a:rPr>
              <a:t>x</a:t>
            </a:r>
            <a:r>
              <a:rPr lang="en-US" sz="1500" dirty="0" smtClean="0">
                <a:solidFill>
                  <a:srgbClr val="FF0000"/>
                </a:solidFill>
              </a:rPr>
              <a:t> 10</a:t>
            </a:r>
            <a:r>
              <a:rPr lang="en-US" sz="1500" baseline="30000" dirty="0" smtClean="0">
                <a:solidFill>
                  <a:srgbClr val="FF0000"/>
                </a:solidFill>
              </a:rPr>
              <a:t>11</a:t>
            </a:r>
            <a:r>
              <a:rPr lang="en-US" sz="1500" dirty="0" smtClean="0">
                <a:solidFill>
                  <a:srgbClr val="FF0000"/>
                </a:solidFill>
              </a:rPr>
              <a:t> ppb)</a:t>
            </a:r>
          </a:p>
        </p:txBody>
      </p:sp>
      <p:cxnSp>
        <p:nvCxnSpPr>
          <p:cNvPr id="28" name="Straight Connector 27"/>
          <p:cNvCxnSpPr/>
          <p:nvPr/>
        </p:nvCxnSpPr>
        <p:spPr>
          <a:xfrm rot="5400000">
            <a:off x="-963958" y="2944364"/>
            <a:ext cx="3756716" cy="1588"/>
          </a:xfrm>
          <a:prstGeom prst="line">
            <a:avLst/>
          </a:prstGeom>
          <a:ln w="25400" cap="flat" cmpd="sng" algn="ctr">
            <a:solidFill>
              <a:schemeClr val="tx1">
                <a:lumMod val="50000"/>
                <a:lumOff val="50000"/>
              </a:schemeClr>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927652" y="4614517"/>
            <a:ext cx="2667000" cy="646331"/>
          </a:xfrm>
          <a:prstGeom prst="rect">
            <a:avLst/>
          </a:prstGeom>
          <a:noFill/>
        </p:spPr>
        <p:txBody>
          <a:bodyPr wrap="square" rtlCol="0">
            <a:spAutoFit/>
          </a:bodyPr>
          <a:lstStyle/>
          <a:p>
            <a:r>
              <a:rPr lang="en-US" dirty="0" smtClean="0">
                <a:solidFill>
                  <a:schemeClr val="tx1">
                    <a:lumMod val="50000"/>
                    <a:lumOff val="50000"/>
                  </a:schemeClr>
                </a:solidFill>
              </a:rPr>
              <a:t>Threshold value for electron cloud build up</a:t>
            </a:r>
            <a:endParaRPr lang="en-US" dirty="0">
              <a:solidFill>
                <a:schemeClr val="tx1">
                  <a:lumMod val="50000"/>
                  <a:lumOff val="50000"/>
                </a:schemeClr>
              </a:solidFill>
            </a:endParaRPr>
          </a:p>
        </p:txBody>
      </p:sp>
      <p:cxnSp>
        <p:nvCxnSpPr>
          <p:cNvPr id="30" name="Straight Connector 29"/>
          <p:cNvCxnSpPr/>
          <p:nvPr/>
        </p:nvCxnSpPr>
        <p:spPr>
          <a:xfrm rot="16200000" flipH="1">
            <a:off x="1247033" y="2770238"/>
            <a:ext cx="2689122" cy="1"/>
          </a:xfrm>
          <a:prstGeom prst="line">
            <a:avLst/>
          </a:prstGeom>
          <a:ln w="25400" cap="flat" cmpd="sng" algn="ctr">
            <a:solidFill>
              <a:srgbClr val="FF0000"/>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7" name="Group 36"/>
          <p:cNvGrpSpPr/>
          <p:nvPr/>
        </p:nvGrpSpPr>
        <p:grpSpPr>
          <a:xfrm>
            <a:off x="4535856" y="2216427"/>
            <a:ext cx="4757994" cy="4108173"/>
            <a:chOff x="4535856" y="2749827"/>
            <a:chExt cx="4757994" cy="4108173"/>
          </a:xfrm>
        </p:grpSpPr>
        <p:pic>
          <p:nvPicPr>
            <p:cNvPr id="15" name="Picture 4"/>
            <p:cNvPicPr>
              <a:picLocks noChangeAspect="1" noChangeArrowheads="1"/>
            </p:cNvPicPr>
            <p:nvPr/>
          </p:nvPicPr>
          <p:blipFill>
            <a:blip r:embed="rId4"/>
            <a:srcRect/>
            <a:stretch>
              <a:fillRect/>
            </a:stretch>
          </p:blipFill>
          <p:spPr bwMode="auto">
            <a:xfrm>
              <a:off x="4535856" y="3289506"/>
              <a:ext cx="4757994" cy="3568494"/>
            </a:xfrm>
            <a:prstGeom prst="rect">
              <a:avLst/>
            </a:prstGeom>
            <a:noFill/>
            <a:ln w="9525">
              <a:noFill/>
              <a:miter lim="800000"/>
              <a:headEnd/>
              <a:tailEnd/>
            </a:ln>
            <a:effectLst/>
          </p:spPr>
        </p:pic>
        <p:cxnSp>
          <p:nvCxnSpPr>
            <p:cNvPr id="23" name="Straight Arrow Connector 22"/>
            <p:cNvCxnSpPr/>
            <p:nvPr/>
          </p:nvCxnSpPr>
          <p:spPr>
            <a:xfrm>
              <a:off x="6248400" y="3072992"/>
              <a:ext cx="731078" cy="1245007"/>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5149554" y="2749827"/>
              <a:ext cx="3874092" cy="323165"/>
            </a:xfrm>
            <a:prstGeom prst="rect">
              <a:avLst/>
            </a:prstGeom>
            <a:noFill/>
          </p:spPr>
          <p:txBody>
            <a:bodyPr wrap="square" rtlCol="0">
              <a:spAutoFit/>
            </a:bodyPr>
            <a:lstStyle/>
            <a:p>
              <a:r>
                <a:rPr lang="en-US" sz="1500" dirty="0" smtClean="0">
                  <a:solidFill>
                    <a:srgbClr val="FF0000"/>
                  </a:solidFill>
                </a:rPr>
                <a:t>Heat load 20% lower than at 1.3 </a:t>
              </a:r>
              <a:r>
                <a:rPr lang="en-US" sz="1500" dirty="0" err="1" smtClean="0">
                  <a:solidFill>
                    <a:srgbClr val="FF0000"/>
                  </a:solidFill>
                </a:rPr>
                <a:t>x</a:t>
              </a:r>
              <a:r>
                <a:rPr lang="en-US" sz="1500" dirty="0" smtClean="0">
                  <a:solidFill>
                    <a:srgbClr val="FF0000"/>
                  </a:solidFill>
                </a:rPr>
                <a:t> 10</a:t>
              </a:r>
              <a:r>
                <a:rPr lang="en-US" sz="1500" baseline="30000" dirty="0" smtClean="0">
                  <a:solidFill>
                    <a:srgbClr val="FF0000"/>
                  </a:solidFill>
                </a:rPr>
                <a:t>11</a:t>
              </a:r>
              <a:r>
                <a:rPr lang="en-US" sz="1500" dirty="0" smtClean="0">
                  <a:solidFill>
                    <a:srgbClr val="FF0000"/>
                  </a:solidFill>
                </a:rPr>
                <a:t> ppb </a:t>
              </a:r>
            </a:p>
          </p:txBody>
        </p:sp>
        <p:cxnSp>
          <p:nvCxnSpPr>
            <p:cNvPr id="33" name="Straight Connector 32"/>
            <p:cNvCxnSpPr/>
            <p:nvPr/>
          </p:nvCxnSpPr>
          <p:spPr>
            <a:xfrm rot="16200000" flipH="1">
              <a:off x="5742040" y="4925961"/>
              <a:ext cx="2689122" cy="1"/>
            </a:xfrm>
            <a:prstGeom prst="line">
              <a:avLst/>
            </a:prstGeom>
            <a:ln w="25400" cap="flat" cmpd="sng" algn="ctr">
              <a:solidFill>
                <a:srgbClr val="FF0000"/>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3" name="Title 2"/>
          <p:cNvSpPr>
            <a:spLocks noGrp="1"/>
          </p:cNvSpPr>
          <p:nvPr>
            <p:ph type="title"/>
          </p:nvPr>
        </p:nvSpPr>
        <p:spPr/>
        <p:txBody>
          <a:bodyPr/>
          <a:lstStyle/>
          <a:p>
            <a:r>
              <a:rPr lang="en-GB" dirty="0" smtClean="0"/>
              <a:t>Choice of bunch intensity</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0689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TextBox 19"/>
          <p:cNvSpPr txBox="1"/>
          <p:nvPr/>
        </p:nvSpPr>
        <p:spPr>
          <a:xfrm>
            <a:off x="-76200" y="3733800"/>
            <a:ext cx="4876799" cy="646331"/>
          </a:xfrm>
          <a:prstGeom prst="rect">
            <a:avLst/>
          </a:prstGeom>
          <a:noFill/>
          <a:ln>
            <a:solidFill>
              <a:schemeClr val="tx1"/>
            </a:solidFill>
          </a:ln>
        </p:spPr>
        <p:txBody>
          <a:bodyPr wrap="square" rtlCol="0">
            <a:spAutoFit/>
          </a:bodyPr>
          <a:lstStyle/>
          <a:p>
            <a:r>
              <a:rPr lang="en-US" b="1" dirty="0" smtClean="0"/>
              <a:t>Effect of bunch intensity</a:t>
            </a:r>
          </a:p>
          <a:p>
            <a:pPr>
              <a:buFont typeface="Lucida Grande"/>
              <a:buChar char="→"/>
            </a:pPr>
            <a:r>
              <a:rPr lang="en-US" b="1" dirty="0" smtClean="0"/>
              <a:t> Scan in bunch intensity at </a:t>
            </a:r>
            <a:r>
              <a:rPr lang="en-US" b="1" dirty="0" err="1" smtClean="0"/>
              <a:t>SEY</a:t>
            </a:r>
            <a:r>
              <a:rPr lang="en-US" b="1" baseline="-25000" dirty="0" err="1" smtClean="0"/>
              <a:t>max</a:t>
            </a:r>
            <a:r>
              <a:rPr lang="en-US" b="1" dirty="0" smtClean="0"/>
              <a:t>=1.55</a:t>
            </a:r>
            <a:endParaRPr lang="en-US" b="1" dirty="0"/>
          </a:p>
        </p:txBody>
      </p:sp>
      <p:pic>
        <p:nvPicPr>
          <p:cNvPr id="11" name="Picture 2"/>
          <p:cNvPicPr>
            <a:picLocks noChangeAspect="1" noChangeArrowheads="1"/>
          </p:cNvPicPr>
          <p:nvPr/>
        </p:nvPicPr>
        <p:blipFill>
          <a:blip r:embed="rId3"/>
          <a:srcRect/>
          <a:stretch>
            <a:fillRect/>
          </a:stretch>
        </p:blipFill>
        <p:spPr bwMode="auto">
          <a:xfrm>
            <a:off x="4069804" y="990600"/>
            <a:ext cx="4997996" cy="3748496"/>
          </a:xfrm>
          <a:prstGeom prst="rect">
            <a:avLst/>
          </a:prstGeom>
          <a:noFill/>
          <a:ln w="9525">
            <a:noFill/>
            <a:miter lim="800000"/>
            <a:headEnd/>
            <a:tailEnd/>
          </a:ln>
          <a:effectLst/>
        </p:spPr>
      </p:pic>
      <p:sp>
        <p:nvSpPr>
          <p:cNvPr id="13" name="Content Placeholder 2"/>
          <p:cNvSpPr>
            <a:spLocks noGrp="1"/>
          </p:cNvSpPr>
          <p:nvPr>
            <p:ph idx="1"/>
          </p:nvPr>
        </p:nvSpPr>
        <p:spPr>
          <a:xfrm>
            <a:off x="228600" y="4838700"/>
            <a:ext cx="8839200" cy="1638300"/>
          </a:xfrm>
          <a:solidFill>
            <a:schemeClr val="bg1">
              <a:lumMod val="50000"/>
            </a:schemeClr>
          </a:solidFill>
          <a:ln>
            <a:solidFill>
              <a:srgbClr val="7F7F7F"/>
            </a:solidFill>
          </a:ln>
        </p:spPr>
        <p:txBody>
          <a:bodyPr>
            <a:normAutofit fontScale="47500" lnSpcReduction="20000"/>
          </a:bodyPr>
          <a:lstStyle/>
          <a:p>
            <a:r>
              <a:rPr lang="en-US" dirty="0" smtClean="0">
                <a:solidFill>
                  <a:schemeClr val="bg1"/>
                </a:solidFill>
              </a:rPr>
              <a:t>Electron distribution in the dipole chamber:</a:t>
            </a:r>
          </a:p>
          <a:p>
            <a:pPr lvl="1"/>
            <a:r>
              <a:rPr lang="en-US" dirty="0" smtClean="0">
                <a:solidFill>
                  <a:schemeClr val="bg1"/>
                </a:solidFill>
              </a:rPr>
              <a:t>The central density is higher for lower intensities</a:t>
            </a:r>
          </a:p>
          <a:p>
            <a:pPr lvl="1"/>
            <a:r>
              <a:rPr lang="en-US" dirty="0" smtClean="0">
                <a:solidFill>
                  <a:schemeClr val="bg1"/>
                </a:solidFill>
              </a:rPr>
              <a:t>The two stripes move further out with higher intensities</a:t>
            </a:r>
          </a:p>
          <a:p>
            <a:r>
              <a:rPr lang="en-US" dirty="0" smtClean="0">
                <a:solidFill>
                  <a:schemeClr val="bg1"/>
                </a:solidFill>
              </a:rPr>
              <a:t>Lower intensity beams also tend to be more unstable due to larger central densities they generate</a:t>
            </a:r>
            <a:endParaRPr lang="en-US" dirty="0" smtClean="0">
              <a:solidFill>
                <a:schemeClr val="bg1"/>
              </a:solidFill>
            </a:endParaRPr>
          </a:p>
          <a:p>
            <a:r>
              <a:rPr lang="en-US" dirty="0" smtClean="0">
                <a:solidFill>
                  <a:schemeClr val="bg1"/>
                </a:solidFill>
              </a:rPr>
              <a:t>When injecting higher intensities, bunches at the end of the trains lose and eventually the whole region ±1cm around the center of the chamber is swept with electrons</a:t>
            </a:r>
          </a:p>
          <a:p>
            <a:endParaRPr lang="en-US" dirty="0">
              <a:solidFill>
                <a:schemeClr val="bg1"/>
              </a:solidFill>
            </a:endParaRPr>
          </a:p>
        </p:txBody>
      </p:sp>
      <p:sp>
        <p:nvSpPr>
          <p:cNvPr id="14" name="TextBox 13"/>
          <p:cNvSpPr txBox="1"/>
          <p:nvPr/>
        </p:nvSpPr>
        <p:spPr>
          <a:xfrm>
            <a:off x="2514600" y="1066800"/>
            <a:ext cx="2002201" cy="323165"/>
          </a:xfrm>
          <a:prstGeom prst="rect">
            <a:avLst/>
          </a:prstGeom>
          <a:solidFill>
            <a:srgbClr val="FFFFFF"/>
          </a:solidFill>
        </p:spPr>
        <p:txBody>
          <a:bodyPr wrap="square" rtlCol="0">
            <a:spAutoFit/>
          </a:bodyPr>
          <a:lstStyle/>
          <a:p>
            <a:r>
              <a:rPr lang="en-US" sz="1500" dirty="0" smtClean="0"/>
              <a:t>Electron distribution</a:t>
            </a:r>
            <a:endParaRPr lang="en-US" sz="1500" dirty="0"/>
          </a:p>
        </p:txBody>
      </p:sp>
      <p:sp>
        <p:nvSpPr>
          <p:cNvPr id="15" name="Title 2"/>
          <p:cNvSpPr>
            <a:spLocks noGrp="1"/>
          </p:cNvSpPr>
          <p:nvPr>
            <p:ph type="title"/>
          </p:nvPr>
        </p:nvSpPr>
        <p:spPr>
          <a:xfrm>
            <a:off x="1600200" y="152400"/>
            <a:ext cx="7315200" cy="792163"/>
          </a:xfrm>
        </p:spPr>
        <p:txBody>
          <a:bodyPr/>
          <a:lstStyle/>
          <a:p>
            <a:r>
              <a:rPr lang="en-GB" dirty="0" smtClean="0"/>
              <a:t>Choice of bunch intensity</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03459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l="7258" t="4341" r="8295" b="52091"/>
          <a:stretch>
            <a:fillRect/>
          </a:stretch>
        </p:blipFill>
        <p:spPr bwMode="auto">
          <a:xfrm>
            <a:off x="221136" y="1295400"/>
            <a:ext cx="8541146" cy="2435813"/>
          </a:xfrm>
          <a:prstGeom prst="rect">
            <a:avLst/>
          </a:prstGeom>
          <a:noFill/>
          <a:ln w="9525">
            <a:noFill/>
            <a:miter lim="800000"/>
            <a:headEnd/>
            <a:tailEnd/>
          </a:ln>
          <a:effectLst/>
        </p:spPr>
      </p:pic>
      <p:sp>
        <p:nvSpPr>
          <p:cNvPr id="13" name="TextBox 12"/>
          <p:cNvSpPr txBox="1"/>
          <p:nvPr/>
        </p:nvSpPr>
        <p:spPr>
          <a:xfrm>
            <a:off x="1219200" y="1676400"/>
            <a:ext cx="1559686" cy="276999"/>
          </a:xfrm>
          <a:prstGeom prst="rect">
            <a:avLst/>
          </a:prstGeom>
          <a:noFill/>
          <a:ln>
            <a:solidFill>
              <a:schemeClr val="tx1"/>
            </a:solidFill>
          </a:ln>
        </p:spPr>
        <p:txBody>
          <a:bodyPr wrap="square" rtlCol="0">
            <a:spAutoFit/>
          </a:bodyPr>
          <a:lstStyle/>
          <a:p>
            <a:r>
              <a:rPr lang="en-US" sz="1200" b="1" dirty="0" smtClean="0"/>
              <a:t>Ideal bunches</a:t>
            </a:r>
            <a:endParaRPr lang="en-US" sz="1200" b="1" dirty="0"/>
          </a:p>
        </p:txBody>
      </p:sp>
      <p:sp>
        <p:nvSpPr>
          <p:cNvPr id="8" name="TextBox 7"/>
          <p:cNvSpPr txBox="1"/>
          <p:nvPr/>
        </p:nvSpPr>
        <p:spPr>
          <a:xfrm>
            <a:off x="685799" y="926068"/>
            <a:ext cx="7905793" cy="369332"/>
          </a:xfrm>
          <a:prstGeom prst="rect">
            <a:avLst/>
          </a:prstGeom>
          <a:noFill/>
          <a:ln>
            <a:solidFill>
              <a:schemeClr val="tx1"/>
            </a:solidFill>
          </a:ln>
        </p:spPr>
        <p:txBody>
          <a:bodyPr wrap="square" rtlCol="0">
            <a:spAutoFit/>
          </a:bodyPr>
          <a:lstStyle/>
          <a:p>
            <a:r>
              <a:rPr lang="en-US" b="1" dirty="0" smtClean="0"/>
              <a:t>Effect of filling scheme </a:t>
            </a:r>
            <a:r>
              <a:rPr lang="en-US" b="1" dirty="0" smtClean="0">
                <a:sym typeface="Wingdings" pitchFamily="2" charset="2"/>
              </a:rPr>
              <a:t></a:t>
            </a:r>
            <a:r>
              <a:rPr lang="en-US" b="1" dirty="0" smtClean="0"/>
              <a:t> Scan in SEY at nominal bunch intensity </a:t>
            </a:r>
            <a:endParaRPr lang="en-US" b="1" dirty="0"/>
          </a:p>
        </p:txBody>
      </p:sp>
      <p:pic>
        <p:nvPicPr>
          <p:cNvPr id="19" name="Picture 2"/>
          <p:cNvPicPr>
            <a:picLocks noChangeAspect="1" noChangeArrowheads="1"/>
          </p:cNvPicPr>
          <p:nvPr/>
        </p:nvPicPr>
        <p:blipFill>
          <a:blip r:embed="rId3" cstate="print"/>
          <a:srcRect l="72577" t="73796" r="9953" b="11721"/>
          <a:stretch>
            <a:fillRect/>
          </a:stretch>
        </p:blipFill>
        <p:spPr bwMode="auto">
          <a:xfrm>
            <a:off x="6824612" y="2540000"/>
            <a:ext cx="1766981" cy="809670"/>
          </a:xfrm>
          <a:prstGeom prst="rect">
            <a:avLst/>
          </a:prstGeom>
          <a:noFill/>
          <a:ln w="9525">
            <a:noFill/>
            <a:miter lim="800000"/>
            <a:headEnd/>
            <a:tailEnd/>
          </a:ln>
          <a:effectLst/>
        </p:spPr>
      </p:pic>
      <p:grpSp>
        <p:nvGrpSpPr>
          <p:cNvPr id="15" name="Group 14"/>
          <p:cNvGrpSpPr/>
          <p:nvPr/>
        </p:nvGrpSpPr>
        <p:grpSpPr>
          <a:xfrm>
            <a:off x="221136" y="2979600"/>
            <a:ext cx="8541146" cy="3421200"/>
            <a:chOff x="221136" y="2979600"/>
            <a:chExt cx="8541146" cy="3421200"/>
          </a:xfrm>
        </p:grpSpPr>
        <p:pic>
          <p:nvPicPr>
            <p:cNvPr id="11" name="Picture 2"/>
            <p:cNvPicPr>
              <a:picLocks noChangeAspect="1" noChangeArrowheads="1"/>
            </p:cNvPicPr>
            <p:nvPr/>
          </p:nvPicPr>
          <p:blipFill>
            <a:blip r:embed="rId3" cstate="print"/>
            <a:srcRect l="7258" t="47751" r="8295" b="4341"/>
            <a:stretch>
              <a:fillRect/>
            </a:stretch>
          </p:blipFill>
          <p:spPr bwMode="auto">
            <a:xfrm>
              <a:off x="221136" y="3722315"/>
              <a:ext cx="8541146" cy="2678485"/>
            </a:xfrm>
            <a:prstGeom prst="rect">
              <a:avLst/>
            </a:prstGeom>
            <a:noFill/>
            <a:ln w="9525">
              <a:noFill/>
              <a:miter lim="800000"/>
              <a:headEnd/>
              <a:tailEnd/>
            </a:ln>
            <a:effectLst/>
          </p:spPr>
        </p:pic>
        <p:sp>
          <p:nvSpPr>
            <p:cNvPr id="14" name="TextBox 13"/>
            <p:cNvSpPr txBox="1"/>
            <p:nvPr/>
          </p:nvSpPr>
          <p:spPr>
            <a:xfrm>
              <a:off x="1219200" y="4419600"/>
              <a:ext cx="1981200" cy="461665"/>
            </a:xfrm>
            <a:prstGeom prst="rect">
              <a:avLst/>
            </a:prstGeom>
            <a:noFill/>
            <a:ln>
              <a:solidFill>
                <a:schemeClr val="tx1"/>
              </a:solidFill>
            </a:ln>
          </p:spPr>
          <p:txBody>
            <a:bodyPr wrap="square" rtlCol="0">
              <a:spAutoFit/>
            </a:bodyPr>
            <a:lstStyle/>
            <a:p>
              <a:r>
                <a:rPr lang="en-US" sz="1200" b="1" dirty="0" smtClean="0"/>
                <a:t>Degraded bunches (as from last fill)</a:t>
              </a:r>
              <a:endParaRPr lang="en-US" sz="1200" b="1" dirty="0"/>
            </a:p>
          </p:txBody>
        </p:sp>
        <p:pic>
          <p:nvPicPr>
            <p:cNvPr id="17" name="Picture 2"/>
            <p:cNvPicPr>
              <a:picLocks noChangeAspect="1" noChangeArrowheads="1"/>
            </p:cNvPicPr>
            <p:nvPr/>
          </p:nvPicPr>
          <p:blipFill>
            <a:blip r:embed="rId4" cstate="print"/>
            <a:srcRect/>
            <a:stretch>
              <a:fillRect/>
            </a:stretch>
          </p:blipFill>
          <p:spPr bwMode="auto">
            <a:xfrm>
              <a:off x="6842282" y="2979600"/>
              <a:ext cx="1920000" cy="1440000"/>
            </a:xfrm>
            <a:prstGeom prst="rect">
              <a:avLst/>
            </a:prstGeom>
            <a:solidFill>
              <a:schemeClr val="bg1"/>
            </a:solidFill>
            <a:ln w="9525">
              <a:solidFill>
                <a:srgbClr val="000000"/>
              </a:solidFill>
              <a:miter lim="800000"/>
              <a:headEnd/>
              <a:tailEnd/>
            </a:ln>
            <a:effectLst/>
          </p:spPr>
        </p:pic>
      </p:grpSp>
      <p:cxnSp>
        <p:nvCxnSpPr>
          <p:cNvPr id="16" name="Straight Connector 15"/>
          <p:cNvCxnSpPr/>
          <p:nvPr/>
        </p:nvCxnSpPr>
        <p:spPr>
          <a:xfrm rot="5400000">
            <a:off x="3607264" y="3759095"/>
            <a:ext cx="5552568" cy="1588"/>
          </a:xfrm>
          <a:prstGeom prst="line">
            <a:avLst/>
          </a:prstGeom>
          <a:ln w="25400" cap="flat" cmpd="sng" algn="ctr">
            <a:solidFill>
              <a:srgbClr val="00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1" name="Group 30"/>
          <p:cNvGrpSpPr/>
          <p:nvPr/>
        </p:nvGrpSpPr>
        <p:grpSpPr>
          <a:xfrm>
            <a:off x="4948233" y="1111504"/>
            <a:ext cx="1434521" cy="5552568"/>
            <a:chOff x="4951411" y="1111504"/>
            <a:chExt cx="1434521" cy="5552568"/>
          </a:xfrm>
        </p:grpSpPr>
        <p:cxnSp>
          <p:nvCxnSpPr>
            <p:cNvPr id="24" name="Straight Arrow Connector 23"/>
            <p:cNvCxnSpPr/>
            <p:nvPr/>
          </p:nvCxnSpPr>
          <p:spPr>
            <a:xfrm rot="10800000" flipV="1">
              <a:off x="4953000" y="4648200"/>
              <a:ext cx="1432932" cy="228600"/>
            </a:xfrm>
            <a:prstGeom prst="straightConnector1">
              <a:avLst/>
            </a:prstGeom>
            <a:ln w="381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a:off x="2175921" y="3886994"/>
              <a:ext cx="5552568" cy="1588"/>
            </a:xfrm>
            <a:prstGeom prst="line">
              <a:avLst/>
            </a:prstGeom>
            <a:ln w="25400" cap="flat" cmpd="sng" algn="ctr">
              <a:solidFill>
                <a:schemeClr val="tx1"/>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5400000">
              <a:off x="3607265" y="3886994"/>
              <a:ext cx="5552568" cy="1588"/>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34" name="Group 33"/>
          <p:cNvGrpSpPr/>
          <p:nvPr/>
        </p:nvGrpSpPr>
        <p:grpSpPr>
          <a:xfrm>
            <a:off x="3670877" y="1111503"/>
            <a:ext cx="1282286" cy="5552569"/>
            <a:chOff x="4951411" y="1111503"/>
            <a:chExt cx="1283709" cy="5552569"/>
          </a:xfrm>
        </p:grpSpPr>
        <p:cxnSp>
          <p:nvCxnSpPr>
            <p:cNvPr id="35" name="Straight Arrow Connector 34"/>
            <p:cNvCxnSpPr/>
            <p:nvPr/>
          </p:nvCxnSpPr>
          <p:spPr>
            <a:xfrm rot="10800000" flipV="1">
              <a:off x="4953000" y="2045731"/>
              <a:ext cx="1280532" cy="228601"/>
            </a:xfrm>
            <a:prstGeom prst="straightConnector1">
              <a:avLst/>
            </a:prstGeom>
            <a:ln w="381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a:off x="2175921" y="3886994"/>
              <a:ext cx="5552568" cy="1588"/>
            </a:xfrm>
            <a:prstGeom prst="line">
              <a:avLst/>
            </a:prstGeom>
            <a:ln w="25400" cap="flat" cmpd="sng" algn="ctr">
              <a:solidFill>
                <a:schemeClr val="tx1"/>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rot="5400000">
              <a:off x="3458042" y="3886993"/>
              <a:ext cx="5552568" cy="1588"/>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45" name="Group 44"/>
          <p:cNvGrpSpPr/>
          <p:nvPr/>
        </p:nvGrpSpPr>
        <p:grpSpPr>
          <a:xfrm>
            <a:off x="4948233" y="1111504"/>
            <a:ext cx="1437863" cy="5552568"/>
            <a:chOff x="5658974" y="983605"/>
            <a:chExt cx="1437863" cy="5552568"/>
          </a:xfrm>
        </p:grpSpPr>
        <p:grpSp>
          <p:nvGrpSpPr>
            <p:cNvPr id="39" name="Group 38"/>
            <p:cNvGrpSpPr/>
            <p:nvPr/>
          </p:nvGrpSpPr>
          <p:grpSpPr>
            <a:xfrm>
              <a:off x="5663905" y="983605"/>
              <a:ext cx="1432932" cy="5552568"/>
              <a:chOff x="4953000" y="1111504"/>
              <a:chExt cx="1432932" cy="5552568"/>
            </a:xfrm>
          </p:grpSpPr>
          <p:cxnSp>
            <p:nvCxnSpPr>
              <p:cNvPr id="40" name="Straight Arrow Connector 39"/>
              <p:cNvCxnSpPr/>
              <p:nvPr/>
            </p:nvCxnSpPr>
            <p:spPr>
              <a:xfrm rot="10800000" flipV="1">
                <a:off x="4953000" y="4648200"/>
                <a:ext cx="1432932" cy="228600"/>
              </a:xfrm>
              <a:prstGeom prst="straightConnector1">
                <a:avLst/>
              </a:prstGeom>
              <a:ln w="381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5400000">
                <a:off x="3607265" y="3886994"/>
                <a:ext cx="5552568" cy="1588"/>
              </a:xfrm>
              <a:prstGeom prst="line">
                <a:avLst/>
              </a:prstGeom>
              <a:ln w="25400" cap="flat" cmpd="sng" algn="ctr">
                <a:solidFill>
                  <a:schemeClr val="bg1">
                    <a:lumMod val="75000"/>
                  </a:schemeClr>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cxnSp>
          <p:nvCxnSpPr>
            <p:cNvPr id="43" name="Straight Arrow Connector 42"/>
            <p:cNvCxnSpPr/>
            <p:nvPr/>
          </p:nvCxnSpPr>
          <p:spPr>
            <a:xfrm rot="5400000" flipH="1" flipV="1">
              <a:off x="4246698" y="3330110"/>
              <a:ext cx="2831071" cy="6519"/>
            </a:xfrm>
            <a:prstGeom prst="straightConnector1">
              <a:avLst/>
            </a:prstGeom>
            <a:ln w="38100" cap="flat" cmpd="sng" algn="ctr">
              <a:solidFill>
                <a:srgbClr val="0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grpSp>
      <p:sp>
        <p:nvSpPr>
          <p:cNvPr id="27" name="Title 2"/>
          <p:cNvSpPr>
            <a:spLocks noGrp="1"/>
          </p:cNvSpPr>
          <p:nvPr>
            <p:ph type="title"/>
          </p:nvPr>
        </p:nvSpPr>
        <p:spPr>
          <a:xfrm>
            <a:off x="1600200" y="152400"/>
            <a:ext cx="7315200" cy="792163"/>
          </a:xfrm>
        </p:spPr>
        <p:txBody>
          <a:bodyPr/>
          <a:lstStyle/>
          <a:p>
            <a:r>
              <a:rPr lang="en-GB" dirty="0" smtClean="0"/>
              <a:t>Scrubbing evolution</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2760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subTnLst>
                                    <p:set>
                                      <p:cBhvr override="childStyle">
                                        <p:cTn dur="1" fill="hold" display="0" masterRel="nextClick" afterEffect="1"/>
                                        <p:tgtEl>
                                          <p:spTgt spid="3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Scrubbing run requirements</a:t>
            </a:r>
            <a:endParaRPr lang="en-GB" dirty="0"/>
          </a:p>
        </p:txBody>
      </p:sp>
      <p:sp>
        <p:nvSpPr>
          <p:cNvPr id="2" name="Content Placeholder 1"/>
          <p:cNvSpPr>
            <a:spLocks noGrp="1"/>
          </p:cNvSpPr>
          <p:nvPr>
            <p:ph idx="4294967295"/>
          </p:nvPr>
        </p:nvSpPr>
        <p:spPr>
          <a:xfrm>
            <a:off x="0" y="990600"/>
            <a:ext cx="9144000" cy="5257800"/>
          </a:xfrm>
        </p:spPr>
        <p:txBody>
          <a:bodyPr/>
          <a:lstStyle/>
          <a:p>
            <a:r>
              <a:rPr lang="en-US" sz="2400" dirty="0" smtClean="0">
                <a:sym typeface="Wingdings" pitchFamily="2" charset="2"/>
              </a:rPr>
              <a:t>Requirements for the scrubbing run:</a:t>
            </a:r>
            <a:endParaRPr lang="en-US" sz="1800" dirty="0" smtClean="0">
              <a:sym typeface="Wingdings" pitchFamily="2" charset="2"/>
            </a:endParaRPr>
          </a:p>
          <a:p>
            <a:pPr lvl="1"/>
            <a:r>
              <a:rPr lang="en-US" sz="2000" dirty="0" smtClean="0">
                <a:sym typeface="Wingdings" pitchFamily="2" charset="2"/>
              </a:rPr>
              <a:t>In the injectors:</a:t>
            </a:r>
          </a:p>
          <a:p>
            <a:pPr lvl="2"/>
            <a:r>
              <a:rPr lang="en-US" sz="1600" dirty="0" smtClean="0">
                <a:sym typeface="Wingdings" pitchFamily="2" charset="2"/>
              </a:rPr>
              <a:t>25 ns beam with ~1.2-1.3x10</a:t>
            </a:r>
            <a:r>
              <a:rPr lang="en-US" sz="1600" baseline="30000" dirty="0" smtClean="0">
                <a:sym typeface="Wingdings" pitchFamily="2" charset="2"/>
              </a:rPr>
              <a:t>11</a:t>
            </a:r>
            <a:r>
              <a:rPr lang="en-US" sz="1600" dirty="0" smtClean="0">
                <a:sym typeface="Wingdings" pitchFamily="2" charset="2"/>
              </a:rPr>
              <a:t> p/bunch with nominal </a:t>
            </a:r>
            <a:r>
              <a:rPr lang="en-US" sz="1600" dirty="0" err="1" smtClean="0">
                <a:sym typeface="Wingdings" pitchFamily="2" charset="2"/>
              </a:rPr>
              <a:t>emittance</a:t>
            </a:r>
            <a:r>
              <a:rPr lang="en-US" sz="1600" dirty="0" smtClean="0">
                <a:sym typeface="Wingdings" pitchFamily="2" charset="2"/>
              </a:rPr>
              <a:t> (possibly &lt;3 </a:t>
            </a:r>
            <a:r>
              <a:rPr lang="en-US" sz="1600" dirty="0" smtClean="0">
                <a:latin typeface="Symbol" pitchFamily="18" charset="2"/>
                <a:sym typeface="Wingdings" pitchFamily="2" charset="2"/>
              </a:rPr>
              <a:t>m</a:t>
            </a:r>
            <a:r>
              <a:rPr lang="en-US" sz="1600" dirty="0" smtClean="0">
                <a:sym typeface="Wingdings" pitchFamily="2" charset="2"/>
              </a:rPr>
              <a:t>m)</a:t>
            </a:r>
          </a:p>
          <a:p>
            <a:pPr lvl="2"/>
            <a:r>
              <a:rPr lang="en-US" sz="1600" dirty="0" smtClean="0">
                <a:sym typeface="Wingdings" pitchFamily="2" charset="2"/>
              </a:rPr>
              <a:t>Trains of 288 bunches</a:t>
            </a:r>
          </a:p>
          <a:p>
            <a:pPr lvl="2"/>
            <a:r>
              <a:rPr lang="en-US" sz="1600" dirty="0" smtClean="0">
                <a:sym typeface="Wingdings" pitchFamily="2" charset="2"/>
              </a:rPr>
              <a:t>We could possibly profit of the low gamma transition optics (Q20) beam from SPS. Preferred</a:t>
            </a:r>
            <a:r>
              <a:rPr lang="en-US" sz="1600" dirty="0" smtClean="0">
                <a:sym typeface="Wingdings" pitchFamily="2" charset="2"/>
              </a:rPr>
              <a:t>.</a:t>
            </a:r>
          </a:p>
          <a:p>
            <a:pPr lvl="2"/>
            <a:endParaRPr lang="en-US" sz="2400" dirty="0" smtClean="0">
              <a:sym typeface="Wingdings" pitchFamily="2" charset="2"/>
            </a:endParaRPr>
          </a:p>
          <a:p>
            <a:r>
              <a:rPr lang="en-US" sz="2400" dirty="0" smtClean="0">
                <a:sym typeface="Wingdings" pitchFamily="2" charset="2"/>
              </a:rPr>
              <a:t>During the scrubbing run and 25 ns tests: </a:t>
            </a:r>
          </a:p>
          <a:p>
            <a:pPr lvl="2"/>
            <a:r>
              <a:rPr lang="en-US" sz="1600" dirty="0" smtClean="0">
                <a:sym typeface="Wingdings" pitchFamily="2" charset="2"/>
              </a:rPr>
              <a:t>Experimental Solenoids and Dipoles should be ON. The previous 25 ns tests were performed with the experimental magnets ON. The polarity of the </a:t>
            </a:r>
            <a:r>
              <a:rPr lang="en-US" sz="1600" dirty="0" err="1" smtClean="0">
                <a:sym typeface="Wingdings" pitchFamily="2" charset="2"/>
              </a:rPr>
              <a:t>LHCb</a:t>
            </a:r>
            <a:r>
              <a:rPr lang="en-US" sz="1600" dirty="0" smtClean="0">
                <a:sym typeface="Wingdings" pitchFamily="2" charset="2"/>
              </a:rPr>
              <a:t> dipole should be </a:t>
            </a:r>
            <a:r>
              <a:rPr lang="en-US" sz="1600" dirty="0" smtClean="0">
                <a:solidFill>
                  <a:srgbClr val="FF0000"/>
                </a:solidFill>
                <a:sym typeface="Wingdings" pitchFamily="2" charset="2"/>
              </a:rPr>
              <a:t>positive</a:t>
            </a:r>
            <a:r>
              <a:rPr lang="en-US" sz="1600" dirty="0" smtClean="0">
                <a:sym typeface="Wingdings" pitchFamily="2" charset="2"/>
              </a:rPr>
              <a:t>.</a:t>
            </a:r>
          </a:p>
          <a:p>
            <a:pPr lvl="2"/>
            <a:r>
              <a:rPr lang="en-US" sz="1600" dirty="0" smtClean="0">
                <a:sym typeface="Wingdings" pitchFamily="2" charset="2"/>
              </a:rPr>
              <a:t>Injection kicker solenoids should be ON. Switch them OFF when long periods without injection in order to scrub the kicker area.</a:t>
            </a:r>
          </a:p>
          <a:p>
            <a:pPr lvl="2"/>
            <a:r>
              <a:rPr lang="en-US" sz="1600" dirty="0" smtClean="0">
                <a:sym typeface="Wingdings" pitchFamily="2" charset="2"/>
              </a:rPr>
              <a:t>Vacuum interlock levels should be temporarily increased to few 10</a:t>
            </a:r>
            <a:r>
              <a:rPr lang="en-US" sz="1600" baseline="30000" dirty="0" smtClean="0">
                <a:sym typeface="Wingdings" pitchFamily="2" charset="2"/>
              </a:rPr>
              <a:t>-6 </a:t>
            </a:r>
            <a:r>
              <a:rPr lang="en-US" sz="1600" dirty="0" smtClean="0">
                <a:sym typeface="Wingdings" pitchFamily="2" charset="2"/>
              </a:rPr>
              <a:t>mbar (from 4x10</a:t>
            </a:r>
            <a:r>
              <a:rPr lang="en-US" sz="1600" baseline="30000" dirty="0" smtClean="0">
                <a:sym typeface="Wingdings" pitchFamily="2" charset="2"/>
              </a:rPr>
              <a:t>-7</a:t>
            </a:r>
            <a:r>
              <a:rPr lang="en-US" sz="1600" dirty="0" smtClean="0">
                <a:sym typeface="Wingdings" pitchFamily="2" charset="2"/>
              </a:rPr>
              <a:t> mbar) where and if needed and compatibly with machine and experiment protection requirements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Scrubbing run constraints</a:t>
            </a:r>
            <a:endParaRPr lang="en-GB" dirty="0"/>
          </a:p>
        </p:txBody>
      </p:sp>
      <p:sp>
        <p:nvSpPr>
          <p:cNvPr id="2" name="Content Placeholder 1"/>
          <p:cNvSpPr>
            <a:spLocks noGrp="1"/>
          </p:cNvSpPr>
          <p:nvPr>
            <p:ph idx="4294967295"/>
          </p:nvPr>
        </p:nvSpPr>
        <p:spPr>
          <a:xfrm>
            <a:off x="152400" y="1447800"/>
            <a:ext cx="8763000" cy="5257800"/>
          </a:xfrm>
        </p:spPr>
        <p:txBody>
          <a:bodyPr/>
          <a:lstStyle/>
          <a:p>
            <a:r>
              <a:rPr lang="en-US" sz="2000" dirty="0" smtClean="0">
                <a:sym typeface="Wingdings" pitchFamily="2" charset="2"/>
              </a:rPr>
              <a:t>We </a:t>
            </a:r>
            <a:r>
              <a:rPr lang="en-US" sz="2000" dirty="0">
                <a:sym typeface="Wingdings" pitchFamily="2" charset="2"/>
              </a:rPr>
              <a:t>do not expect issues related with intensity ramp-up related to machine protection </a:t>
            </a:r>
            <a:r>
              <a:rPr lang="en-US" sz="2000" dirty="0" smtClean="0">
                <a:sym typeface="Wingdings" pitchFamily="2" charset="2"/>
              </a:rPr>
              <a:t>(</a:t>
            </a:r>
            <a:r>
              <a:rPr lang="en-US" sz="2000" dirty="0" err="1" smtClean="0">
                <a:sym typeface="Wingdings" pitchFamily="2" charset="2"/>
              </a:rPr>
              <a:t>E</a:t>
            </a:r>
            <a:r>
              <a:rPr lang="en-US" sz="2000" baseline="-25000" dirty="0" err="1" smtClean="0">
                <a:sym typeface="Wingdings" pitchFamily="2" charset="2"/>
              </a:rPr>
              <a:t>stored</a:t>
            </a:r>
            <a:r>
              <a:rPr lang="en-US" sz="2000" baseline="-25000" dirty="0" smtClean="0">
                <a:sym typeface="Wingdings" pitchFamily="2" charset="2"/>
              </a:rPr>
              <a:t> 25 ns beam@450GeV</a:t>
            </a:r>
            <a:r>
              <a:rPr lang="en-US" sz="2000" dirty="0" smtClean="0">
                <a:sym typeface="Wingdings" pitchFamily="2" charset="2"/>
              </a:rPr>
              <a:t>~0.2 E</a:t>
            </a:r>
            <a:r>
              <a:rPr lang="en-US" sz="2000" baseline="-25000" dirty="0" smtClean="0">
                <a:sym typeface="Wingdings" pitchFamily="2" charset="2"/>
              </a:rPr>
              <a:t>stored-50 ns beam@4Tev</a:t>
            </a:r>
            <a:r>
              <a:rPr lang="en-US" sz="2000" dirty="0" smtClean="0">
                <a:sym typeface="Wingdings" pitchFamily="2" charset="2"/>
              </a:rPr>
              <a:t>) but monitoring of:</a:t>
            </a:r>
          </a:p>
          <a:p>
            <a:pPr lvl="1"/>
            <a:r>
              <a:rPr lang="en-US" sz="1800" dirty="0" smtClean="0">
                <a:sym typeface="Wingdings" pitchFamily="2" charset="2"/>
              </a:rPr>
              <a:t>RF and damper </a:t>
            </a:r>
            <a:r>
              <a:rPr lang="en-US" sz="1800" dirty="0" smtClean="0">
                <a:sym typeface="Wingdings" pitchFamily="2" charset="2"/>
              </a:rPr>
              <a:t>HOM </a:t>
            </a:r>
            <a:endParaRPr lang="en-US" sz="1800" dirty="0" smtClean="0">
              <a:sym typeface="Wingdings" pitchFamily="2" charset="2"/>
            </a:endParaRPr>
          </a:p>
          <a:p>
            <a:pPr lvl="1"/>
            <a:r>
              <a:rPr lang="en-US" sz="1800" dirty="0" smtClean="0">
                <a:sym typeface="Wingdings" pitchFamily="2" charset="2"/>
              </a:rPr>
              <a:t>MKI vacuum and </a:t>
            </a:r>
            <a:r>
              <a:rPr lang="en-US" sz="1800" dirty="0" smtClean="0">
                <a:sym typeface="Wingdings" pitchFamily="2" charset="2"/>
              </a:rPr>
              <a:t>temperatures </a:t>
            </a:r>
            <a:endParaRPr lang="en-US" sz="1800" dirty="0" smtClean="0">
              <a:sym typeface="Wingdings" pitchFamily="2" charset="2"/>
            </a:endParaRPr>
          </a:p>
          <a:p>
            <a:pPr lvl="1"/>
            <a:r>
              <a:rPr lang="en-US" sz="1800" dirty="0" smtClean="0">
                <a:sym typeface="Wingdings" pitchFamily="2" charset="2"/>
              </a:rPr>
              <a:t>BSRT temperatures</a:t>
            </a:r>
          </a:p>
          <a:p>
            <a:pPr lvl="1"/>
            <a:r>
              <a:rPr lang="en-US" sz="1800" dirty="0" smtClean="0">
                <a:sym typeface="Wingdings" pitchFamily="2" charset="2"/>
              </a:rPr>
              <a:t>Collimator temperatures</a:t>
            </a:r>
            <a:endParaRPr lang="en-US" sz="1800" dirty="0">
              <a:sym typeface="Wingdings" pitchFamily="2" charset="2"/>
            </a:endParaRPr>
          </a:p>
          <a:p>
            <a:endParaRPr lang="en-US" sz="2000" dirty="0" smtClean="0">
              <a:sym typeface="Wingdings" pitchFamily="2" charset="2"/>
            </a:endParaRPr>
          </a:p>
          <a:p>
            <a:r>
              <a:rPr lang="en-US" sz="2000" dirty="0" smtClean="0">
                <a:sym typeface="Wingdings" pitchFamily="2" charset="2"/>
              </a:rPr>
              <a:t>TDI:</a:t>
            </a:r>
            <a:endParaRPr lang="en-US" sz="1600" dirty="0" smtClean="0">
              <a:sym typeface="Wingdings" pitchFamily="2" charset="2"/>
            </a:endParaRPr>
          </a:p>
          <a:p>
            <a:pPr lvl="1"/>
            <a:r>
              <a:rPr lang="en-US" sz="1800" dirty="0" smtClean="0">
                <a:sym typeface="Wingdings" pitchFamily="2" charset="2"/>
              </a:rPr>
              <a:t>Must be moved in parking position (110 mm gap) once the filling is stopped for periods longer than 15 minutes.</a:t>
            </a:r>
          </a:p>
          <a:p>
            <a:pPr lvl="1"/>
            <a:r>
              <a:rPr lang="en-US" sz="1800" dirty="0" smtClean="0">
                <a:sym typeface="Wingdings" pitchFamily="2" charset="2"/>
              </a:rPr>
              <a:t>Monitoring of vacuum and temperatures will be required</a:t>
            </a:r>
          </a:p>
          <a:p>
            <a:pPr marL="0" indent="0">
              <a:buNone/>
            </a:pPr>
            <a:endParaRPr lang="en-US" sz="2000" dirty="0">
              <a:sym typeface="Wingdings" pitchFamily="2" charset="2"/>
            </a:endParaRPr>
          </a:p>
          <a:p>
            <a:pPr lvl="2"/>
            <a:endParaRPr lang="en-US" sz="100" dirty="0" smtClean="0">
              <a:sym typeface="Wingdings" pitchFamily="2" charset="2"/>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75620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LHCpresentations">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28249</TotalTime>
  <Words>2310</Words>
  <Application>Microsoft Office PowerPoint</Application>
  <PresentationFormat>On-screen Show (4:3)</PresentationFormat>
  <Paragraphs>296</Paragraphs>
  <Slides>19</Slides>
  <Notes>4</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LHCpresentations</vt:lpstr>
      <vt:lpstr>Slide 1</vt:lpstr>
      <vt:lpstr>Scrubbing history of LHC arcs</vt:lpstr>
      <vt:lpstr>Effect of winter stop</vt:lpstr>
      <vt:lpstr>Aims of the scrubbing run and 25 ns e-cloud MDs</vt:lpstr>
      <vt:lpstr>Choice of bunch intensity</vt:lpstr>
      <vt:lpstr>Choice of bunch intensity</vt:lpstr>
      <vt:lpstr>Scrubbing evolution</vt:lpstr>
      <vt:lpstr>Scrubbing run requirements</vt:lpstr>
      <vt:lpstr>Scrubbing run constraints</vt:lpstr>
      <vt:lpstr>Potential issues</vt:lpstr>
      <vt:lpstr>Filling schemes for the scrubbing run</vt:lpstr>
      <vt:lpstr>Filling schemes for the scrubbing run</vt:lpstr>
      <vt:lpstr>Scrubbing run plan</vt:lpstr>
      <vt:lpstr>Scrubbing run plan</vt:lpstr>
      <vt:lpstr>Scrubbing run plan</vt:lpstr>
      <vt:lpstr>Preparation for the scrubbing run</vt:lpstr>
      <vt:lpstr>Regular measurements during scrubbing</vt:lpstr>
      <vt:lpstr>Future: 4 TeV tests</vt:lpstr>
      <vt:lpstr>Future: 4 TeV tests</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Gianluigi Arduini</dc:creator>
  <cp:lastModifiedBy>Giovanni Rumolo</cp:lastModifiedBy>
  <cp:revision>2162</cp:revision>
  <dcterms:created xsi:type="dcterms:W3CDTF">2012-09-10T11:35:57Z</dcterms:created>
  <dcterms:modified xsi:type="dcterms:W3CDTF">2012-09-11T12:26:56Z</dcterms:modified>
</cp:coreProperties>
</file>