
<file path=[Content_Types].xml><?xml version="1.0" encoding="utf-8"?>
<Types xmlns="http://schemas.openxmlformats.org/package/2006/content-types">
  <Override PartName="/ppt/notesSlides/notesSlide2.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2.xml" ContentType="application/vnd.openxmlformats-officedocument.presentationml.slide+xml"/>
  <Override PartName="/ppt/theme/theme1.xml" ContentType="application/vnd.openxmlformats-officedocument.theme+xml"/>
  <Override PartName="/docProps/app.xml" ContentType="application/vnd.openxmlformats-officedocument.extended-properties+xml"/>
  <Override PartName="/ppt/presentation.xml" ContentType="application/vnd.openxmlformats-officedocument.presentationml.presentation.main+xml"/>
  <Override PartName="/ppt/theme/theme3.xml" ContentType="application/vnd.openxmlformats-officedocument.theme+xml"/>
  <Override PartName="/ppt/presProps.xml" ContentType="application/vnd.openxmlformats-officedocument.presentationml.presProps+xml"/>
  <Default Extension="jpeg" ContentType="image/jpeg"/>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notesSlides/notesSlide3.xml" ContentType="application/vnd.openxmlformats-officedocument.presentationml.notesSlide+xml"/>
  <Override PartName="/docProps/core.xml" ContentType="application/vnd.openxmlformats-package.core-properties+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viewProps.xml" ContentType="application/vnd.openxmlformats-officedocument.presentationml.viewProps+xml"/>
  <Override PartName="/ppt/slideMasters/slideMaster1.xml" ContentType="application/vnd.openxmlformats-officedocument.presentationml.slideMaster+xml"/>
  <Default Extension="bin" ContentType="application/vnd.openxmlformats-officedocument.presentationml.printerSettings"/>
  <Override PartName="/ppt/notesSlides/notesSlide4.xml" ContentType="application/vnd.openxmlformats-officedocument.presentationml.notesSlide+xml"/>
  <Default Extension="rels" ContentType="application/vnd.openxmlformats-package.relationships+xml"/>
  <Override PartName="/ppt/handoutMasters/handoutMaster1.xml" ContentType="application/vnd.openxmlformats-officedocument.presentationml.handoutMaster+xml"/>
  <Default Extension="pdf" ContentType="application/pdf"/>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r:id="rId1"/>
  </p:sldMasterIdLst>
  <p:notesMasterIdLst>
    <p:notesMasterId r:id="rId6"/>
  </p:notesMasterIdLst>
  <p:handoutMasterIdLst>
    <p:handoutMasterId r:id="rId7"/>
  </p:handoutMasterIdLst>
  <p:sldIdLst>
    <p:sldId id="271" r:id="rId2"/>
    <p:sldId id="648" r:id="rId3"/>
    <p:sldId id="650" r:id="rId4"/>
    <p:sldId id="649" r:id="rId5"/>
  </p:sldIdLst>
  <p:sldSz cx="9144000" cy="6858000" type="screen4x3"/>
  <p:notesSz cx="7315200" cy="9601200"/>
  <p:defaultTextStyle>
    <a:defPPr>
      <a:defRPr lang="en-US"/>
    </a:defPPr>
    <a:lvl1pPr algn="l" rtl="0" eaLnBrk="0" fontAlgn="base" hangingPunct="0">
      <a:spcBef>
        <a:spcPct val="20000"/>
      </a:spcBef>
      <a:spcAft>
        <a:spcPct val="0"/>
      </a:spcAft>
      <a:buClr>
        <a:schemeClr val="tx2"/>
      </a:buClr>
      <a:buSzPct val="75000"/>
      <a:buFont typeface="Monotype Sorts" pitchFamily="-106" charset="2"/>
      <a:defRPr sz="2400" b="1" kern="1200">
        <a:solidFill>
          <a:schemeClr val="accent1"/>
        </a:solidFill>
        <a:latin typeface="Arial" pitchFamily="-106" charset="0"/>
        <a:ea typeface="+mn-ea"/>
        <a:cs typeface="+mn-cs"/>
      </a:defRPr>
    </a:lvl1pPr>
    <a:lvl2pPr marL="457200" algn="l" rtl="0" eaLnBrk="0" fontAlgn="base" hangingPunct="0">
      <a:spcBef>
        <a:spcPct val="20000"/>
      </a:spcBef>
      <a:spcAft>
        <a:spcPct val="0"/>
      </a:spcAft>
      <a:buClr>
        <a:schemeClr val="tx2"/>
      </a:buClr>
      <a:buSzPct val="75000"/>
      <a:buFont typeface="Monotype Sorts" pitchFamily="-106" charset="2"/>
      <a:defRPr sz="2400" b="1" kern="1200">
        <a:solidFill>
          <a:schemeClr val="accent1"/>
        </a:solidFill>
        <a:latin typeface="Arial" pitchFamily="-106" charset="0"/>
        <a:ea typeface="+mn-ea"/>
        <a:cs typeface="+mn-cs"/>
      </a:defRPr>
    </a:lvl2pPr>
    <a:lvl3pPr marL="914400" algn="l" rtl="0" eaLnBrk="0" fontAlgn="base" hangingPunct="0">
      <a:spcBef>
        <a:spcPct val="20000"/>
      </a:spcBef>
      <a:spcAft>
        <a:spcPct val="0"/>
      </a:spcAft>
      <a:buClr>
        <a:schemeClr val="tx2"/>
      </a:buClr>
      <a:buSzPct val="75000"/>
      <a:buFont typeface="Monotype Sorts" pitchFamily="-106" charset="2"/>
      <a:defRPr sz="2400" b="1" kern="1200">
        <a:solidFill>
          <a:schemeClr val="accent1"/>
        </a:solidFill>
        <a:latin typeface="Arial" pitchFamily="-106" charset="0"/>
        <a:ea typeface="+mn-ea"/>
        <a:cs typeface="+mn-cs"/>
      </a:defRPr>
    </a:lvl3pPr>
    <a:lvl4pPr marL="1371600" algn="l" rtl="0" eaLnBrk="0" fontAlgn="base" hangingPunct="0">
      <a:spcBef>
        <a:spcPct val="20000"/>
      </a:spcBef>
      <a:spcAft>
        <a:spcPct val="0"/>
      </a:spcAft>
      <a:buClr>
        <a:schemeClr val="tx2"/>
      </a:buClr>
      <a:buSzPct val="75000"/>
      <a:buFont typeface="Monotype Sorts" pitchFamily="-106" charset="2"/>
      <a:defRPr sz="2400" b="1" kern="1200">
        <a:solidFill>
          <a:schemeClr val="accent1"/>
        </a:solidFill>
        <a:latin typeface="Arial" pitchFamily="-106" charset="0"/>
        <a:ea typeface="+mn-ea"/>
        <a:cs typeface="+mn-cs"/>
      </a:defRPr>
    </a:lvl4pPr>
    <a:lvl5pPr marL="1828800" algn="l" rtl="0" eaLnBrk="0" fontAlgn="base" hangingPunct="0">
      <a:spcBef>
        <a:spcPct val="20000"/>
      </a:spcBef>
      <a:spcAft>
        <a:spcPct val="0"/>
      </a:spcAft>
      <a:buClr>
        <a:schemeClr val="tx2"/>
      </a:buClr>
      <a:buSzPct val="75000"/>
      <a:buFont typeface="Monotype Sorts" pitchFamily="-106" charset="2"/>
      <a:defRPr sz="2400" b="1" kern="1200">
        <a:solidFill>
          <a:schemeClr val="accent1"/>
        </a:solidFill>
        <a:latin typeface="Arial" pitchFamily="-106" charset="0"/>
        <a:ea typeface="+mn-ea"/>
        <a:cs typeface="+mn-cs"/>
      </a:defRPr>
    </a:lvl5pPr>
    <a:lvl6pPr marL="2286000" algn="l" defTabSz="457200" rtl="0" eaLnBrk="1" latinLnBrk="0" hangingPunct="1">
      <a:defRPr sz="2400" b="1" kern="1200">
        <a:solidFill>
          <a:schemeClr val="accent1"/>
        </a:solidFill>
        <a:latin typeface="Arial" pitchFamily="-106" charset="0"/>
        <a:ea typeface="+mn-ea"/>
        <a:cs typeface="+mn-cs"/>
      </a:defRPr>
    </a:lvl6pPr>
    <a:lvl7pPr marL="2743200" algn="l" defTabSz="457200" rtl="0" eaLnBrk="1" latinLnBrk="0" hangingPunct="1">
      <a:defRPr sz="2400" b="1" kern="1200">
        <a:solidFill>
          <a:schemeClr val="accent1"/>
        </a:solidFill>
        <a:latin typeface="Arial" pitchFamily="-106" charset="0"/>
        <a:ea typeface="+mn-ea"/>
        <a:cs typeface="+mn-cs"/>
      </a:defRPr>
    </a:lvl7pPr>
    <a:lvl8pPr marL="3200400" algn="l" defTabSz="457200" rtl="0" eaLnBrk="1" latinLnBrk="0" hangingPunct="1">
      <a:defRPr sz="2400" b="1" kern="1200">
        <a:solidFill>
          <a:schemeClr val="accent1"/>
        </a:solidFill>
        <a:latin typeface="Arial" pitchFamily="-106" charset="0"/>
        <a:ea typeface="+mn-ea"/>
        <a:cs typeface="+mn-cs"/>
      </a:defRPr>
    </a:lvl8pPr>
    <a:lvl9pPr marL="3657600" algn="l" defTabSz="457200" rtl="0" eaLnBrk="1" latinLnBrk="0" hangingPunct="1">
      <a:defRPr sz="2400" b="1" kern="1200">
        <a:solidFill>
          <a:schemeClr val="accent1"/>
        </a:solidFill>
        <a:latin typeface="Arial" pitchFamily="-10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clrMru>
    <a:srgbClr val="FF0000"/>
    <a:srgbClr val="00FFFF"/>
    <a:srgbClr val="33CCFF"/>
    <a:srgbClr val="0099FF"/>
    <a:srgbClr val="FFCCFF"/>
    <a:srgbClr val="CCFFFF"/>
    <a:srgbClr val="99FFCC"/>
    <a:srgbClr val="FFCC99"/>
    <a:srgbClr val="FF99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snapVertSplitter="1" vertBarState="minimized">
    <p:restoredLeft sz="15620"/>
    <p:restoredTop sz="94660"/>
  </p:normalViewPr>
  <p:slideViewPr>
    <p:cSldViewPr>
      <p:cViewPr>
        <p:scale>
          <a:sx n="100" d="100"/>
          <a:sy n="100" d="100"/>
        </p:scale>
        <p:origin x="-1760" y="-23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2720" y="-104"/>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interSettings" Target="printerSettings/printerSettings1.bin"/><Relationship Id="rId4" Type="http://schemas.openxmlformats.org/officeDocument/2006/relationships/slide" Target="slides/slide3.xml"/><Relationship Id="rId10" Type="http://schemas.openxmlformats.org/officeDocument/2006/relationships/viewProps" Target="viewProps.xml"/><Relationship Id="rId5" Type="http://schemas.openxmlformats.org/officeDocument/2006/relationships/slide" Target="slides/slide4.xml"/><Relationship Id="rId7" Type="http://schemas.openxmlformats.org/officeDocument/2006/relationships/handoutMaster" Target="handoutMasters/handoutMaster1.xml"/><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9" Type="http://schemas.openxmlformats.org/officeDocument/2006/relationships/presProps" Target="presProps.xml"/><Relationship Id="rId3" Type="http://schemas.openxmlformats.org/officeDocument/2006/relationships/slide" Target="slides/slide2.xml"/><Relationship Id="rId6"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4" Type="http://schemas.openxmlformats.org/officeDocument/2006/relationships/slide" Target="slides/slide4.xml"/><Relationship Id="rId1" Type="http://schemas.openxmlformats.org/officeDocument/2006/relationships/slide" Target="slides/slide1.xml"/><Relationship Id="rId2" Type="http://schemas.openxmlformats.org/officeDocument/2006/relationships/slide" Target="slides/slide2.xml"/><Relationship Id="rId3"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bwMode="auto">
          <a:xfrm>
            <a:off x="0" y="0"/>
            <a:ext cx="3141663" cy="444500"/>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lvl1pPr>
              <a:spcBef>
                <a:spcPct val="0"/>
              </a:spcBef>
              <a:buClrTx/>
              <a:buSzTx/>
              <a:buFontTx/>
              <a:buNone/>
              <a:defRPr sz="1200" b="0">
                <a:solidFill>
                  <a:schemeClr val="tx1"/>
                </a:solidFill>
                <a:latin typeface="Book Antiqua" pitchFamily="-106" charset="0"/>
              </a:defRPr>
            </a:lvl1pPr>
          </a:lstStyle>
          <a:p>
            <a:pPr>
              <a:defRPr/>
            </a:pPr>
            <a:endParaRPr lang="en-US"/>
          </a:p>
        </p:txBody>
      </p:sp>
      <p:sp>
        <p:nvSpPr>
          <p:cNvPr id="117763" name="Rectangle 3"/>
          <p:cNvSpPr>
            <a:spLocks noGrp="1" noChangeArrowheads="1"/>
          </p:cNvSpPr>
          <p:nvPr>
            <p:ph type="dt" sz="quarter" idx="1"/>
          </p:nvPr>
        </p:nvSpPr>
        <p:spPr bwMode="auto">
          <a:xfrm>
            <a:off x="4132263" y="0"/>
            <a:ext cx="3141662" cy="444500"/>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lvl1pPr algn="r">
              <a:spcBef>
                <a:spcPct val="0"/>
              </a:spcBef>
              <a:buClrTx/>
              <a:buSzTx/>
              <a:buFontTx/>
              <a:buNone/>
              <a:defRPr sz="1200" b="0">
                <a:solidFill>
                  <a:schemeClr val="tx1"/>
                </a:solidFill>
                <a:latin typeface="Book Antiqua" pitchFamily="-106" charset="0"/>
              </a:defRPr>
            </a:lvl1pPr>
          </a:lstStyle>
          <a:p>
            <a:pPr>
              <a:defRPr/>
            </a:pPr>
            <a:endParaRPr lang="en-US"/>
          </a:p>
        </p:txBody>
      </p:sp>
      <p:sp>
        <p:nvSpPr>
          <p:cNvPr id="117764" name="Rectangle 4"/>
          <p:cNvSpPr>
            <a:spLocks noGrp="1" noChangeArrowheads="1"/>
          </p:cNvSpPr>
          <p:nvPr>
            <p:ph type="ftr" sz="quarter" idx="2"/>
          </p:nvPr>
        </p:nvSpPr>
        <p:spPr bwMode="auto">
          <a:xfrm>
            <a:off x="0" y="9107488"/>
            <a:ext cx="3141663" cy="517525"/>
          </a:xfrm>
          <a:prstGeom prst="rect">
            <a:avLst/>
          </a:prstGeom>
          <a:noFill/>
          <a:ln w="9525">
            <a:noFill/>
            <a:miter lim="800000"/>
            <a:headEnd/>
            <a:tailEnd/>
          </a:ln>
          <a:effectLst/>
        </p:spPr>
        <p:txBody>
          <a:bodyPr vert="horz" wrap="square" lIns="91431" tIns="45715" rIns="91431" bIns="45715" numCol="1" anchor="b" anchorCtr="0" compatLnSpc="1">
            <a:prstTxWarp prst="textNoShape">
              <a:avLst/>
            </a:prstTxWarp>
          </a:bodyPr>
          <a:lstStyle>
            <a:lvl1pPr>
              <a:spcBef>
                <a:spcPct val="0"/>
              </a:spcBef>
              <a:buClrTx/>
              <a:buSzTx/>
              <a:buFontTx/>
              <a:buNone/>
              <a:defRPr sz="1200" b="0">
                <a:solidFill>
                  <a:schemeClr val="tx1"/>
                </a:solidFill>
                <a:latin typeface="Book Antiqua" pitchFamily="-106" charset="0"/>
              </a:defRPr>
            </a:lvl1pPr>
          </a:lstStyle>
          <a:p>
            <a:pPr>
              <a:defRPr/>
            </a:pPr>
            <a:endParaRPr lang="en-US"/>
          </a:p>
        </p:txBody>
      </p:sp>
      <p:sp>
        <p:nvSpPr>
          <p:cNvPr id="117765" name="Rectangle 5"/>
          <p:cNvSpPr>
            <a:spLocks noGrp="1" noChangeArrowheads="1"/>
          </p:cNvSpPr>
          <p:nvPr>
            <p:ph type="sldNum" sz="quarter" idx="3"/>
          </p:nvPr>
        </p:nvSpPr>
        <p:spPr bwMode="auto">
          <a:xfrm>
            <a:off x="4249738" y="9159875"/>
            <a:ext cx="3141662" cy="517525"/>
          </a:xfrm>
          <a:prstGeom prst="rect">
            <a:avLst/>
          </a:prstGeom>
          <a:noFill/>
          <a:ln w="9525">
            <a:noFill/>
            <a:miter lim="800000"/>
            <a:headEnd/>
            <a:tailEnd/>
          </a:ln>
          <a:effectLst/>
        </p:spPr>
        <p:txBody>
          <a:bodyPr vert="horz" wrap="square" lIns="91431" tIns="45715" rIns="91431" bIns="45715" numCol="1" anchor="b" anchorCtr="0" compatLnSpc="1">
            <a:prstTxWarp prst="textNoShape">
              <a:avLst/>
            </a:prstTxWarp>
          </a:bodyPr>
          <a:lstStyle>
            <a:lvl1pPr algn="r">
              <a:spcBef>
                <a:spcPct val="0"/>
              </a:spcBef>
              <a:buClrTx/>
              <a:buSzTx/>
              <a:buFontTx/>
              <a:buNone/>
              <a:defRPr sz="1200" b="0">
                <a:solidFill>
                  <a:schemeClr val="tx1"/>
                </a:solidFill>
                <a:latin typeface="Book Antiqua" pitchFamily="-106" charset="0"/>
              </a:defRPr>
            </a:lvl1pPr>
          </a:lstStyle>
          <a:p>
            <a:pPr>
              <a:defRPr/>
            </a:pPr>
            <a:fld id="{B7B4379A-8951-CC4A-BB25-A85D7C1AC5BA}"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Slide Image Placeholder 1"/>
          <p:cNvSpPr>
            <a:spLocks noGrp="1" noRot="1" noChangeAspect="1"/>
          </p:cNvSpPr>
          <p:nvPr>
            <p:ph type="sldImg"/>
          </p:nvPr>
        </p:nvSpPr>
        <p:spPr bwMode="auto">
          <a:xfrm>
            <a:off x="1257300" y="720725"/>
            <a:ext cx="4800600" cy="3600450"/>
          </a:xfrm>
          <a:prstGeom prst="rect">
            <a:avLst/>
          </a:prstGeom>
          <a:noFill/>
          <a:ln w="12700">
            <a:solidFill>
              <a:srgbClr val="000000"/>
            </a:solidFill>
            <a:miter lim="800000"/>
            <a:headEnd/>
            <a:tailEnd/>
          </a:ln>
        </p:spPr>
      </p:sp>
      <p:sp>
        <p:nvSpPr>
          <p:cNvPr id="7171" name="Notes Placeholder 2"/>
          <p:cNvSpPr>
            <a:spLocks noGrp="1"/>
          </p:cNvSpPr>
          <p:nvPr>
            <p:ph type="body" idx="1"/>
          </p:nvPr>
        </p:nvSpPr>
        <p:spPr bwMode="auto">
          <a:xfrm>
            <a:off x="731838" y="4560888"/>
            <a:ext cx="5851525" cy="4319587"/>
          </a:xfrm>
          <a:prstGeom prst="rect">
            <a:avLst/>
          </a:prstGeom>
          <a:noFill/>
          <a:ln>
            <a:miter lim="800000"/>
            <a:headEnd/>
            <a:tailEnd/>
          </a:ln>
        </p:spPr>
        <p:txBody>
          <a:bodyPr>
            <a:prstTxWarp prst="textNoShape">
              <a:avLst/>
            </a:prstTxWarp>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Slide Image Placeholder 1"/>
          <p:cNvSpPr>
            <a:spLocks noGrp="1" noRot="1" noChangeAspect="1"/>
          </p:cNvSpPr>
          <p:nvPr>
            <p:ph type="sldImg"/>
          </p:nvPr>
        </p:nvSpPr>
        <p:spPr bwMode="auto">
          <a:xfrm>
            <a:off x="1257300" y="720725"/>
            <a:ext cx="4800600" cy="3600450"/>
          </a:xfrm>
          <a:prstGeom prst="rect">
            <a:avLst/>
          </a:prstGeom>
          <a:noFill/>
          <a:ln w="12700">
            <a:solidFill>
              <a:srgbClr val="000000"/>
            </a:solidFill>
            <a:miter lim="800000"/>
            <a:headEnd/>
            <a:tailEnd/>
          </a:ln>
        </p:spPr>
      </p:sp>
      <p:sp>
        <p:nvSpPr>
          <p:cNvPr id="7171" name="Notes Placeholder 2"/>
          <p:cNvSpPr>
            <a:spLocks noGrp="1"/>
          </p:cNvSpPr>
          <p:nvPr>
            <p:ph type="body" idx="1"/>
          </p:nvPr>
        </p:nvSpPr>
        <p:spPr bwMode="auto">
          <a:xfrm>
            <a:off x="731838" y="4560888"/>
            <a:ext cx="5851525" cy="4319587"/>
          </a:xfrm>
          <a:prstGeom prst="rect">
            <a:avLst/>
          </a:prstGeom>
          <a:noFill/>
          <a:ln>
            <a:miter lim="800000"/>
            <a:headEnd/>
            <a:tailEnd/>
          </a:ln>
        </p:spPr>
        <p:txBody>
          <a:bodyPr>
            <a:prstTxWarp prst="textNoShape">
              <a:avLst/>
            </a:prstTxWarp>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Slide Image Placeholder 1"/>
          <p:cNvSpPr>
            <a:spLocks noGrp="1" noRot="1" noChangeAspect="1"/>
          </p:cNvSpPr>
          <p:nvPr>
            <p:ph type="sldImg"/>
          </p:nvPr>
        </p:nvSpPr>
        <p:spPr bwMode="auto">
          <a:xfrm>
            <a:off x="1257300" y="720725"/>
            <a:ext cx="4800600" cy="3600450"/>
          </a:xfrm>
          <a:prstGeom prst="rect">
            <a:avLst/>
          </a:prstGeom>
          <a:noFill/>
          <a:ln w="12700">
            <a:solidFill>
              <a:srgbClr val="000000"/>
            </a:solidFill>
            <a:miter lim="800000"/>
            <a:headEnd/>
            <a:tailEnd/>
          </a:ln>
        </p:spPr>
      </p:sp>
      <p:sp>
        <p:nvSpPr>
          <p:cNvPr id="7171" name="Notes Placeholder 2"/>
          <p:cNvSpPr>
            <a:spLocks noGrp="1"/>
          </p:cNvSpPr>
          <p:nvPr>
            <p:ph type="body" idx="1"/>
          </p:nvPr>
        </p:nvSpPr>
        <p:spPr bwMode="auto">
          <a:xfrm>
            <a:off x="731838" y="4560888"/>
            <a:ext cx="5851525" cy="4319587"/>
          </a:xfrm>
          <a:prstGeom prst="rect">
            <a:avLst/>
          </a:prstGeom>
          <a:noFill/>
          <a:ln>
            <a:miter lim="800000"/>
            <a:headEnd/>
            <a:tailEnd/>
          </a:ln>
        </p:spPr>
        <p:txBody>
          <a:bodyPr>
            <a:prstTxWarp prst="textNoShape">
              <a:avLst/>
            </a:prstTxWarp>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Slide Image Placeholder 1"/>
          <p:cNvSpPr>
            <a:spLocks noGrp="1" noRot="1" noChangeAspect="1"/>
          </p:cNvSpPr>
          <p:nvPr>
            <p:ph type="sldImg"/>
          </p:nvPr>
        </p:nvSpPr>
        <p:spPr bwMode="auto">
          <a:xfrm>
            <a:off x="1257300" y="720725"/>
            <a:ext cx="4800600" cy="3600450"/>
          </a:xfrm>
          <a:prstGeom prst="rect">
            <a:avLst/>
          </a:prstGeom>
          <a:noFill/>
          <a:ln w="12700">
            <a:solidFill>
              <a:srgbClr val="000000"/>
            </a:solidFill>
            <a:miter lim="800000"/>
            <a:headEnd/>
            <a:tailEnd/>
          </a:ln>
        </p:spPr>
      </p:sp>
      <p:sp>
        <p:nvSpPr>
          <p:cNvPr id="7171" name="Notes Placeholder 2"/>
          <p:cNvSpPr>
            <a:spLocks noGrp="1"/>
          </p:cNvSpPr>
          <p:nvPr>
            <p:ph type="body" idx="1"/>
          </p:nvPr>
        </p:nvSpPr>
        <p:spPr bwMode="auto">
          <a:xfrm>
            <a:off x="731838" y="4560888"/>
            <a:ext cx="5851525" cy="4319587"/>
          </a:xfrm>
          <a:prstGeom prst="rect">
            <a:avLst/>
          </a:prstGeom>
          <a:noFill/>
          <a:ln>
            <a:miter lim="800000"/>
            <a:headEnd/>
            <a:tailEnd/>
          </a:ln>
        </p:spPr>
        <p:txBody>
          <a:bodyPr>
            <a:prstTxWarp prst="textNoShape">
              <a:avLst/>
            </a:prstTxWarp>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r>
              <a:rPr lang="en-US" smtClean="0"/>
              <a:t>Elias Métral, ICE meeting, 22/08/2012                                                                                                                                                                                                                   /4</a:t>
            </a:r>
            <a:endParaRPr lang="en-US"/>
          </a:p>
        </p:txBody>
      </p:sp>
      <p:sp>
        <p:nvSpPr>
          <p:cNvPr id="5" name="Slide Number Placeholder 4"/>
          <p:cNvSpPr>
            <a:spLocks noGrp="1"/>
          </p:cNvSpPr>
          <p:nvPr>
            <p:ph type="sldNum" sz="quarter" idx="11"/>
          </p:nvPr>
        </p:nvSpPr>
        <p:spPr/>
        <p:txBody>
          <a:bodyPr/>
          <a:lstStyle>
            <a:lvl1pPr>
              <a:defRPr/>
            </a:lvl1pPr>
          </a:lstStyle>
          <a:p>
            <a:pPr>
              <a:defRPr/>
            </a:pPr>
            <a:fld id="{EA8C3506-B310-1643-A589-9ACE1E159FB2}" type="slidenum">
              <a:rPr lang="en-US"/>
              <a:pPr>
                <a:defRPr/>
              </a:pPr>
              <a:t>‹#›</a:t>
            </a:fld>
            <a:r>
              <a:rPr lang="en-US"/>
              <a:t>/67</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smtClean="0"/>
            </a:lvl1pPr>
          </a:lstStyle>
          <a:p>
            <a:pPr>
              <a:defRPr/>
            </a:pPr>
            <a:r>
              <a:rPr lang="en-US" smtClean="0"/>
              <a:t>Elias Métral, ICE meeting, 22/08/2012                                                                                                                                                                                                                   /4</a:t>
            </a:r>
            <a:endParaRPr lang="en-US"/>
          </a:p>
        </p:txBody>
      </p:sp>
      <p:sp>
        <p:nvSpPr>
          <p:cNvPr id="4" name="Slide Number Placeholder 3"/>
          <p:cNvSpPr>
            <a:spLocks noGrp="1"/>
          </p:cNvSpPr>
          <p:nvPr>
            <p:ph type="sldNum" sz="quarter" idx="11"/>
          </p:nvPr>
        </p:nvSpPr>
        <p:spPr/>
        <p:txBody>
          <a:bodyPr/>
          <a:lstStyle>
            <a:lvl1pPr>
              <a:defRPr/>
            </a:lvl1pPr>
          </a:lstStyle>
          <a:p>
            <a:pPr>
              <a:defRPr/>
            </a:pPr>
            <a:fld id="{E2885E9B-D646-924E-8095-5FFF41FB1237}" type="slidenum">
              <a:rPr lang="en-US"/>
              <a:pPr>
                <a:defRPr/>
              </a:pPr>
              <a:t>‹#›</a:t>
            </a:fld>
            <a:r>
              <a:rPr lang="en-US"/>
              <a:t>/67</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slideLayout" Target="../slideLayouts/slideLayout2.xml"/><Relationship Id="rId3"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828800" y="466725"/>
            <a:ext cx="6629400" cy="127635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0" y="6477000"/>
            <a:ext cx="9144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spcBef>
                <a:spcPct val="0"/>
              </a:spcBef>
              <a:buClrTx/>
              <a:buSzTx/>
              <a:buFontTx/>
              <a:buNone/>
              <a:defRPr sz="1000" b="0" smtClean="0">
                <a:solidFill>
                  <a:schemeClr val="tx1"/>
                </a:solidFill>
                <a:latin typeface="Times New Roman" pitchFamily="-106" charset="0"/>
              </a:defRPr>
            </a:lvl1pPr>
          </a:lstStyle>
          <a:p>
            <a:pPr>
              <a:defRPr/>
            </a:pPr>
            <a:r>
              <a:rPr lang="en-US" smtClean="0"/>
              <a:t>Elias Métral, ICE meeting, 22/08/2012                                                                                                                                                                                                                   /4</a:t>
            </a:r>
            <a:endParaRPr lang="en-US" dirty="0"/>
          </a:p>
        </p:txBody>
      </p:sp>
      <p:sp>
        <p:nvSpPr>
          <p:cNvPr id="1030" name="Rectangle 6"/>
          <p:cNvSpPr>
            <a:spLocks noGrp="1" noChangeArrowheads="1"/>
          </p:cNvSpPr>
          <p:nvPr>
            <p:ph type="sldNum" sz="quarter" idx="4"/>
          </p:nvPr>
        </p:nvSpPr>
        <p:spPr bwMode="auto">
          <a:xfrm>
            <a:off x="8305800" y="6477000"/>
            <a:ext cx="609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spcBef>
                <a:spcPct val="0"/>
              </a:spcBef>
              <a:buClrTx/>
              <a:buSzTx/>
              <a:buFontTx/>
              <a:buNone/>
              <a:defRPr sz="1400" b="0">
                <a:solidFill>
                  <a:schemeClr val="tx1"/>
                </a:solidFill>
                <a:latin typeface="Times New Roman" pitchFamily="-106" charset="0"/>
              </a:defRPr>
            </a:lvl1pPr>
          </a:lstStyle>
          <a:p>
            <a:pPr>
              <a:defRPr/>
            </a:pPr>
            <a:fld id="{E82C27FD-4276-6147-A1A0-4923665E7708}" type="slidenum">
              <a:rPr lang="en-US"/>
              <a:pPr>
                <a:defRPr/>
              </a:pPr>
              <a:t>‹#›</a:t>
            </a:fld>
            <a:r>
              <a:rPr lang="en-US" dirty="0"/>
              <a:t>    </a:t>
            </a:r>
          </a:p>
        </p:txBody>
      </p:sp>
    </p:spTree>
  </p:cSld>
  <p:clrMap bg1="dk2" tx1="lt1" bg2="dk1" tx2="lt2" accent1="accent1" accent2="accent2" accent3="accent3" accent4="accent4" accent5="accent5" accent6="accent6" hlink="hlink" folHlink="folHlink"/>
  <p:sldLayoutIdLst>
    <p:sldLayoutId r:id="rId1"/>
    <p:sldLayoutId r:id="rId2"/>
  </p:sldLayoutIdLst>
  <p:hf hdr="0" ftr="0"/>
  <p:txStyles>
    <p:titleStyle>
      <a:lvl1pPr algn="l" rtl="0" eaLnBrk="0" fontAlgn="base" hangingPunct="0">
        <a:spcBef>
          <a:spcPct val="0"/>
        </a:spcBef>
        <a:spcAft>
          <a:spcPct val="0"/>
        </a:spcAft>
        <a:defRPr sz="4400" b="1">
          <a:solidFill>
            <a:schemeClr val="hlink"/>
          </a:solidFill>
          <a:effectLst>
            <a:outerShdw blurRad="38100" dist="38100" dir="2700000" algn="tl">
              <a:srgbClr val="000000"/>
            </a:outerShdw>
          </a:effectLst>
          <a:latin typeface="+mj-lt"/>
          <a:ea typeface="ＭＳ Ｐゴシック" pitchFamily="-106" charset="-128"/>
          <a:cs typeface="ＭＳ Ｐゴシック" pitchFamily="-106" charset="-128"/>
        </a:defRPr>
      </a:lvl1pPr>
      <a:lvl2pPr algn="l" rtl="0" eaLnBrk="0" fontAlgn="base" hangingPunct="0">
        <a:spcBef>
          <a:spcPct val="0"/>
        </a:spcBef>
        <a:spcAft>
          <a:spcPct val="0"/>
        </a:spcAft>
        <a:defRPr sz="4400" b="1">
          <a:solidFill>
            <a:schemeClr val="hlink"/>
          </a:solidFill>
          <a:effectLst>
            <a:outerShdw blurRad="38100" dist="38100" dir="2700000" algn="tl">
              <a:srgbClr val="000000"/>
            </a:outerShdw>
          </a:effectLst>
          <a:latin typeface="Arial" pitchFamily="-106" charset="0"/>
          <a:ea typeface="ＭＳ Ｐゴシック" pitchFamily="-106" charset="-128"/>
          <a:cs typeface="ＭＳ Ｐゴシック" pitchFamily="-106" charset="-128"/>
        </a:defRPr>
      </a:lvl2pPr>
      <a:lvl3pPr algn="l" rtl="0" eaLnBrk="0" fontAlgn="base" hangingPunct="0">
        <a:spcBef>
          <a:spcPct val="0"/>
        </a:spcBef>
        <a:spcAft>
          <a:spcPct val="0"/>
        </a:spcAft>
        <a:defRPr sz="4400" b="1">
          <a:solidFill>
            <a:schemeClr val="hlink"/>
          </a:solidFill>
          <a:effectLst>
            <a:outerShdw blurRad="38100" dist="38100" dir="2700000" algn="tl">
              <a:srgbClr val="000000"/>
            </a:outerShdw>
          </a:effectLst>
          <a:latin typeface="Arial" pitchFamily="-106" charset="0"/>
          <a:ea typeface="ＭＳ Ｐゴシック" pitchFamily="-106" charset="-128"/>
          <a:cs typeface="ＭＳ Ｐゴシック" pitchFamily="-106" charset="-128"/>
        </a:defRPr>
      </a:lvl3pPr>
      <a:lvl4pPr algn="l" rtl="0" eaLnBrk="0" fontAlgn="base" hangingPunct="0">
        <a:spcBef>
          <a:spcPct val="0"/>
        </a:spcBef>
        <a:spcAft>
          <a:spcPct val="0"/>
        </a:spcAft>
        <a:defRPr sz="4400" b="1">
          <a:solidFill>
            <a:schemeClr val="hlink"/>
          </a:solidFill>
          <a:effectLst>
            <a:outerShdw blurRad="38100" dist="38100" dir="2700000" algn="tl">
              <a:srgbClr val="000000"/>
            </a:outerShdw>
          </a:effectLst>
          <a:latin typeface="Arial" pitchFamily="-106" charset="0"/>
          <a:ea typeface="ＭＳ Ｐゴシック" pitchFamily="-106" charset="-128"/>
          <a:cs typeface="ＭＳ Ｐゴシック" pitchFamily="-106" charset="-128"/>
        </a:defRPr>
      </a:lvl4pPr>
      <a:lvl5pPr algn="l" rtl="0" eaLnBrk="0" fontAlgn="base" hangingPunct="0">
        <a:spcBef>
          <a:spcPct val="0"/>
        </a:spcBef>
        <a:spcAft>
          <a:spcPct val="0"/>
        </a:spcAft>
        <a:defRPr sz="4400" b="1">
          <a:solidFill>
            <a:schemeClr val="hlink"/>
          </a:solidFill>
          <a:effectLst>
            <a:outerShdw blurRad="38100" dist="38100" dir="2700000" algn="tl">
              <a:srgbClr val="000000"/>
            </a:outerShdw>
          </a:effectLst>
          <a:latin typeface="Arial" pitchFamily="-106" charset="0"/>
          <a:ea typeface="ＭＳ Ｐゴシック" pitchFamily="-106" charset="-128"/>
          <a:cs typeface="ＭＳ Ｐゴシック" pitchFamily="-106" charset="-128"/>
        </a:defRPr>
      </a:lvl5pPr>
      <a:lvl6pPr marL="457200" algn="l" rtl="0" eaLnBrk="0" fontAlgn="base" hangingPunct="0">
        <a:spcBef>
          <a:spcPct val="0"/>
        </a:spcBef>
        <a:spcAft>
          <a:spcPct val="0"/>
        </a:spcAft>
        <a:defRPr sz="4400" b="1">
          <a:solidFill>
            <a:schemeClr val="hlink"/>
          </a:solidFill>
          <a:effectLst>
            <a:outerShdw blurRad="38100" dist="38100" dir="2700000" algn="tl">
              <a:srgbClr val="000000"/>
            </a:outerShdw>
          </a:effectLst>
          <a:latin typeface="Arial" pitchFamily="-106" charset="0"/>
        </a:defRPr>
      </a:lvl6pPr>
      <a:lvl7pPr marL="914400" algn="l" rtl="0" eaLnBrk="0" fontAlgn="base" hangingPunct="0">
        <a:spcBef>
          <a:spcPct val="0"/>
        </a:spcBef>
        <a:spcAft>
          <a:spcPct val="0"/>
        </a:spcAft>
        <a:defRPr sz="4400" b="1">
          <a:solidFill>
            <a:schemeClr val="hlink"/>
          </a:solidFill>
          <a:effectLst>
            <a:outerShdw blurRad="38100" dist="38100" dir="2700000" algn="tl">
              <a:srgbClr val="000000"/>
            </a:outerShdw>
          </a:effectLst>
          <a:latin typeface="Arial" pitchFamily="-106" charset="0"/>
        </a:defRPr>
      </a:lvl7pPr>
      <a:lvl8pPr marL="1371600" algn="l" rtl="0" eaLnBrk="0" fontAlgn="base" hangingPunct="0">
        <a:spcBef>
          <a:spcPct val="0"/>
        </a:spcBef>
        <a:spcAft>
          <a:spcPct val="0"/>
        </a:spcAft>
        <a:defRPr sz="4400" b="1">
          <a:solidFill>
            <a:schemeClr val="hlink"/>
          </a:solidFill>
          <a:effectLst>
            <a:outerShdw blurRad="38100" dist="38100" dir="2700000" algn="tl">
              <a:srgbClr val="000000"/>
            </a:outerShdw>
          </a:effectLst>
          <a:latin typeface="Arial" pitchFamily="-106" charset="0"/>
        </a:defRPr>
      </a:lvl8pPr>
      <a:lvl9pPr marL="1828800" algn="l" rtl="0" eaLnBrk="0" fontAlgn="base" hangingPunct="0">
        <a:spcBef>
          <a:spcPct val="0"/>
        </a:spcBef>
        <a:spcAft>
          <a:spcPct val="0"/>
        </a:spcAft>
        <a:defRPr sz="4400" b="1">
          <a:solidFill>
            <a:schemeClr val="hlink"/>
          </a:solidFill>
          <a:effectLst>
            <a:outerShdw blurRad="38100" dist="38100" dir="2700000" algn="tl">
              <a:srgbClr val="000000"/>
            </a:outerShdw>
          </a:effectLst>
          <a:latin typeface="Arial" pitchFamily="-106" charset="0"/>
        </a:defRPr>
      </a:lvl9pPr>
    </p:titleStyle>
    <p:bodyStyle>
      <a:lvl1pPr marL="342900" indent="-342900" algn="l" rtl="0" eaLnBrk="0" fontAlgn="base" hangingPunct="0">
        <a:spcBef>
          <a:spcPct val="20000"/>
        </a:spcBef>
        <a:spcAft>
          <a:spcPct val="0"/>
        </a:spcAft>
        <a:buClr>
          <a:schemeClr val="tx2"/>
        </a:buClr>
        <a:buSzPct val="75000"/>
        <a:buFont typeface="Monotype Sorts" pitchFamily="-106" charset="2"/>
        <a:buChar char="u"/>
        <a:defRPr sz="2800" b="1">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lr>
          <a:schemeClr val="tx2"/>
        </a:buClr>
        <a:buSzPct val="75000"/>
        <a:buFont typeface="Monotype Sorts" pitchFamily="-106" charset="2"/>
        <a:buChar char="u"/>
        <a:defRPr sz="2000" b="1">
          <a:solidFill>
            <a:schemeClr val="hlink"/>
          </a:solidFill>
          <a:latin typeface="+mn-lt"/>
          <a:ea typeface="ＭＳ Ｐゴシック" pitchFamily="-106" charset="-128"/>
        </a:defRPr>
      </a:lvl2pPr>
      <a:lvl3pPr marL="1143000" indent="-228600" algn="l" rtl="0" eaLnBrk="0" fontAlgn="base" hangingPunct="0">
        <a:spcBef>
          <a:spcPct val="20000"/>
        </a:spcBef>
        <a:spcAft>
          <a:spcPct val="0"/>
        </a:spcAft>
        <a:buClr>
          <a:schemeClr val="tx2"/>
        </a:buClr>
        <a:buSzPct val="65000"/>
        <a:buFont typeface="Monotype Sorts" pitchFamily="-106" charset="2"/>
        <a:buChar char="u"/>
        <a:defRPr sz="2000">
          <a:solidFill>
            <a:schemeClr val="hlink"/>
          </a:solidFill>
          <a:latin typeface="+mn-lt"/>
          <a:ea typeface="ＭＳ Ｐゴシック" pitchFamily="-106" charset="-128"/>
        </a:defRPr>
      </a:lvl3pPr>
      <a:lvl4pPr marL="1600200" indent="-228600" algn="l" rtl="0" eaLnBrk="0" fontAlgn="base" hangingPunct="0">
        <a:spcBef>
          <a:spcPct val="20000"/>
        </a:spcBef>
        <a:spcAft>
          <a:spcPct val="0"/>
        </a:spcAft>
        <a:buClr>
          <a:schemeClr val="tx1"/>
        </a:buClr>
        <a:buSzPct val="65000"/>
        <a:buFont typeface="Monotype Sorts" pitchFamily="-106" charset="2"/>
        <a:buChar char="u"/>
        <a:defRPr sz="2000">
          <a:solidFill>
            <a:schemeClr val="tx1"/>
          </a:solidFill>
          <a:latin typeface="+mn-lt"/>
          <a:ea typeface="ＭＳ Ｐゴシック" pitchFamily="-106" charset="-128"/>
        </a:defRPr>
      </a:lvl4pPr>
      <a:lvl5pPr marL="2057400" indent="-228600" algn="l" rtl="0" eaLnBrk="0" fontAlgn="base" hangingPunct="0">
        <a:spcBef>
          <a:spcPct val="20000"/>
        </a:spcBef>
        <a:spcAft>
          <a:spcPct val="0"/>
        </a:spcAft>
        <a:buClr>
          <a:schemeClr val="tx2"/>
        </a:buClr>
        <a:buSzPct val="65000"/>
        <a:buFont typeface="Monotype Sorts" pitchFamily="-106" charset="2"/>
        <a:buChar char="u"/>
        <a:defRPr sz="2000">
          <a:solidFill>
            <a:schemeClr val="tx1"/>
          </a:solidFill>
          <a:latin typeface="+mn-lt"/>
          <a:ea typeface="ＭＳ Ｐゴシック" pitchFamily="-106" charset="-128"/>
        </a:defRPr>
      </a:lvl5pPr>
      <a:lvl6pPr marL="2514600" indent="-228600" algn="l" rtl="0" eaLnBrk="0" fontAlgn="base" hangingPunct="0">
        <a:spcBef>
          <a:spcPct val="20000"/>
        </a:spcBef>
        <a:spcAft>
          <a:spcPct val="0"/>
        </a:spcAft>
        <a:buClr>
          <a:schemeClr val="tx2"/>
        </a:buClr>
        <a:buSzPct val="65000"/>
        <a:buFont typeface="Monotype Sorts" pitchFamily="-106" charset="2"/>
        <a:buChar char="u"/>
        <a:defRPr sz="2000">
          <a:solidFill>
            <a:schemeClr val="tx1"/>
          </a:solidFill>
          <a:latin typeface="+mn-lt"/>
          <a:ea typeface="ＭＳ Ｐゴシック" pitchFamily="-106" charset="-128"/>
        </a:defRPr>
      </a:lvl6pPr>
      <a:lvl7pPr marL="2971800" indent="-228600" algn="l" rtl="0" eaLnBrk="0" fontAlgn="base" hangingPunct="0">
        <a:spcBef>
          <a:spcPct val="20000"/>
        </a:spcBef>
        <a:spcAft>
          <a:spcPct val="0"/>
        </a:spcAft>
        <a:buClr>
          <a:schemeClr val="tx2"/>
        </a:buClr>
        <a:buSzPct val="65000"/>
        <a:buFont typeface="Monotype Sorts" pitchFamily="-106" charset="2"/>
        <a:buChar char="u"/>
        <a:defRPr sz="2000">
          <a:solidFill>
            <a:schemeClr val="tx1"/>
          </a:solidFill>
          <a:latin typeface="+mn-lt"/>
          <a:ea typeface="ＭＳ Ｐゴシック" pitchFamily="-106" charset="-128"/>
        </a:defRPr>
      </a:lvl7pPr>
      <a:lvl8pPr marL="3429000" indent="-228600" algn="l" rtl="0" eaLnBrk="0" fontAlgn="base" hangingPunct="0">
        <a:spcBef>
          <a:spcPct val="20000"/>
        </a:spcBef>
        <a:spcAft>
          <a:spcPct val="0"/>
        </a:spcAft>
        <a:buClr>
          <a:schemeClr val="tx2"/>
        </a:buClr>
        <a:buSzPct val="65000"/>
        <a:buFont typeface="Monotype Sorts" pitchFamily="-106" charset="2"/>
        <a:buChar char="u"/>
        <a:defRPr sz="2000">
          <a:solidFill>
            <a:schemeClr val="tx1"/>
          </a:solidFill>
          <a:latin typeface="+mn-lt"/>
          <a:ea typeface="ＭＳ Ｐゴシック" pitchFamily="-106" charset="-128"/>
        </a:defRPr>
      </a:lvl8pPr>
      <a:lvl9pPr marL="3886200" indent="-228600" algn="l" rtl="0" eaLnBrk="0" fontAlgn="base" hangingPunct="0">
        <a:spcBef>
          <a:spcPct val="20000"/>
        </a:spcBef>
        <a:spcAft>
          <a:spcPct val="0"/>
        </a:spcAft>
        <a:buClr>
          <a:schemeClr val="tx2"/>
        </a:buClr>
        <a:buSzPct val="65000"/>
        <a:buFont typeface="Monotype Sorts" pitchFamily="-106" charset="2"/>
        <a:buChar char="u"/>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4" Type="http://schemas.openxmlformats.org/officeDocument/2006/relationships/image" Target="../media/image2.png"/><Relationship Id="rId5" Type="http://schemas.openxmlformats.org/officeDocument/2006/relationships/image" Target="../media/image3.pdf"/><Relationship Id="rId7" Type="http://schemas.openxmlformats.org/officeDocument/2006/relationships/image" Target="../media/image5.pdf"/><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df"/><Relationship Id="rId6" Type="http://schemas.openxmlformats.org/officeDocument/2006/relationships/image" Target="../media/image4.png"/></Relationships>
</file>

<file path=ppt/slides/_rels/slide3.xml.rels><?xml version="1.0" encoding="UTF-8" standalone="yes"?>
<Relationships xmlns="http://schemas.openxmlformats.org/package/2006/relationships"><Relationship Id="rId4"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7.pd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7" name="Date Placeholder 2"/>
          <p:cNvSpPr>
            <a:spLocks noGrp="1"/>
          </p:cNvSpPr>
          <p:nvPr>
            <p:ph type="dt" sz="quarter" idx="10"/>
          </p:nvPr>
        </p:nvSpPr>
        <p:spPr>
          <a:xfrm>
            <a:off x="76200" y="6477000"/>
            <a:ext cx="9144000" cy="457200"/>
          </a:xfrm>
          <a:noFill/>
        </p:spPr>
        <p:txBody>
          <a:bodyPr/>
          <a:lstStyle/>
          <a:p>
            <a:r>
              <a:rPr lang="en-US" smtClean="0"/>
              <a:t>Elias Métral, ICE meeting, 22/08/2012                                                                                                                                                                                                                   /4</a:t>
            </a:r>
            <a:endParaRPr lang="en-US" dirty="0"/>
          </a:p>
        </p:txBody>
      </p:sp>
      <p:sp>
        <p:nvSpPr>
          <p:cNvPr id="6148" name="Slide Number Placeholder 9"/>
          <p:cNvSpPr>
            <a:spLocks noGrp="1"/>
          </p:cNvSpPr>
          <p:nvPr>
            <p:ph type="sldNum" sz="quarter" idx="11"/>
          </p:nvPr>
        </p:nvSpPr>
        <p:spPr>
          <a:noFill/>
        </p:spPr>
        <p:txBody>
          <a:bodyPr/>
          <a:lstStyle/>
          <a:p>
            <a:fld id="{AD0275A0-8384-5A41-BEFD-EBDF0727E5D1}" type="slidenum">
              <a:rPr lang="en-US" sz="1000" smtClean="0"/>
              <a:pPr/>
              <a:t>1</a:t>
            </a:fld>
            <a:endParaRPr lang="en-US" sz="1000" dirty="0" smtClean="0"/>
          </a:p>
        </p:txBody>
      </p:sp>
      <p:sp>
        <p:nvSpPr>
          <p:cNvPr id="6149" name="Rectangle 42"/>
          <p:cNvSpPr>
            <a:spLocks noChangeAspect="1" noChangeArrowheads="1"/>
          </p:cNvSpPr>
          <p:nvPr/>
        </p:nvSpPr>
        <p:spPr bwMode="auto">
          <a:xfrm>
            <a:off x="304800" y="569893"/>
            <a:ext cx="8534400" cy="954107"/>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square">
            <a:prstTxWarp prst="textNoShape">
              <a:avLst/>
            </a:prstTxWarp>
            <a:spAutoFit/>
            <a:flatTx/>
          </a:bodyPr>
          <a:lstStyle/>
          <a:p>
            <a:pPr algn="ctr">
              <a:spcBef>
                <a:spcPct val="0"/>
              </a:spcBef>
              <a:buClrTx/>
              <a:buSzTx/>
              <a:buFontTx/>
              <a:buNone/>
            </a:pPr>
            <a:r>
              <a:rPr lang="en-US" sz="2800" b="0" dirty="0" smtClean="0">
                <a:solidFill>
                  <a:schemeClr val="tx1"/>
                </a:solidFill>
              </a:rPr>
              <a:t>EVOLUTION OF THE PSB TRANSVERSE EMITTANCES VS INTENSITY FOR LHC BEAMS</a:t>
            </a:r>
          </a:p>
        </p:txBody>
      </p:sp>
      <p:sp>
        <p:nvSpPr>
          <p:cNvPr id="15" name="Rectangle 63"/>
          <p:cNvSpPr>
            <a:spLocks noChangeArrowheads="1"/>
          </p:cNvSpPr>
          <p:nvPr/>
        </p:nvSpPr>
        <p:spPr bwMode="auto">
          <a:xfrm>
            <a:off x="762000" y="1600200"/>
            <a:ext cx="7696200" cy="1066800"/>
          </a:xfrm>
          <a:prstGeom prst="rect">
            <a:avLst/>
          </a:prstGeom>
          <a:noFill/>
          <a:ln w="9525">
            <a:noFill/>
            <a:miter lim="800000"/>
            <a:headEnd/>
            <a:tailEnd/>
          </a:ln>
          <a:effectLst/>
        </p:spPr>
        <p:txBody>
          <a:bodyPr lIns="92075" tIns="46038" rIns="92075" bIns="46038" anchor="ctr">
            <a:prstTxWarp prst="textNoShape">
              <a:avLst/>
            </a:prstTxWarp>
          </a:bodyPr>
          <a:lstStyle/>
          <a:p>
            <a:pPr algn="ctr">
              <a:spcBef>
                <a:spcPct val="0"/>
              </a:spcBef>
              <a:buClrTx/>
              <a:buSzTx/>
              <a:buFontTx/>
              <a:buNone/>
              <a:defRPr/>
            </a:pPr>
            <a:r>
              <a:rPr lang="en-US" sz="2000" dirty="0" smtClean="0">
                <a:solidFill>
                  <a:schemeClr val="tx1"/>
                </a:solidFill>
                <a:effectLst>
                  <a:outerShdw blurRad="38100" dist="38100" dir="2700000" algn="tl">
                    <a:srgbClr val="000000"/>
                  </a:outerShdw>
                </a:effectLst>
              </a:rPr>
              <a:t>Elias</a:t>
            </a:r>
            <a:r>
              <a:rPr lang="en-US" sz="2000" dirty="0" smtClean="0">
                <a:solidFill>
                  <a:schemeClr val="tx1"/>
                </a:solidFill>
                <a:effectLst>
                  <a:outerShdw blurRad="38100" dist="38100" dir="2700000" algn="tl">
                    <a:srgbClr val="000000"/>
                  </a:outerShdw>
                </a:effectLst>
                <a:sym typeface="Math1" charset="2"/>
              </a:rPr>
              <a:t> </a:t>
            </a:r>
            <a:r>
              <a:rPr lang="en-US" sz="2000" dirty="0" err="1" smtClean="0">
                <a:solidFill>
                  <a:schemeClr val="tx1"/>
                </a:solidFill>
                <a:effectLst>
                  <a:outerShdw blurRad="38100" dist="38100" dir="2700000" algn="tl">
                    <a:srgbClr val="000000"/>
                  </a:outerShdw>
                </a:effectLst>
                <a:sym typeface="Math1" charset="2"/>
              </a:rPr>
              <a:t>Métral</a:t>
            </a:r>
            <a:r>
              <a:rPr lang="en-US" sz="2000" dirty="0" smtClean="0">
                <a:solidFill>
                  <a:schemeClr val="tx1"/>
                </a:solidFill>
                <a:effectLst>
                  <a:outerShdw blurRad="38100" dist="38100" dir="2700000" algn="tl">
                    <a:srgbClr val="000000"/>
                  </a:outerShdw>
                </a:effectLst>
                <a:sym typeface="Math1" charset="2"/>
              </a:rPr>
              <a:t> (with </a:t>
            </a:r>
            <a:r>
              <a:rPr lang="en-US" sz="2000" dirty="0" smtClean="0">
                <a:solidFill>
                  <a:schemeClr val="tx1"/>
                </a:solidFill>
                <a:effectLst>
                  <a:outerShdw blurRad="38100" dist="38100" dir="2700000" algn="tl">
                    <a:srgbClr val="000000"/>
                  </a:outerShdw>
                </a:effectLst>
                <a:sym typeface="Math1" charset="2"/>
              </a:rPr>
              <a:t>Bettina </a:t>
            </a:r>
            <a:r>
              <a:rPr lang="en-US" sz="2000" dirty="0" err="1" smtClean="0">
                <a:solidFill>
                  <a:schemeClr val="tx1"/>
                </a:solidFill>
                <a:effectLst>
                  <a:outerShdw blurRad="38100" dist="38100" dir="2700000" algn="tl">
                    <a:srgbClr val="000000"/>
                  </a:outerShdw>
                </a:effectLst>
                <a:sym typeface="Math1" charset="2"/>
              </a:rPr>
              <a:t>Mikulec</a:t>
            </a:r>
            <a:r>
              <a:rPr lang="en-US" sz="2000" dirty="0" smtClean="0">
                <a:solidFill>
                  <a:schemeClr val="tx1"/>
                </a:solidFill>
                <a:effectLst>
                  <a:outerShdw blurRad="38100" dist="38100" dir="2700000" algn="tl">
                    <a:srgbClr val="000000"/>
                  </a:outerShdw>
                </a:effectLst>
                <a:sym typeface="Math1" charset="2"/>
              </a:rPr>
              <a:t>, Klaus </a:t>
            </a:r>
            <a:r>
              <a:rPr lang="en-US" sz="2000" dirty="0" err="1" smtClean="0">
                <a:solidFill>
                  <a:schemeClr val="tx1"/>
                </a:solidFill>
                <a:effectLst>
                  <a:outerShdw blurRad="38100" dist="38100" dir="2700000" algn="tl">
                    <a:srgbClr val="000000"/>
                  </a:outerShdw>
                </a:effectLst>
                <a:sym typeface="Math1" charset="2"/>
              </a:rPr>
              <a:t>Hanke</a:t>
            </a:r>
            <a:r>
              <a:rPr lang="en-US" sz="2000" dirty="0" smtClean="0">
                <a:solidFill>
                  <a:schemeClr val="tx1"/>
                </a:solidFill>
                <a:effectLst>
                  <a:outerShdw blurRad="38100" dist="38100" dir="2700000" algn="tl">
                    <a:srgbClr val="000000"/>
                  </a:outerShdw>
                </a:effectLst>
                <a:sym typeface="Math1" charset="2"/>
              </a:rPr>
              <a:t>, Giovanni </a:t>
            </a:r>
            <a:r>
              <a:rPr lang="en-US" sz="2000" dirty="0" err="1" smtClean="0">
                <a:solidFill>
                  <a:schemeClr val="tx1"/>
                </a:solidFill>
                <a:effectLst>
                  <a:outerShdw blurRad="38100" dist="38100" dir="2700000" algn="tl">
                    <a:srgbClr val="000000"/>
                  </a:outerShdw>
                </a:effectLst>
                <a:sym typeface="Math1" charset="2"/>
              </a:rPr>
              <a:t>Rumolo</a:t>
            </a:r>
            <a:r>
              <a:rPr lang="en-US" sz="2000" dirty="0" smtClean="0">
                <a:solidFill>
                  <a:schemeClr val="tx1"/>
                </a:solidFill>
                <a:effectLst>
                  <a:outerShdw blurRad="38100" dist="38100" dir="2700000" algn="tl">
                    <a:srgbClr val="000000"/>
                  </a:outerShdw>
                </a:effectLst>
                <a:sym typeface="Math1" charset="2"/>
              </a:rPr>
              <a:t>)</a:t>
            </a:r>
            <a:endParaRPr lang="en-US" sz="2000" dirty="0" smtClean="0">
              <a:solidFill>
                <a:schemeClr val="tx1"/>
              </a:solidFill>
              <a:effectLst>
                <a:outerShdw blurRad="38100" dist="38100" dir="2700000" algn="tl">
                  <a:srgbClr val="000000"/>
                </a:outerShdw>
              </a:effectLst>
              <a:sym typeface="Math1" charset="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7" name="Date Placeholder 2"/>
          <p:cNvSpPr>
            <a:spLocks noGrp="1"/>
          </p:cNvSpPr>
          <p:nvPr>
            <p:ph type="dt" sz="quarter" idx="10"/>
          </p:nvPr>
        </p:nvSpPr>
        <p:spPr>
          <a:xfrm>
            <a:off x="76200" y="6477000"/>
            <a:ext cx="9144000" cy="457200"/>
          </a:xfrm>
          <a:noFill/>
        </p:spPr>
        <p:txBody>
          <a:bodyPr/>
          <a:lstStyle/>
          <a:p>
            <a:r>
              <a:rPr lang="en-US" smtClean="0"/>
              <a:t>Elias Métral, ICE meeting, 22/08/2012                                                                                                                                                                                                                   /4</a:t>
            </a:r>
            <a:endParaRPr lang="en-US" dirty="0"/>
          </a:p>
        </p:txBody>
      </p:sp>
      <p:sp>
        <p:nvSpPr>
          <p:cNvPr id="6148" name="Slide Number Placeholder 9"/>
          <p:cNvSpPr>
            <a:spLocks noGrp="1"/>
          </p:cNvSpPr>
          <p:nvPr>
            <p:ph type="sldNum" sz="quarter" idx="11"/>
          </p:nvPr>
        </p:nvSpPr>
        <p:spPr>
          <a:noFill/>
        </p:spPr>
        <p:txBody>
          <a:bodyPr/>
          <a:lstStyle/>
          <a:p>
            <a:fld id="{AD0275A0-8384-5A41-BEFD-EBDF0727E5D1}" type="slidenum">
              <a:rPr lang="en-US" sz="1000" smtClean="0"/>
              <a:pPr/>
              <a:t>2</a:t>
            </a:fld>
            <a:endParaRPr lang="en-US" sz="1000" dirty="0" smtClean="0"/>
          </a:p>
        </p:txBody>
      </p:sp>
      <p:pic>
        <p:nvPicPr>
          <p:cNvPr id="41" name="Picture 40"/>
          <p:cNvPicPr>
            <a:picLocks noChangeAspect="1"/>
          </p:cNvPicPr>
          <p:nvPr/>
        </p:nvPicPr>
        <mc:AlternateContent>
          <mc:Choice xmlns:ma="http://schemas.microsoft.com/office/mac/drawingml/2008/main" Requires="ma">
            <p:blipFill>
              <a:blip r:embed="rId3"/>
              <a:stretch>
                <a:fillRect/>
              </a:stretch>
            </p:blipFill>
          </mc:Choice>
          <mc:Fallback>
            <p:blipFill>
              <a:blip r:embed="rId4"/>
              <a:stretch>
                <a:fillRect/>
              </a:stretch>
            </p:blipFill>
          </mc:Fallback>
        </mc:AlternateContent>
        <p:spPr>
          <a:xfrm>
            <a:off x="4377148" y="0"/>
            <a:ext cx="4766852" cy="3505200"/>
          </a:xfrm>
          <a:prstGeom prst="rect">
            <a:avLst/>
          </a:prstGeom>
          <a:solidFill>
            <a:srgbClr val="FFFFFF"/>
          </a:solidFill>
        </p:spPr>
      </p:pic>
      <p:pic>
        <p:nvPicPr>
          <p:cNvPr id="42" name="Picture 41"/>
          <p:cNvPicPr>
            <a:picLocks noChangeAspect="1"/>
          </p:cNvPicPr>
          <p:nvPr/>
        </p:nvPicPr>
        <mc:AlternateContent>
          <mc:Choice xmlns:ma="http://schemas.microsoft.com/office/mac/drawingml/2008/main" Requires="ma">
            <p:blipFill>
              <a:blip r:embed="rId5"/>
              <a:stretch>
                <a:fillRect/>
              </a:stretch>
            </p:blipFill>
          </mc:Choice>
          <mc:Fallback>
            <p:blipFill>
              <a:blip r:embed="rId6"/>
              <a:stretch>
                <a:fillRect/>
              </a:stretch>
            </p:blipFill>
          </mc:Fallback>
        </mc:AlternateContent>
        <p:spPr>
          <a:xfrm>
            <a:off x="0" y="736600"/>
            <a:ext cx="4096070" cy="6121400"/>
          </a:xfrm>
          <a:prstGeom prst="rect">
            <a:avLst/>
          </a:prstGeom>
        </p:spPr>
      </p:pic>
      <p:sp>
        <p:nvSpPr>
          <p:cNvPr id="43" name="Rectangle 2"/>
          <p:cNvSpPr txBox="1">
            <a:spLocks noChangeArrowheads="1"/>
          </p:cNvSpPr>
          <p:nvPr/>
        </p:nvSpPr>
        <p:spPr bwMode="auto">
          <a:xfrm>
            <a:off x="1371600" y="152400"/>
            <a:ext cx="13716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2000" kern="0" dirty="0" smtClean="0">
                <a:solidFill>
                  <a:schemeClr val="tx1"/>
                </a:solidFill>
                <a:effectLst>
                  <a:outerShdw blurRad="38100" dist="38100" dir="2700000" algn="tl">
                    <a:srgbClr val="000000"/>
                  </a:outerShdw>
                </a:effectLst>
                <a:latin typeface="+mj-lt"/>
                <a:ea typeface="ＭＳ Ｐゴシック" pitchFamily="-106" charset="-128"/>
                <a:cs typeface="ＭＳ Ｐゴシック" pitchFamily="-106" charset="-128"/>
              </a:rPr>
              <a:t>2007</a:t>
            </a:r>
            <a:endParaRPr kumimoji="0" lang="en-US"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j-lt"/>
              <a:ea typeface="ＭＳ Ｐゴシック" pitchFamily="-106" charset="-128"/>
              <a:cs typeface="ＭＳ Ｐゴシック" pitchFamily="-106" charset="-128"/>
            </a:endParaRPr>
          </a:p>
        </p:txBody>
      </p:sp>
      <p:sp>
        <p:nvSpPr>
          <p:cNvPr id="45" name="Rectangle 2"/>
          <p:cNvSpPr txBox="1">
            <a:spLocks noChangeArrowheads="1"/>
          </p:cNvSpPr>
          <p:nvPr/>
        </p:nvSpPr>
        <p:spPr bwMode="auto">
          <a:xfrm>
            <a:off x="7620000" y="838200"/>
            <a:ext cx="1371600" cy="685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2000" kern="0" dirty="0" smtClean="0">
                <a:solidFill>
                  <a:schemeClr val="accent2"/>
                </a:solidFill>
                <a:effectLst>
                  <a:outerShdw blurRad="38100" dist="38100" dir="2700000" algn="tl">
                    <a:srgbClr val="000000"/>
                  </a:outerShdw>
                </a:effectLst>
                <a:latin typeface="+mj-lt"/>
                <a:ea typeface="ＭＳ Ｐゴシック" pitchFamily="-106" charset="-128"/>
                <a:cs typeface="ＭＳ Ｐゴシック" pitchFamily="-106" charset="-128"/>
              </a:rPr>
              <a:t>2010</a:t>
            </a:r>
            <a:r>
              <a:rPr lang="en-US" sz="2000" kern="0" dirty="0" smtClean="0">
                <a:solidFill>
                  <a:schemeClr val="accent2"/>
                </a:solidFill>
                <a:effectLst>
                  <a:outerShdw blurRad="38100" dist="38100" dir="2700000" algn="tl">
                    <a:srgbClr val="000000"/>
                  </a:outerShdw>
                </a:effectLst>
                <a:latin typeface="+mj-lt"/>
                <a:ea typeface="ＭＳ Ｐゴシック" pitchFamily="-106" charset="-128"/>
                <a:cs typeface="ＭＳ Ｐゴシック" pitchFamily="-106" charset="-128"/>
              </a:rPr>
              <a:t> </a:t>
            </a:r>
            <a:br>
              <a:rPr lang="en-US" sz="2000" kern="0" dirty="0" smtClean="0">
                <a:solidFill>
                  <a:schemeClr val="accent2"/>
                </a:solidFill>
                <a:effectLst>
                  <a:outerShdw blurRad="38100" dist="38100" dir="2700000" algn="tl">
                    <a:srgbClr val="000000"/>
                  </a:outerShdw>
                </a:effectLst>
                <a:latin typeface="+mj-lt"/>
                <a:ea typeface="ＭＳ Ｐゴシック" pitchFamily="-106" charset="-128"/>
                <a:cs typeface="ＭＳ Ｐゴシック" pitchFamily="-106" charset="-128"/>
              </a:rPr>
            </a:br>
            <a:r>
              <a:rPr lang="en-US" sz="2000" kern="0" dirty="0" smtClean="0">
                <a:solidFill>
                  <a:schemeClr val="accent2"/>
                </a:solidFill>
                <a:effectLst>
                  <a:outerShdw blurRad="38100" dist="38100" dir="2700000" algn="tl">
                    <a:srgbClr val="000000"/>
                  </a:outerShdw>
                </a:effectLst>
                <a:latin typeface="+mj-lt"/>
                <a:ea typeface="ＭＳ Ｐゴシック" pitchFamily="-106" charset="-128"/>
                <a:cs typeface="ＭＳ Ｐゴシック" pitchFamily="-106" charset="-128"/>
              </a:rPr>
              <a:t>&amp; 2011</a:t>
            </a:r>
            <a:endParaRPr kumimoji="0" lang="en-US" sz="2000" b="1" i="0" u="none" strike="noStrike" kern="0" cap="none" spc="0" normalizeH="0" baseline="0" noProof="0" dirty="0" smtClean="0">
              <a:ln>
                <a:noFill/>
              </a:ln>
              <a:solidFill>
                <a:schemeClr val="accent2"/>
              </a:solidFill>
              <a:effectLst>
                <a:outerShdw blurRad="38100" dist="38100" dir="2700000" algn="tl">
                  <a:srgbClr val="000000"/>
                </a:outerShdw>
              </a:effectLst>
              <a:uLnTx/>
              <a:uFillTx/>
              <a:latin typeface="+mj-lt"/>
              <a:ea typeface="ＭＳ Ｐゴシック" pitchFamily="-106" charset="-128"/>
              <a:cs typeface="ＭＳ Ｐゴシック" pitchFamily="-106" charset="-128"/>
            </a:endParaRPr>
          </a:p>
        </p:txBody>
      </p:sp>
      <p:pic>
        <p:nvPicPr>
          <p:cNvPr id="8" name="Picture 7"/>
          <p:cNvPicPr>
            <a:picLocks noChangeAspect="1"/>
          </p:cNvPicPr>
          <p:nvPr/>
        </p:nvPicPr>
        <mc:AlternateContent>
          <mc:Choice xmlns:ma="http://schemas.microsoft.com/office/mac/drawingml/2008/main" Requires="ma">
            <p:blipFill>
              <a:blip r:embed="rId7"/>
              <a:stretch>
                <a:fillRect/>
              </a:stretch>
            </p:blipFill>
          </mc:Choice>
          <mc:Fallback>
            <p:blipFill>
              <a:blip r:embed="rId8"/>
              <a:stretch>
                <a:fillRect/>
              </a:stretch>
            </p:blipFill>
          </mc:Fallback>
        </mc:AlternateContent>
        <p:spPr>
          <a:xfrm>
            <a:off x="4414180" y="3581400"/>
            <a:ext cx="4729820" cy="3276600"/>
          </a:xfrm>
          <a:prstGeom prst="rect">
            <a:avLst/>
          </a:prstGeom>
          <a:solidFill>
            <a:srgbClr val="FFFFFF"/>
          </a:solidFill>
        </p:spPr>
      </p:pic>
      <p:sp>
        <p:nvSpPr>
          <p:cNvPr id="9" name="Rectangle 2"/>
          <p:cNvSpPr txBox="1">
            <a:spLocks noChangeArrowheads="1"/>
          </p:cNvSpPr>
          <p:nvPr/>
        </p:nvSpPr>
        <p:spPr bwMode="auto">
          <a:xfrm>
            <a:off x="5410200" y="3810000"/>
            <a:ext cx="1371600" cy="685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2000" kern="0" dirty="0" smtClean="0">
                <a:solidFill>
                  <a:schemeClr val="accent2"/>
                </a:solidFill>
                <a:effectLst>
                  <a:outerShdw blurRad="38100" dist="38100" dir="2700000" algn="tl">
                    <a:srgbClr val="000000"/>
                  </a:outerShdw>
                </a:effectLst>
                <a:latin typeface="+mj-lt"/>
                <a:ea typeface="ＭＳ Ｐゴシック" pitchFamily="-106" charset="-128"/>
                <a:cs typeface="ＭＳ Ｐゴシック" pitchFamily="-106" charset="-128"/>
              </a:rPr>
              <a:t>2012</a:t>
            </a:r>
            <a:endParaRPr kumimoji="0" lang="en-US" sz="2000" b="1" i="0" u="none" strike="noStrike" kern="0" cap="none" spc="0" normalizeH="0" baseline="0" noProof="0" dirty="0" smtClean="0">
              <a:ln>
                <a:noFill/>
              </a:ln>
              <a:solidFill>
                <a:schemeClr val="accent2"/>
              </a:solidFill>
              <a:effectLst>
                <a:outerShdw blurRad="38100" dist="38100" dir="2700000" algn="tl">
                  <a:srgbClr val="000000"/>
                </a:outerShdw>
              </a:effectLst>
              <a:uLnTx/>
              <a:uFillTx/>
              <a:latin typeface="+mj-lt"/>
              <a:ea typeface="ＭＳ Ｐゴシック" pitchFamily="-106" charset="-128"/>
              <a:cs typeface="ＭＳ Ｐゴシック" pitchFamily="-106" charset="-128"/>
            </a:endParaRPr>
          </a:p>
        </p:txBody>
      </p:sp>
      <p:sp>
        <p:nvSpPr>
          <p:cNvPr id="10" name="Rectangle 2"/>
          <p:cNvSpPr txBox="1">
            <a:spLocks noChangeArrowheads="1"/>
          </p:cNvSpPr>
          <p:nvPr/>
        </p:nvSpPr>
        <p:spPr bwMode="auto">
          <a:xfrm>
            <a:off x="6781800" y="5105400"/>
            <a:ext cx="21336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600" i="1" kern="0" dirty="0" smtClean="0">
                <a:effectLst>
                  <a:outerShdw blurRad="38100" dist="38100" dir="2700000" algn="tl">
                    <a:srgbClr val="000000"/>
                  </a:outerShdw>
                </a:effectLst>
                <a:latin typeface="+mj-lt"/>
                <a:ea typeface="ＭＳ Ｐゴシック" pitchFamily="-106" charset="-128"/>
                <a:cs typeface="ＭＳ Ｐゴシック" pitchFamily="-106" charset="-128"/>
              </a:rPr>
              <a:t>Bettina </a:t>
            </a:r>
            <a:r>
              <a:rPr lang="en-US" sz="1600" i="1" kern="0" dirty="0" err="1" smtClean="0">
                <a:effectLst>
                  <a:outerShdw blurRad="38100" dist="38100" dir="2700000" algn="tl">
                    <a:srgbClr val="000000"/>
                  </a:outerShdw>
                </a:effectLst>
                <a:latin typeface="+mj-lt"/>
                <a:ea typeface="ＭＳ Ｐゴシック" pitchFamily="-106" charset="-128"/>
                <a:cs typeface="ＭＳ Ｐゴシック" pitchFamily="-106" charset="-128"/>
              </a:rPr>
              <a:t>Mikulec</a:t>
            </a:r>
            <a:r>
              <a:rPr lang="en-US" sz="1600" i="1" kern="0" dirty="0" smtClean="0">
                <a:effectLst>
                  <a:outerShdw blurRad="38100" dist="38100" dir="2700000" algn="tl">
                    <a:srgbClr val="000000"/>
                  </a:outerShdw>
                </a:effectLst>
                <a:latin typeface="+mj-lt"/>
                <a:ea typeface="ＭＳ Ｐゴシック" pitchFamily="-106" charset="-128"/>
                <a:cs typeface="ＭＳ Ｐゴシック" pitchFamily="-106" charset="-128"/>
              </a:rPr>
              <a:t> </a:t>
            </a: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600" i="1" kern="0" dirty="0" smtClean="0">
                <a:effectLst>
                  <a:outerShdw blurRad="38100" dist="38100" dir="2700000" algn="tl">
                    <a:srgbClr val="000000"/>
                  </a:outerShdw>
                </a:effectLst>
                <a:latin typeface="+mj-lt"/>
                <a:ea typeface="ＭＳ Ｐゴシック" pitchFamily="-106" charset="-128"/>
                <a:cs typeface="ＭＳ Ｐゴシック" pitchFamily="-106" charset="-128"/>
              </a:rPr>
              <a:t>(CMAC, 2012)</a:t>
            </a:r>
            <a:endParaRPr kumimoji="0" lang="en-US" sz="1600" b="1" i="1" u="none" strike="noStrike" kern="0" cap="none" spc="0" normalizeH="0" baseline="0" noProof="0" dirty="0" smtClean="0">
              <a:ln>
                <a:noFill/>
              </a:ln>
              <a:effectLst>
                <a:outerShdw blurRad="38100" dist="38100" dir="2700000" algn="tl">
                  <a:srgbClr val="000000"/>
                </a:outerShdw>
              </a:effectLst>
              <a:uLnTx/>
              <a:uFillTx/>
              <a:latin typeface="+mj-lt"/>
              <a:ea typeface="ＭＳ Ｐゴシック" pitchFamily="-106" charset="-128"/>
              <a:cs typeface="ＭＳ Ｐゴシック" pitchFamily="-106"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7" name="Date Placeholder 2"/>
          <p:cNvSpPr>
            <a:spLocks noGrp="1"/>
          </p:cNvSpPr>
          <p:nvPr>
            <p:ph type="dt" sz="quarter" idx="10"/>
          </p:nvPr>
        </p:nvSpPr>
        <p:spPr>
          <a:xfrm>
            <a:off x="76200" y="6477000"/>
            <a:ext cx="9144000" cy="457200"/>
          </a:xfrm>
          <a:noFill/>
        </p:spPr>
        <p:txBody>
          <a:bodyPr/>
          <a:lstStyle/>
          <a:p>
            <a:r>
              <a:rPr lang="en-US" smtClean="0"/>
              <a:t>Elias Métral, ICE meeting, 22/08/2012                                                                                                                                                                                                                   /4</a:t>
            </a:r>
            <a:endParaRPr lang="en-US" dirty="0"/>
          </a:p>
        </p:txBody>
      </p:sp>
      <p:sp>
        <p:nvSpPr>
          <p:cNvPr id="6148" name="Slide Number Placeholder 9"/>
          <p:cNvSpPr>
            <a:spLocks noGrp="1"/>
          </p:cNvSpPr>
          <p:nvPr>
            <p:ph type="sldNum" sz="quarter" idx="11"/>
          </p:nvPr>
        </p:nvSpPr>
        <p:spPr>
          <a:noFill/>
        </p:spPr>
        <p:txBody>
          <a:bodyPr/>
          <a:lstStyle/>
          <a:p>
            <a:fld id="{AD0275A0-8384-5A41-BEFD-EBDF0727E5D1}" type="slidenum">
              <a:rPr lang="en-US" sz="1000" smtClean="0"/>
              <a:pPr/>
              <a:t>3</a:t>
            </a:fld>
            <a:endParaRPr lang="en-US" sz="1000" dirty="0" smtClean="0"/>
          </a:p>
        </p:txBody>
      </p:sp>
      <p:pic>
        <p:nvPicPr>
          <p:cNvPr id="8" name="Picture 7"/>
          <p:cNvPicPr>
            <a:picLocks noChangeAspect="1"/>
          </p:cNvPicPr>
          <p:nvPr/>
        </p:nvPicPr>
        <mc:AlternateContent>
          <mc:Choice xmlns:ma="http://schemas.microsoft.com/office/mac/drawingml/2008/main" Requires="ma">
            <p:blipFill>
              <a:blip r:embed="rId3"/>
              <a:stretch>
                <a:fillRect/>
              </a:stretch>
            </p:blipFill>
          </mc:Choice>
          <mc:Fallback>
            <p:blipFill>
              <a:blip r:embed="rId4"/>
              <a:stretch>
                <a:fillRect/>
              </a:stretch>
            </p:blipFill>
          </mc:Fallback>
        </mc:AlternateContent>
        <p:spPr>
          <a:xfrm>
            <a:off x="152400" y="733905"/>
            <a:ext cx="8855808" cy="5590695"/>
          </a:xfrm>
          <a:prstGeom prst="rect">
            <a:avLst/>
          </a:prstGeom>
          <a:solidFill>
            <a:srgbClr val="FFFFFF"/>
          </a:solidFill>
        </p:spPr>
      </p:pic>
      <p:sp>
        <p:nvSpPr>
          <p:cNvPr id="9" name="Rectangle 2"/>
          <p:cNvSpPr txBox="1">
            <a:spLocks noChangeArrowheads="1"/>
          </p:cNvSpPr>
          <p:nvPr/>
        </p:nvSpPr>
        <p:spPr bwMode="auto">
          <a:xfrm>
            <a:off x="5410200" y="5486400"/>
            <a:ext cx="35052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800" i="1" kern="0" dirty="0" smtClean="0">
                <a:effectLst>
                  <a:outerShdw blurRad="38100" dist="38100" dir="2700000" algn="tl">
                    <a:srgbClr val="000000"/>
                  </a:outerShdw>
                </a:effectLst>
                <a:latin typeface="+mj-lt"/>
                <a:ea typeface="ＭＳ Ｐゴシック" pitchFamily="-106" charset="-128"/>
                <a:cs typeface="ＭＳ Ｐゴシック" pitchFamily="-106" charset="-128"/>
              </a:rPr>
              <a:t>Bettina </a:t>
            </a:r>
            <a:r>
              <a:rPr lang="en-US" sz="1800" i="1" kern="0" dirty="0" err="1" smtClean="0">
                <a:effectLst>
                  <a:outerShdw blurRad="38100" dist="38100" dir="2700000" algn="tl">
                    <a:srgbClr val="000000"/>
                  </a:outerShdw>
                </a:effectLst>
                <a:latin typeface="+mj-lt"/>
                <a:ea typeface="ＭＳ Ｐゴシック" pitchFamily="-106" charset="-128"/>
                <a:cs typeface="ＭＳ Ｐゴシック" pitchFamily="-106" charset="-128"/>
              </a:rPr>
              <a:t>Mikulec</a:t>
            </a:r>
            <a:r>
              <a:rPr lang="en-US" sz="1800" i="1" kern="0" dirty="0" smtClean="0">
                <a:effectLst>
                  <a:outerShdw blurRad="38100" dist="38100" dir="2700000" algn="tl">
                    <a:srgbClr val="000000"/>
                  </a:outerShdw>
                </a:effectLst>
                <a:latin typeface="+mj-lt"/>
                <a:ea typeface="ＭＳ Ｐゴシック" pitchFamily="-106" charset="-128"/>
                <a:cs typeface="ＭＳ Ｐゴシック" pitchFamily="-106" charset="-128"/>
              </a:rPr>
              <a:t> (CMAC, 2012)</a:t>
            </a:r>
            <a:endParaRPr kumimoji="0" lang="en-US" sz="1800" b="1" i="1" u="none" strike="noStrike" kern="0" cap="none" spc="0" normalizeH="0" baseline="0" noProof="0" dirty="0" smtClean="0">
              <a:ln>
                <a:noFill/>
              </a:ln>
              <a:effectLst>
                <a:outerShdw blurRad="38100" dist="38100" dir="2700000" algn="tl">
                  <a:srgbClr val="000000"/>
                </a:outerShdw>
              </a:effectLst>
              <a:uLnTx/>
              <a:uFillTx/>
              <a:latin typeface="+mj-lt"/>
              <a:ea typeface="ＭＳ Ｐゴシック" pitchFamily="-106" charset="-128"/>
              <a:cs typeface="ＭＳ Ｐゴシック" pitchFamily="-106"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7" name="Date Placeholder 2"/>
          <p:cNvSpPr>
            <a:spLocks noGrp="1"/>
          </p:cNvSpPr>
          <p:nvPr>
            <p:ph type="dt" sz="quarter" idx="10"/>
          </p:nvPr>
        </p:nvSpPr>
        <p:spPr>
          <a:xfrm>
            <a:off x="76200" y="6477000"/>
            <a:ext cx="9144000" cy="457200"/>
          </a:xfrm>
          <a:noFill/>
        </p:spPr>
        <p:txBody>
          <a:bodyPr/>
          <a:lstStyle/>
          <a:p>
            <a:r>
              <a:rPr lang="en-US" smtClean="0"/>
              <a:t>Elias Métral, ICE meeting, 22/08/2012                                                                                                                                                                                                                   /4</a:t>
            </a:r>
            <a:endParaRPr lang="en-US" dirty="0"/>
          </a:p>
        </p:txBody>
      </p:sp>
      <p:sp>
        <p:nvSpPr>
          <p:cNvPr id="6148" name="Slide Number Placeholder 9"/>
          <p:cNvSpPr>
            <a:spLocks noGrp="1"/>
          </p:cNvSpPr>
          <p:nvPr>
            <p:ph type="sldNum" sz="quarter" idx="11"/>
          </p:nvPr>
        </p:nvSpPr>
        <p:spPr>
          <a:noFill/>
        </p:spPr>
        <p:txBody>
          <a:bodyPr/>
          <a:lstStyle/>
          <a:p>
            <a:fld id="{AD0275A0-8384-5A41-BEFD-EBDF0727E5D1}" type="slidenum">
              <a:rPr lang="en-US" sz="1000" smtClean="0"/>
              <a:pPr/>
              <a:t>4</a:t>
            </a:fld>
            <a:endParaRPr lang="en-US" sz="1000" dirty="0" smtClean="0"/>
          </a:p>
        </p:txBody>
      </p:sp>
      <p:sp>
        <p:nvSpPr>
          <p:cNvPr id="7" name="Rectangle 2"/>
          <p:cNvSpPr>
            <a:spLocks noGrp="1" noChangeArrowheads="1"/>
          </p:cNvSpPr>
          <p:nvPr>
            <p:ph type="title"/>
          </p:nvPr>
        </p:nvSpPr>
        <p:spPr>
          <a:xfrm>
            <a:off x="76200" y="0"/>
            <a:ext cx="9067800" cy="533400"/>
          </a:xfrm>
          <a:noFill/>
          <a:ln/>
        </p:spPr>
        <p:txBody>
          <a:bodyPr/>
          <a:lstStyle/>
          <a:p>
            <a:pPr algn="ctr"/>
            <a:r>
              <a:rPr lang="en-US" sz="2400" dirty="0" smtClean="0">
                <a:solidFill>
                  <a:schemeClr val="tx1"/>
                </a:solidFill>
              </a:rPr>
              <a:t>Next steps</a:t>
            </a:r>
          </a:p>
        </p:txBody>
      </p:sp>
      <p:sp>
        <p:nvSpPr>
          <p:cNvPr id="8" name="Rectangle 55"/>
          <p:cNvSpPr>
            <a:spLocks noChangeArrowheads="1"/>
          </p:cNvSpPr>
          <p:nvPr/>
        </p:nvSpPr>
        <p:spPr bwMode="auto">
          <a:xfrm>
            <a:off x="457200" y="762000"/>
            <a:ext cx="8458200" cy="5486400"/>
          </a:xfrm>
          <a:prstGeom prst="rect">
            <a:avLst/>
          </a:prstGeom>
          <a:noFill/>
          <a:ln w="9525">
            <a:noFill/>
            <a:miter lim="800000"/>
            <a:headEnd/>
            <a:tailEnd/>
          </a:ln>
        </p:spPr>
        <p:txBody>
          <a:bodyPr lIns="92075" tIns="46038" rIns="92075" bIns="46038">
            <a:prstTxWarp prst="textNoShape">
              <a:avLst/>
            </a:prstTxWarp>
          </a:bodyPr>
          <a:lstStyle/>
          <a:p>
            <a:pPr marL="342900" indent="-342900" algn="just">
              <a:lnSpc>
                <a:spcPct val="120000"/>
              </a:lnSpc>
              <a:buFont typeface="Monotype Sorts" pitchFamily="-109" charset="2"/>
              <a:buChar char="u"/>
              <a:tabLst>
                <a:tab pos="1146175" algn="l"/>
              </a:tabLst>
            </a:pPr>
            <a:r>
              <a:rPr lang="en-US" sz="2000" dirty="0" smtClean="0">
                <a:solidFill>
                  <a:schemeClr val="hlink"/>
                </a:solidFill>
                <a:latin typeface="Arial" pitchFamily="-109" charset="0"/>
                <a:sym typeface="Symbol" pitchFamily="-109" charset="2"/>
              </a:rPr>
              <a:t>One </a:t>
            </a:r>
            <a:r>
              <a:rPr lang="en-US" sz="2000" dirty="0" smtClean="0">
                <a:solidFill>
                  <a:schemeClr val="hlink"/>
                </a:solidFill>
                <a:latin typeface="Arial" pitchFamily="-109" charset="0"/>
                <a:sym typeface="Symbol" pitchFamily="-109" charset="2"/>
              </a:rPr>
              <a:t>should</a:t>
            </a:r>
            <a:r>
              <a:rPr lang="en-US" sz="2000" dirty="0" smtClean="0">
                <a:solidFill>
                  <a:schemeClr val="hlink"/>
                </a:solidFill>
                <a:latin typeface="Arial" pitchFamily="-109" charset="0"/>
                <a:sym typeface="Symbol" pitchFamily="-109" charset="2"/>
              </a:rPr>
              <a:t> try </a:t>
            </a:r>
            <a:r>
              <a:rPr lang="en-US" sz="2000" dirty="0" smtClean="0">
                <a:solidFill>
                  <a:schemeClr val="hlink"/>
                </a:solidFill>
                <a:latin typeface="Arial" pitchFamily="-109" charset="0"/>
                <a:sym typeface="Symbol" pitchFamily="-109" charset="2"/>
              </a:rPr>
              <a:t>and understand what happened for each year (changes of working points, re-alignment,</a:t>
            </a:r>
            <a:r>
              <a:rPr lang="en-US" sz="2000" dirty="0" smtClean="0">
                <a:solidFill>
                  <a:schemeClr val="hlink"/>
                </a:solidFill>
                <a:latin typeface="Arial" pitchFamily="-109" charset="0"/>
                <a:sym typeface="Symbol" pitchFamily="-109" charset="2"/>
              </a:rPr>
              <a:t> optics changes, etc</a:t>
            </a:r>
            <a:r>
              <a:rPr lang="en-US" sz="2000" dirty="0" smtClean="0">
                <a:solidFill>
                  <a:schemeClr val="hlink"/>
                </a:solidFill>
                <a:latin typeface="Arial" pitchFamily="-109" charset="0"/>
                <a:sym typeface="Symbol" pitchFamily="-109" charset="2"/>
              </a:rPr>
              <a:t>.) which could explain</a:t>
            </a:r>
            <a:r>
              <a:rPr lang="en-US" sz="2000" dirty="0" smtClean="0">
                <a:solidFill>
                  <a:schemeClr val="hlink"/>
                </a:solidFill>
                <a:latin typeface="Arial" pitchFamily="-109" charset="0"/>
                <a:sym typeface="Symbol" pitchFamily="-109" charset="2"/>
              </a:rPr>
              <a:t> the differences</a:t>
            </a:r>
          </a:p>
          <a:p>
            <a:pPr marL="342900" indent="-342900" algn="just">
              <a:lnSpc>
                <a:spcPct val="120000"/>
              </a:lnSpc>
              <a:buFont typeface="Monotype Sorts" pitchFamily="-109" charset="2"/>
              <a:buChar char="u"/>
              <a:tabLst>
                <a:tab pos="1146175" algn="l"/>
              </a:tabLst>
            </a:pPr>
            <a:r>
              <a:rPr lang="en-US" sz="2000" dirty="0" smtClean="0">
                <a:solidFill>
                  <a:schemeClr val="hlink"/>
                </a:solidFill>
                <a:latin typeface="Arial" pitchFamily="-109" charset="0"/>
                <a:sym typeface="Symbol" pitchFamily="-109" charset="2"/>
              </a:rPr>
              <a:t>Can we go continue to increase the beam brightness? Where is the limit as it keeps going down year after year (certainly also due to careful adjustments weeks after weeks from the operators)?</a:t>
            </a:r>
          </a:p>
          <a:p>
            <a:pPr marL="342900" indent="-342900" algn="just">
              <a:lnSpc>
                <a:spcPct val="120000"/>
              </a:lnSpc>
              <a:buFont typeface="Monotype Sorts" pitchFamily="-109" charset="2"/>
              <a:buChar char="u"/>
              <a:tabLst>
                <a:tab pos="1146175" algn="l"/>
              </a:tabLst>
            </a:pPr>
            <a:r>
              <a:rPr lang="en-US" sz="2000" dirty="0" smtClean="0">
                <a:solidFill>
                  <a:schemeClr val="hlink"/>
                </a:solidFill>
                <a:latin typeface="Arial" pitchFamily="-109" charset="0"/>
                <a:sym typeface="Symbol" pitchFamily="-109" charset="2"/>
              </a:rPr>
              <a:t>It is also linked to the longitudinal parameters: </a:t>
            </a:r>
            <a:r>
              <a:rPr lang="en-US" sz="2000" dirty="0" smtClean="0">
                <a:solidFill>
                  <a:schemeClr val="hlink"/>
                </a:solidFill>
                <a:latin typeface="Arial" pitchFamily="-109" charset="0"/>
                <a:sym typeface="Symbol" pitchFamily="-109" charset="2"/>
              </a:rPr>
              <a:t>c</a:t>
            </a:r>
            <a:r>
              <a:rPr lang="en-US" sz="2000" dirty="0" smtClean="0">
                <a:solidFill>
                  <a:schemeClr val="hlink"/>
                </a:solidFill>
                <a:latin typeface="Arial" pitchFamily="-109" charset="0"/>
                <a:sym typeface="Symbol" pitchFamily="-109" charset="2"/>
              </a:rPr>
              <a:t>an we have some margin there? </a:t>
            </a:r>
          </a:p>
          <a:p>
            <a:pPr marL="342900" indent="-342900" algn="just">
              <a:lnSpc>
                <a:spcPct val="120000"/>
              </a:lnSpc>
              <a:buFont typeface="Monotype Sorts" pitchFamily="-109" charset="2"/>
              <a:buChar char="u"/>
              <a:tabLst>
                <a:tab pos="1146175" algn="l"/>
              </a:tabLst>
            </a:pPr>
            <a:r>
              <a:rPr lang="en-US" sz="2000" dirty="0" smtClean="0">
                <a:solidFill>
                  <a:schemeClr val="hlink"/>
                </a:solidFill>
                <a:latin typeface="Arial" pitchFamily="-109" charset="0"/>
                <a:sym typeface="Symbol" pitchFamily="-109" charset="2"/>
              </a:rPr>
              <a:t>L</a:t>
            </a:r>
            <a:r>
              <a:rPr lang="en-US" sz="2000" dirty="0" smtClean="0">
                <a:solidFill>
                  <a:schemeClr val="hlink"/>
                </a:solidFill>
                <a:latin typeface="Arial" pitchFamily="-109" charset="0"/>
                <a:sym typeface="Symbol" pitchFamily="-109" charset="2"/>
              </a:rPr>
              <a:t>onger bunches at PS injection would help for space charge, but it would be detrimental for the longitudinal plane. Still no margin? Satellites were a concern in the past but they do not seem to be an issue anymore in the LHC. Does this change the picture?</a:t>
            </a:r>
          </a:p>
          <a:p>
            <a:pPr marL="342900" indent="-342900" algn="just">
              <a:lnSpc>
                <a:spcPct val="120000"/>
              </a:lnSpc>
              <a:buFont typeface="Monotype Sorts" pitchFamily="-109" charset="2"/>
              <a:buChar char="u"/>
              <a:tabLst>
                <a:tab pos="1146175" algn="l"/>
              </a:tabLst>
            </a:pPr>
            <a:r>
              <a:rPr lang="en-US" sz="2000" dirty="0" smtClean="0">
                <a:solidFill>
                  <a:schemeClr val="hlink"/>
                </a:solidFill>
                <a:latin typeface="Arial" pitchFamily="-109" charset="0"/>
                <a:sym typeface="Symbol" pitchFamily="-109" charset="2"/>
              </a:rPr>
              <a:t>Others?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n-Screen Presentation 1">
  <a:themeElements>
    <a:clrScheme name="On-Screen Presentation 1 1">
      <a:dk1>
        <a:srgbClr val="2A004E"/>
      </a:dk1>
      <a:lt1>
        <a:srgbClr val="FFFFFF"/>
      </a:lt1>
      <a:dk2>
        <a:srgbClr val="500093"/>
      </a:dk2>
      <a:lt2>
        <a:srgbClr val="00CCCC"/>
      </a:lt2>
      <a:accent1>
        <a:srgbClr val="D60093"/>
      </a:accent1>
      <a:accent2>
        <a:srgbClr val="0000FF"/>
      </a:accent2>
      <a:accent3>
        <a:srgbClr val="B3AAC8"/>
      </a:accent3>
      <a:accent4>
        <a:srgbClr val="DADADA"/>
      </a:accent4>
      <a:accent5>
        <a:srgbClr val="E8AAC8"/>
      </a:accent5>
      <a:accent6>
        <a:srgbClr val="0000E7"/>
      </a:accent6>
      <a:hlink>
        <a:srgbClr val="FFFF00"/>
      </a:hlink>
      <a:folHlink>
        <a:srgbClr val="7500D7"/>
      </a:folHlink>
    </a:clrScheme>
    <a:fontScheme name="On-Screen Presentation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hlink"/>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20000"/>
          </a:spcBef>
          <a:spcAft>
            <a:spcPct val="0"/>
          </a:spcAft>
          <a:buClr>
            <a:schemeClr val="tx2"/>
          </a:buClr>
          <a:buSzPct val="75000"/>
          <a:buFont typeface="Monotype Sorts" pitchFamily="-106" charset="2"/>
          <a:buNone/>
          <a:tabLst/>
          <a:defRPr kumimoji="0" lang="en-US" sz="2400" b="1" i="0" u="none" strike="noStrike" cap="none" normalizeH="0" baseline="0">
            <a:ln>
              <a:noFill/>
            </a:ln>
            <a:solidFill>
              <a:schemeClr val="accent1"/>
            </a:solidFill>
            <a:effectLst/>
            <a:latin typeface="Arial" pitchFamily="-106" charset="0"/>
          </a:defRPr>
        </a:defPPr>
      </a:lstStyle>
    </a:spDef>
    <a:lnDef>
      <a:spPr bwMode="auto">
        <a:xfrm>
          <a:off x="0" y="0"/>
          <a:ext cx="1" cy="1"/>
        </a:xfrm>
        <a:custGeom>
          <a:avLst/>
          <a:gdLst/>
          <a:ahLst/>
          <a:cxnLst/>
          <a:rect l="0" t="0" r="0" b="0"/>
          <a:pathLst/>
        </a:custGeom>
        <a:solidFill>
          <a:schemeClr val="hlink"/>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20000"/>
          </a:spcBef>
          <a:spcAft>
            <a:spcPct val="0"/>
          </a:spcAft>
          <a:buClr>
            <a:schemeClr val="tx2"/>
          </a:buClr>
          <a:buSzPct val="75000"/>
          <a:buFont typeface="Monotype Sorts" pitchFamily="-106" charset="2"/>
          <a:buNone/>
          <a:tabLst/>
          <a:defRPr kumimoji="0" lang="en-US" sz="2400" b="1" i="0" u="none" strike="noStrike" cap="none" normalizeH="0" baseline="0">
            <a:ln>
              <a:noFill/>
            </a:ln>
            <a:solidFill>
              <a:schemeClr val="accent1"/>
            </a:solidFill>
            <a:effectLst/>
            <a:latin typeface="Arial" pitchFamily="-106" charset="0"/>
          </a:defRPr>
        </a:defPPr>
      </a:lstStyle>
    </a:lnDef>
  </a:objectDefaults>
  <a:extraClrSchemeLst>
    <a:extraClrScheme>
      <a:clrScheme name="On-Screen Presentation 1 1">
        <a:dk1>
          <a:srgbClr val="2A004E"/>
        </a:dk1>
        <a:lt1>
          <a:srgbClr val="FFFFFF"/>
        </a:lt1>
        <a:dk2>
          <a:srgbClr val="500093"/>
        </a:dk2>
        <a:lt2>
          <a:srgbClr val="00CCCC"/>
        </a:lt2>
        <a:accent1>
          <a:srgbClr val="D60093"/>
        </a:accent1>
        <a:accent2>
          <a:srgbClr val="0000FF"/>
        </a:accent2>
        <a:accent3>
          <a:srgbClr val="B3AAC8"/>
        </a:accent3>
        <a:accent4>
          <a:srgbClr val="DADADA"/>
        </a:accent4>
        <a:accent5>
          <a:srgbClr val="E8AAC8"/>
        </a:accent5>
        <a:accent6>
          <a:srgbClr val="0000E7"/>
        </a:accent6>
        <a:hlink>
          <a:srgbClr val="FFFF00"/>
        </a:hlink>
        <a:folHlink>
          <a:srgbClr val="7500D7"/>
        </a:folHlink>
      </a:clrScheme>
      <a:clrMap bg1="dk2" tx1="lt1" bg2="dk1" tx2="lt2" accent1="accent1" accent2="accent2" accent3="accent3" accent4="accent4" accent5="accent5" accent6="accent6" hlink="hlink" folHlink="folHlink"/>
    </a:extraClrScheme>
    <a:extraClrScheme>
      <a:clrScheme name="On-Screen Presentation 1 2">
        <a:dk1>
          <a:srgbClr val="000000"/>
        </a:dk1>
        <a:lt1>
          <a:srgbClr val="FFFFFF"/>
        </a:lt1>
        <a:dk2>
          <a:srgbClr val="000000"/>
        </a:dk2>
        <a:lt2>
          <a:srgbClr val="CCECFF"/>
        </a:lt2>
        <a:accent1>
          <a:srgbClr val="CC99FF"/>
        </a:accent1>
        <a:accent2>
          <a:srgbClr val="3366FF"/>
        </a:accent2>
        <a:accent3>
          <a:srgbClr val="FFFFFF"/>
        </a:accent3>
        <a:accent4>
          <a:srgbClr val="000000"/>
        </a:accent4>
        <a:accent5>
          <a:srgbClr val="E2CAFF"/>
        </a:accent5>
        <a:accent6>
          <a:srgbClr val="2D5CE7"/>
        </a:accent6>
        <a:hlink>
          <a:srgbClr val="00CCFF"/>
        </a:hlink>
        <a:folHlink>
          <a:srgbClr val="99CCFF"/>
        </a:folHlink>
      </a:clrScheme>
      <a:clrMap bg1="lt1" tx1="dk1" bg2="lt2" tx2="dk2" accent1="accent1" accent2="accent2" accent3="accent3" accent4="accent4" accent5="accent5" accent6="accent6" hlink="hlink" folHlink="folHlink"/>
    </a:extraClrScheme>
    <a:extraClrScheme>
      <a:clrScheme name="On-Screen Presentation 1 3">
        <a:dk1>
          <a:srgbClr val="000000"/>
        </a:dk1>
        <a:lt1>
          <a:srgbClr val="FFFFFF"/>
        </a:lt1>
        <a:dk2>
          <a:srgbClr val="000000"/>
        </a:dk2>
        <a:lt2>
          <a:srgbClr val="969696"/>
        </a:lt2>
        <a:accent1>
          <a:srgbClr val="777777"/>
        </a:accent1>
        <a:accent2>
          <a:srgbClr val="CBCBCB"/>
        </a:accent2>
        <a:accent3>
          <a:srgbClr val="FFFFFF"/>
        </a:accent3>
        <a:accent4>
          <a:srgbClr val="000000"/>
        </a:accent4>
        <a:accent5>
          <a:srgbClr val="BDBDBD"/>
        </a:accent5>
        <a:accent6>
          <a:srgbClr val="B8B8B8"/>
        </a:accent6>
        <a:hlink>
          <a:srgbClr val="4D4D4D"/>
        </a:hlink>
        <a:folHlink>
          <a:srgbClr val="DDDDDD"/>
        </a:folHlink>
      </a:clrScheme>
      <a:clrMap bg1="lt1" tx1="dk1" bg2="lt2" tx2="dk2" accent1="accent1" accent2="accent2" accent3="accent3" accent4="accent4" accent5="accent5" accent6="accent6" hlink="hlink" folHlink="folHlink"/>
    </a:extraClrScheme>
    <a:extraClrScheme>
      <a:clrScheme name="On-Screen Presentation 1 4">
        <a:dk1>
          <a:srgbClr val="000000"/>
        </a:dk1>
        <a:lt1>
          <a:srgbClr val="00CCCC"/>
        </a:lt1>
        <a:dk2>
          <a:srgbClr val="FFFFCC"/>
        </a:dk2>
        <a:lt2>
          <a:srgbClr val="009999"/>
        </a:lt2>
        <a:accent1>
          <a:srgbClr val="CC99FF"/>
        </a:accent1>
        <a:accent2>
          <a:srgbClr val="3366FF"/>
        </a:accent2>
        <a:accent3>
          <a:srgbClr val="AAE2E2"/>
        </a:accent3>
        <a:accent4>
          <a:srgbClr val="000000"/>
        </a:accent4>
        <a:accent5>
          <a:srgbClr val="E2CAFF"/>
        </a:accent5>
        <a:accent6>
          <a:srgbClr val="2D5CE7"/>
        </a:accent6>
        <a:hlink>
          <a:srgbClr val="00CCFF"/>
        </a:hlink>
        <a:folHlink>
          <a:srgbClr val="00FFCC"/>
        </a:folHlink>
      </a:clrScheme>
      <a:clrMap bg1="lt1" tx1="dk1" bg2="lt2" tx2="dk2" accent1="accent1" accent2="accent2" accent3="accent3" accent4="accent4" accent5="accent5" accent6="accent6" hlink="hlink" folHlink="folHlink"/>
    </a:extraClrScheme>
    <a:extraClrScheme>
      <a:clrScheme name="On-Screen Presentation 1 5">
        <a:dk1>
          <a:srgbClr val="003300"/>
        </a:dk1>
        <a:lt1>
          <a:srgbClr val="FFFFFF"/>
        </a:lt1>
        <a:dk2>
          <a:srgbClr val="669900"/>
        </a:dk2>
        <a:lt2>
          <a:srgbClr val="FFCC66"/>
        </a:lt2>
        <a:accent1>
          <a:srgbClr val="990033"/>
        </a:accent1>
        <a:accent2>
          <a:srgbClr val="FF9933"/>
        </a:accent2>
        <a:accent3>
          <a:srgbClr val="B8CAAA"/>
        </a:accent3>
        <a:accent4>
          <a:srgbClr val="DADADA"/>
        </a:accent4>
        <a:accent5>
          <a:srgbClr val="CAAAAD"/>
        </a:accent5>
        <a:accent6>
          <a:srgbClr val="E78A2D"/>
        </a:accent6>
        <a:hlink>
          <a:srgbClr val="CCCC00"/>
        </a:hlink>
        <a:folHlink>
          <a:srgbClr val="009900"/>
        </a:folHlink>
      </a:clrScheme>
      <a:clrMap bg1="dk2" tx1="lt1" bg2="dk1" tx2="lt2" accent1="accent1" accent2="accent2" accent3="accent3" accent4="accent4" accent5="accent5" accent6="accent6" hlink="hlink" folHlink="folHlink"/>
    </a:extraClrScheme>
    <a:extraClrScheme>
      <a:clrScheme name="On-Screen Presentation 1 6">
        <a:dk1>
          <a:srgbClr val="663300"/>
        </a:dk1>
        <a:lt1>
          <a:srgbClr val="FFFFFF"/>
        </a:lt1>
        <a:dk2>
          <a:srgbClr val="CC6600"/>
        </a:dk2>
        <a:lt2>
          <a:srgbClr val="FFCC00"/>
        </a:lt2>
        <a:accent1>
          <a:srgbClr val="990033"/>
        </a:accent1>
        <a:accent2>
          <a:srgbClr val="FF0033"/>
        </a:accent2>
        <a:accent3>
          <a:srgbClr val="E2B8AA"/>
        </a:accent3>
        <a:accent4>
          <a:srgbClr val="DADADA"/>
        </a:accent4>
        <a:accent5>
          <a:srgbClr val="CAAAAD"/>
        </a:accent5>
        <a:accent6>
          <a:srgbClr val="E7002D"/>
        </a:accent6>
        <a:hlink>
          <a:srgbClr val="CCCC00"/>
        </a:hlink>
        <a:folHlink>
          <a:srgbClr val="FF9900"/>
        </a:folHlink>
      </a:clrScheme>
      <a:clrMap bg1="dk2" tx1="lt1" bg2="dk1" tx2="lt2" accent1="accent1" accent2="accent2" accent3="accent3" accent4="accent4" accent5="accent5" accent6="accent6" hlink="hlink" folHlink="folHlink"/>
    </a:extraClrScheme>
    <a:extraClrScheme>
      <a:clrScheme name="On-Screen Presentation 1 7">
        <a:dk1>
          <a:srgbClr val="660033"/>
        </a:dk1>
        <a:lt1>
          <a:srgbClr val="FFFFFF"/>
        </a:lt1>
        <a:dk2>
          <a:srgbClr val="990066"/>
        </a:dk2>
        <a:lt2>
          <a:srgbClr val="FFFF66"/>
        </a:lt2>
        <a:accent1>
          <a:srgbClr val="9933FF"/>
        </a:accent1>
        <a:accent2>
          <a:srgbClr val="00CCCC"/>
        </a:accent2>
        <a:accent3>
          <a:srgbClr val="CAAAB8"/>
        </a:accent3>
        <a:accent4>
          <a:srgbClr val="DADADA"/>
        </a:accent4>
        <a:accent5>
          <a:srgbClr val="CAADFF"/>
        </a:accent5>
        <a:accent6>
          <a:srgbClr val="00B9B9"/>
        </a:accent6>
        <a:hlink>
          <a:srgbClr val="CC66FF"/>
        </a:hlink>
        <a:folHlink>
          <a:srgbClr val="D6009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Z:\P32\MSO97PRO\Template\CERN\On-Screen Presentation 1.pot</Template>
  <TotalTime>24979</TotalTime>
  <Words>240</Words>
  <Application>Microsoft PowerPoint</Application>
  <PresentationFormat>On-screen Show (4:3)</PresentationFormat>
  <Paragraphs>22</Paragraphs>
  <Slides>4</Slides>
  <Notes>4</Notes>
  <HiddenSlides>0</HiddenSlides>
  <MMClips>0</MMClips>
  <ScaleCrop>false</ScaleCrop>
  <HeadingPairs>
    <vt:vector size="4" baseType="variant">
      <vt:variant>
        <vt:lpstr>Design Template</vt:lpstr>
      </vt:variant>
      <vt:variant>
        <vt:i4>1</vt:i4>
      </vt:variant>
      <vt:variant>
        <vt:lpstr>Slide Titles</vt:lpstr>
      </vt:variant>
      <vt:variant>
        <vt:i4>4</vt:i4>
      </vt:variant>
    </vt:vector>
  </HeadingPairs>
  <TitlesOfParts>
    <vt:vector size="5" baseType="lpstr">
      <vt:lpstr>On-Screen Presentation 1</vt:lpstr>
      <vt:lpstr>Slide 1</vt:lpstr>
      <vt:lpstr>Slide 2</vt:lpstr>
      <vt:lpstr>Slide 3</vt:lpstr>
      <vt:lpstr>Next steps</vt:lpstr>
    </vt:vector>
  </TitlesOfParts>
  <Company>CERN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emetral</dc:creator>
  <cp:lastModifiedBy>ELIAS METRAL</cp:lastModifiedBy>
  <cp:revision>4410</cp:revision>
  <cp:lastPrinted>2012-05-22T00:39:47Z</cp:lastPrinted>
  <dcterms:created xsi:type="dcterms:W3CDTF">2012-08-21T16:12:37Z</dcterms:created>
  <dcterms:modified xsi:type="dcterms:W3CDTF">2012-08-21T16:40:06Z</dcterms:modified>
</cp:coreProperties>
</file>