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58" r:id="rId4"/>
    <p:sldId id="259" r:id="rId5"/>
    <p:sldId id="260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811" autoAdjust="0"/>
    <p:restoredTop sz="94685" autoAdjust="0"/>
  </p:normalViewPr>
  <p:slideViewPr>
    <p:cSldViewPr snapToGrid="0">
      <p:cViewPr varScale="1">
        <p:scale>
          <a:sx n="84" d="100"/>
          <a:sy n="84" d="100"/>
        </p:scale>
        <p:origin x="-84" y="-7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162150" cy="7816215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Websites\o\OEBerrig\Impedance\27Mars2012\Compariz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lineMarker"/>
        <c:ser>
          <c:idx val="0"/>
          <c:order val="0"/>
          <c:tx>
            <c:v>TEST with MISMATCH. Compensated by calibration</c:v>
          </c:tx>
          <c:marker>
            <c:symbol val="none"/>
          </c:marker>
          <c:xVal>
            <c:numRef>
              <c:f>TRACE_MISMATCH_2PortCal!$A$4:$A$1603</c:f>
              <c:numCache>
                <c:formatCode>0.00E+00</c:formatCode>
                <c:ptCount val="1600"/>
                <c:pt idx="0">
                  <c:v>100000</c:v>
                </c:pt>
                <c:pt idx="1">
                  <c:v>725328.33020600001</c:v>
                </c:pt>
                <c:pt idx="2">
                  <c:v>1350656.66041</c:v>
                </c:pt>
                <c:pt idx="3">
                  <c:v>1975984.9906200001</c:v>
                </c:pt>
                <c:pt idx="4">
                  <c:v>2601313.3208300001</c:v>
                </c:pt>
                <c:pt idx="5">
                  <c:v>3226641.6510299998</c:v>
                </c:pt>
                <c:pt idx="6">
                  <c:v>3851969.9812400001</c:v>
                </c:pt>
                <c:pt idx="7">
                  <c:v>4477298.3114400003</c:v>
                </c:pt>
                <c:pt idx="8">
                  <c:v>5102626.6416499997</c:v>
                </c:pt>
                <c:pt idx="9">
                  <c:v>5727954.9718599999</c:v>
                </c:pt>
                <c:pt idx="10">
                  <c:v>6353283.3020599997</c:v>
                </c:pt>
                <c:pt idx="11">
                  <c:v>6978611.6322699999</c:v>
                </c:pt>
                <c:pt idx="12">
                  <c:v>7603939.9624800002</c:v>
                </c:pt>
                <c:pt idx="13">
                  <c:v>8229268.29268</c:v>
                </c:pt>
                <c:pt idx="14">
                  <c:v>8854596.6228899993</c:v>
                </c:pt>
                <c:pt idx="15">
                  <c:v>9479924.9530999996</c:v>
                </c:pt>
                <c:pt idx="16">
                  <c:v>10105253.283299999</c:v>
                </c:pt>
                <c:pt idx="17">
                  <c:v>10730581.613500001</c:v>
                </c:pt>
                <c:pt idx="18">
                  <c:v>11355909.943700001</c:v>
                </c:pt>
                <c:pt idx="19">
                  <c:v>11981238.2739</c:v>
                </c:pt>
                <c:pt idx="20">
                  <c:v>12606566.6041</c:v>
                </c:pt>
                <c:pt idx="21">
                  <c:v>13231894.9343</c:v>
                </c:pt>
                <c:pt idx="22">
                  <c:v>13857223.2645</c:v>
                </c:pt>
                <c:pt idx="23">
                  <c:v>14482551.594699999</c:v>
                </c:pt>
                <c:pt idx="24">
                  <c:v>15107879.925000001</c:v>
                </c:pt>
                <c:pt idx="25">
                  <c:v>15733208.2552</c:v>
                </c:pt>
                <c:pt idx="26">
                  <c:v>16358536.5854</c:v>
                </c:pt>
                <c:pt idx="27">
                  <c:v>16983864.915600002</c:v>
                </c:pt>
                <c:pt idx="28">
                  <c:v>17609193.2458</c:v>
                </c:pt>
                <c:pt idx="29">
                  <c:v>18234521.576000001</c:v>
                </c:pt>
                <c:pt idx="30">
                  <c:v>18859849.906199999</c:v>
                </c:pt>
                <c:pt idx="31">
                  <c:v>19485178.236400001</c:v>
                </c:pt>
                <c:pt idx="32">
                  <c:v>20110506.566599999</c:v>
                </c:pt>
                <c:pt idx="33">
                  <c:v>20735834.8968</c:v>
                </c:pt>
                <c:pt idx="34">
                  <c:v>21361163.227000002</c:v>
                </c:pt>
                <c:pt idx="35">
                  <c:v>21986491.5572</c:v>
                </c:pt>
                <c:pt idx="36">
                  <c:v>22611819.887400001</c:v>
                </c:pt>
                <c:pt idx="37">
                  <c:v>23237148.217599999</c:v>
                </c:pt>
                <c:pt idx="38">
                  <c:v>23862476.547800001</c:v>
                </c:pt>
                <c:pt idx="39">
                  <c:v>24487804.877999999</c:v>
                </c:pt>
                <c:pt idx="40">
                  <c:v>25113133.208299998</c:v>
                </c:pt>
                <c:pt idx="41">
                  <c:v>25738461.5385</c:v>
                </c:pt>
                <c:pt idx="42">
                  <c:v>26363789.868700001</c:v>
                </c:pt>
                <c:pt idx="43">
                  <c:v>26989118.198899999</c:v>
                </c:pt>
                <c:pt idx="44">
                  <c:v>27614446.529100001</c:v>
                </c:pt>
                <c:pt idx="45">
                  <c:v>28239774.859299999</c:v>
                </c:pt>
                <c:pt idx="46">
                  <c:v>28865103.1895</c:v>
                </c:pt>
                <c:pt idx="47">
                  <c:v>29490431.519699998</c:v>
                </c:pt>
                <c:pt idx="48">
                  <c:v>30115759.8499</c:v>
                </c:pt>
                <c:pt idx="49">
                  <c:v>30741088.180100001</c:v>
                </c:pt>
                <c:pt idx="50">
                  <c:v>31366416.510299999</c:v>
                </c:pt>
                <c:pt idx="51">
                  <c:v>31991744.840500001</c:v>
                </c:pt>
                <c:pt idx="52">
                  <c:v>32617073.170699999</c:v>
                </c:pt>
                <c:pt idx="53">
                  <c:v>33242401.5009</c:v>
                </c:pt>
                <c:pt idx="54">
                  <c:v>33867729.831100002</c:v>
                </c:pt>
                <c:pt idx="55">
                  <c:v>34493058.161399998</c:v>
                </c:pt>
                <c:pt idx="56">
                  <c:v>35118386.491599999</c:v>
                </c:pt>
                <c:pt idx="57">
                  <c:v>35743714.821800001</c:v>
                </c:pt>
                <c:pt idx="58">
                  <c:v>36369043.152000003</c:v>
                </c:pt>
                <c:pt idx="59">
                  <c:v>36994371.482199997</c:v>
                </c:pt>
                <c:pt idx="60">
                  <c:v>37619699.812399998</c:v>
                </c:pt>
                <c:pt idx="61">
                  <c:v>38245028.1426</c:v>
                </c:pt>
                <c:pt idx="62">
                  <c:v>38870356.472800002</c:v>
                </c:pt>
                <c:pt idx="63">
                  <c:v>39495684.803000003</c:v>
                </c:pt>
                <c:pt idx="64">
                  <c:v>40121013.133199997</c:v>
                </c:pt>
                <c:pt idx="65">
                  <c:v>40746341.463399999</c:v>
                </c:pt>
                <c:pt idx="66">
                  <c:v>41371669.7936</c:v>
                </c:pt>
                <c:pt idx="67">
                  <c:v>41996998.123800002</c:v>
                </c:pt>
                <c:pt idx="68">
                  <c:v>42622326.454000004</c:v>
                </c:pt>
                <c:pt idx="69">
                  <c:v>43247654.784199998</c:v>
                </c:pt>
                <c:pt idx="70">
                  <c:v>43872983.114399999</c:v>
                </c:pt>
                <c:pt idx="71">
                  <c:v>44498311.444700003</c:v>
                </c:pt>
                <c:pt idx="72">
                  <c:v>45123639.774899997</c:v>
                </c:pt>
                <c:pt idx="73">
                  <c:v>45748968.105099998</c:v>
                </c:pt>
                <c:pt idx="74">
                  <c:v>46374296.4353</c:v>
                </c:pt>
                <c:pt idx="75">
                  <c:v>46999624.765500002</c:v>
                </c:pt>
                <c:pt idx="76">
                  <c:v>47624953.095700003</c:v>
                </c:pt>
                <c:pt idx="77">
                  <c:v>48250281.425899997</c:v>
                </c:pt>
                <c:pt idx="78">
                  <c:v>48875609.756099999</c:v>
                </c:pt>
                <c:pt idx="79">
                  <c:v>49500938.086300001</c:v>
                </c:pt>
                <c:pt idx="80">
                  <c:v>50126266.416500002</c:v>
                </c:pt>
                <c:pt idx="81">
                  <c:v>50751594.746699996</c:v>
                </c:pt>
                <c:pt idx="82">
                  <c:v>51376923.076899998</c:v>
                </c:pt>
                <c:pt idx="83">
                  <c:v>52002251.407099999</c:v>
                </c:pt>
                <c:pt idx="84">
                  <c:v>52627579.737300001</c:v>
                </c:pt>
                <c:pt idx="85">
                  <c:v>53252908.067500003</c:v>
                </c:pt>
                <c:pt idx="86">
                  <c:v>53878236.397699997</c:v>
                </c:pt>
                <c:pt idx="87">
                  <c:v>54503564.728</c:v>
                </c:pt>
                <c:pt idx="88">
                  <c:v>55128893.058200002</c:v>
                </c:pt>
                <c:pt idx="89">
                  <c:v>55754221.388400003</c:v>
                </c:pt>
                <c:pt idx="90">
                  <c:v>56379549.718599997</c:v>
                </c:pt>
                <c:pt idx="91">
                  <c:v>57004878.048799999</c:v>
                </c:pt>
                <c:pt idx="92">
                  <c:v>57630206.379000001</c:v>
                </c:pt>
                <c:pt idx="93">
                  <c:v>58255534.709200002</c:v>
                </c:pt>
                <c:pt idx="94">
                  <c:v>58880863.039399996</c:v>
                </c:pt>
                <c:pt idx="95">
                  <c:v>59506191.369599998</c:v>
                </c:pt>
                <c:pt idx="96">
                  <c:v>60131519.6998</c:v>
                </c:pt>
                <c:pt idx="97">
                  <c:v>60756848.030000001</c:v>
                </c:pt>
                <c:pt idx="98">
                  <c:v>61382176.360200003</c:v>
                </c:pt>
                <c:pt idx="99">
                  <c:v>62007504.690399997</c:v>
                </c:pt>
                <c:pt idx="100">
                  <c:v>62632833.020599999</c:v>
                </c:pt>
                <c:pt idx="101">
                  <c:v>63258161.3508</c:v>
                </c:pt>
                <c:pt idx="102">
                  <c:v>63883489.681100003</c:v>
                </c:pt>
                <c:pt idx="103">
                  <c:v>64508818.011299998</c:v>
                </c:pt>
                <c:pt idx="104">
                  <c:v>65134146.341499999</c:v>
                </c:pt>
                <c:pt idx="105">
                  <c:v>65759474.671700001</c:v>
                </c:pt>
                <c:pt idx="106">
                  <c:v>66384803.001900002</c:v>
                </c:pt>
                <c:pt idx="107">
                  <c:v>67010131.332099997</c:v>
                </c:pt>
                <c:pt idx="108">
                  <c:v>67635459.662300006</c:v>
                </c:pt>
                <c:pt idx="109">
                  <c:v>68260787.992500007</c:v>
                </c:pt>
                <c:pt idx="110">
                  <c:v>68886116.322699994</c:v>
                </c:pt>
                <c:pt idx="111">
                  <c:v>69511444.652899995</c:v>
                </c:pt>
                <c:pt idx="112">
                  <c:v>70136772.983099997</c:v>
                </c:pt>
                <c:pt idx="113">
                  <c:v>70762101.313299999</c:v>
                </c:pt>
                <c:pt idx="114">
                  <c:v>71387429.6435</c:v>
                </c:pt>
                <c:pt idx="115">
                  <c:v>72012757.973700002</c:v>
                </c:pt>
                <c:pt idx="116">
                  <c:v>72638086.303900003</c:v>
                </c:pt>
                <c:pt idx="117">
                  <c:v>73263414.634100005</c:v>
                </c:pt>
                <c:pt idx="118">
                  <c:v>73888742.964399993</c:v>
                </c:pt>
                <c:pt idx="119">
                  <c:v>74514071.294599995</c:v>
                </c:pt>
                <c:pt idx="120">
                  <c:v>75139399.624799997</c:v>
                </c:pt>
                <c:pt idx="121">
                  <c:v>75764727.954999998</c:v>
                </c:pt>
                <c:pt idx="122">
                  <c:v>76390056.2852</c:v>
                </c:pt>
                <c:pt idx="123">
                  <c:v>77015384.615400001</c:v>
                </c:pt>
                <c:pt idx="124">
                  <c:v>77640712.945600003</c:v>
                </c:pt>
                <c:pt idx="125">
                  <c:v>78266041.275800005</c:v>
                </c:pt>
                <c:pt idx="126">
                  <c:v>78891369.606000006</c:v>
                </c:pt>
                <c:pt idx="127">
                  <c:v>79516697.936199993</c:v>
                </c:pt>
                <c:pt idx="128">
                  <c:v>80142026.266399994</c:v>
                </c:pt>
                <c:pt idx="129">
                  <c:v>80767354.596599996</c:v>
                </c:pt>
                <c:pt idx="130">
                  <c:v>81392682.926799998</c:v>
                </c:pt>
                <c:pt idx="131">
                  <c:v>82018011.256999999</c:v>
                </c:pt>
                <c:pt idx="132">
                  <c:v>82643339.587200001</c:v>
                </c:pt>
                <c:pt idx="133">
                  <c:v>83268667.917400002</c:v>
                </c:pt>
                <c:pt idx="134">
                  <c:v>83893996.247700006</c:v>
                </c:pt>
                <c:pt idx="135">
                  <c:v>84519324.577900007</c:v>
                </c:pt>
                <c:pt idx="136">
                  <c:v>85144652.908099994</c:v>
                </c:pt>
                <c:pt idx="137">
                  <c:v>85769981.238299996</c:v>
                </c:pt>
                <c:pt idx="138">
                  <c:v>86395309.568499997</c:v>
                </c:pt>
                <c:pt idx="139">
                  <c:v>87020637.898699999</c:v>
                </c:pt>
                <c:pt idx="140">
                  <c:v>87645966.2289</c:v>
                </c:pt>
                <c:pt idx="141">
                  <c:v>88271294.559100002</c:v>
                </c:pt>
                <c:pt idx="142">
                  <c:v>88896622.889300004</c:v>
                </c:pt>
                <c:pt idx="143">
                  <c:v>89521951.219500005</c:v>
                </c:pt>
                <c:pt idx="144">
                  <c:v>90147279.549700007</c:v>
                </c:pt>
                <c:pt idx="145">
                  <c:v>90772607.879899994</c:v>
                </c:pt>
                <c:pt idx="146">
                  <c:v>91397936.210099995</c:v>
                </c:pt>
                <c:pt idx="147">
                  <c:v>92023264.540299997</c:v>
                </c:pt>
                <c:pt idx="148">
                  <c:v>92648592.870499998</c:v>
                </c:pt>
                <c:pt idx="149">
                  <c:v>93273921.200800002</c:v>
                </c:pt>
                <c:pt idx="150">
                  <c:v>93899249.531000003</c:v>
                </c:pt>
                <c:pt idx="151">
                  <c:v>94524577.861200005</c:v>
                </c:pt>
                <c:pt idx="152">
                  <c:v>95149906.191400006</c:v>
                </c:pt>
                <c:pt idx="153">
                  <c:v>95775234.521599993</c:v>
                </c:pt>
                <c:pt idx="154">
                  <c:v>96400562.851799995</c:v>
                </c:pt>
                <c:pt idx="155">
                  <c:v>97025891.181999996</c:v>
                </c:pt>
                <c:pt idx="156">
                  <c:v>97651219.512199998</c:v>
                </c:pt>
                <c:pt idx="157">
                  <c:v>98276547.842399999</c:v>
                </c:pt>
                <c:pt idx="158">
                  <c:v>98901876.172600001</c:v>
                </c:pt>
                <c:pt idx="159">
                  <c:v>99527204.502800003</c:v>
                </c:pt>
                <c:pt idx="160">
                  <c:v>100152532.833</c:v>
                </c:pt>
                <c:pt idx="161">
                  <c:v>100777861.163</c:v>
                </c:pt>
                <c:pt idx="162">
                  <c:v>101403189.493</c:v>
                </c:pt>
                <c:pt idx="163">
                  <c:v>102028517.824</c:v>
                </c:pt>
                <c:pt idx="164">
                  <c:v>102653846.154</c:v>
                </c:pt>
                <c:pt idx="165">
                  <c:v>103279174.484</c:v>
                </c:pt>
                <c:pt idx="166">
                  <c:v>103904502.814</c:v>
                </c:pt>
                <c:pt idx="167">
                  <c:v>104529831.14399999</c:v>
                </c:pt>
                <c:pt idx="168">
                  <c:v>105155159.47499999</c:v>
                </c:pt>
                <c:pt idx="169">
                  <c:v>105780487.80500001</c:v>
                </c:pt>
                <c:pt idx="170">
                  <c:v>106405816.13500001</c:v>
                </c:pt>
                <c:pt idx="171">
                  <c:v>107031144.465</c:v>
                </c:pt>
                <c:pt idx="172">
                  <c:v>107656472.795</c:v>
                </c:pt>
                <c:pt idx="173">
                  <c:v>108281801.126</c:v>
                </c:pt>
                <c:pt idx="174">
                  <c:v>108907129.456</c:v>
                </c:pt>
                <c:pt idx="175">
                  <c:v>109532457.786</c:v>
                </c:pt>
                <c:pt idx="176">
                  <c:v>110157786.116</c:v>
                </c:pt>
                <c:pt idx="177">
                  <c:v>110783114.447</c:v>
                </c:pt>
                <c:pt idx="178">
                  <c:v>111408442.777</c:v>
                </c:pt>
                <c:pt idx="179">
                  <c:v>112033771.10699999</c:v>
                </c:pt>
                <c:pt idx="180">
                  <c:v>112659099.43700001</c:v>
                </c:pt>
                <c:pt idx="181">
                  <c:v>113284427.767</c:v>
                </c:pt>
                <c:pt idx="182">
                  <c:v>113909756.098</c:v>
                </c:pt>
                <c:pt idx="183">
                  <c:v>114535084.428</c:v>
                </c:pt>
                <c:pt idx="184">
                  <c:v>115160412.758</c:v>
                </c:pt>
                <c:pt idx="185">
                  <c:v>115785741.088</c:v>
                </c:pt>
                <c:pt idx="186">
                  <c:v>116411069.418</c:v>
                </c:pt>
                <c:pt idx="187">
                  <c:v>117036397.749</c:v>
                </c:pt>
                <c:pt idx="188">
                  <c:v>117661726.079</c:v>
                </c:pt>
                <c:pt idx="189">
                  <c:v>118287054.40899999</c:v>
                </c:pt>
                <c:pt idx="190">
                  <c:v>118912382.73899999</c:v>
                </c:pt>
                <c:pt idx="191">
                  <c:v>119537711.06900001</c:v>
                </c:pt>
                <c:pt idx="192">
                  <c:v>120163039.40000001</c:v>
                </c:pt>
                <c:pt idx="193">
                  <c:v>120788367.73</c:v>
                </c:pt>
                <c:pt idx="194">
                  <c:v>121413696.06</c:v>
                </c:pt>
                <c:pt idx="195">
                  <c:v>122039024.39</c:v>
                </c:pt>
                <c:pt idx="196">
                  <c:v>122664352.72</c:v>
                </c:pt>
                <c:pt idx="197">
                  <c:v>123289681.051</c:v>
                </c:pt>
                <c:pt idx="198">
                  <c:v>123915009.381</c:v>
                </c:pt>
                <c:pt idx="199">
                  <c:v>124540337.711</c:v>
                </c:pt>
                <c:pt idx="200">
                  <c:v>125165666.04099999</c:v>
                </c:pt>
                <c:pt idx="201">
                  <c:v>125790994.37100001</c:v>
                </c:pt>
                <c:pt idx="202">
                  <c:v>126416322.70200001</c:v>
                </c:pt>
                <c:pt idx="203">
                  <c:v>127041651.03200001</c:v>
                </c:pt>
                <c:pt idx="204">
                  <c:v>127666979.362</c:v>
                </c:pt>
                <c:pt idx="205">
                  <c:v>128292307.692</c:v>
                </c:pt>
                <c:pt idx="206">
                  <c:v>128917636.023</c:v>
                </c:pt>
                <c:pt idx="207">
                  <c:v>129542964.353</c:v>
                </c:pt>
                <c:pt idx="208">
                  <c:v>130168292.683</c:v>
                </c:pt>
                <c:pt idx="209">
                  <c:v>130793621.013</c:v>
                </c:pt>
                <c:pt idx="210">
                  <c:v>131418949.34299999</c:v>
                </c:pt>
                <c:pt idx="211">
                  <c:v>132044277.67399999</c:v>
                </c:pt>
                <c:pt idx="212">
                  <c:v>132669606.00399999</c:v>
                </c:pt>
                <c:pt idx="213">
                  <c:v>133294934.33400001</c:v>
                </c:pt>
                <c:pt idx="214">
                  <c:v>133920262.664</c:v>
                </c:pt>
                <c:pt idx="215">
                  <c:v>134545590.99399999</c:v>
                </c:pt>
                <c:pt idx="216">
                  <c:v>135170919.32499999</c:v>
                </c:pt>
                <c:pt idx="217">
                  <c:v>135796247.655</c:v>
                </c:pt>
                <c:pt idx="218">
                  <c:v>136421575.98500001</c:v>
                </c:pt>
                <c:pt idx="219">
                  <c:v>137046904.315</c:v>
                </c:pt>
                <c:pt idx="220">
                  <c:v>137672232.64500001</c:v>
                </c:pt>
                <c:pt idx="221">
                  <c:v>138297560.97600001</c:v>
                </c:pt>
                <c:pt idx="222">
                  <c:v>138922889.30599999</c:v>
                </c:pt>
                <c:pt idx="223">
                  <c:v>139548217.63600001</c:v>
                </c:pt>
                <c:pt idx="224">
                  <c:v>140173545.96599999</c:v>
                </c:pt>
                <c:pt idx="225">
                  <c:v>140798874.296</c:v>
                </c:pt>
                <c:pt idx="226">
                  <c:v>141424202.627</c:v>
                </c:pt>
                <c:pt idx="227">
                  <c:v>142049530.95699999</c:v>
                </c:pt>
                <c:pt idx="228">
                  <c:v>142674859.287</c:v>
                </c:pt>
                <c:pt idx="229">
                  <c:v>143300187.61700001</c:v>
                </c:pt>
                <c:pt idx="230">
                  <c:v>143925515.947</c:v>
                </c:pt>
                <c:pt idx="231">
                  <c:v>144550844.278</c:v>
                </c:pt>
                <c:pt idx="232">
                  <c:v>145176172.60800001</c:v>
                </c:pt>
                <c:pt idx="233">
                  <c:v>145801500.93799999</c:v>
                </c:pt>
                <c:pt idx="234">
                  <c:v>146426829.26800001</c:v>
                </c:pt>
                <c:pt idx="235">
                  <c:v>147052157.59799999</c:v>
                </c:pt>
                <c:pt idx="236">
                  <c:v>147677485.92899999</c:v>
                </c:pt>
                <c:pt idx="237">
                  <c:v>148302814.259</c:v>
                </c:pt>
                <c:pt idx="238">
                  <c:v>148928142.58899999</c:v>
                </c:pt>
                <c:pt idx="239">
                  <c:v>149553470.919</c:v>
                </c:pt>
                <c:pt idx="240">
                  <c:v>150178799.25</c:v>
                </c:pt>
                <c:pt idx="241">
                  <c:v>150804127.58000001</c:v>
                </c:pt>
                <c:pt idx="242">
                  <c:v>151429455.91</c:v>
                </c:pt>
                <c:pt idx="243">
                  <c:v>152054784.24000001</c:v>
                </c:pt>
                <c:pt idx="244">
                  <c:v>152680112.56999999</c:v>
                </c:pt>
                <c:pt idx="245">
                  <c:v>153305440.90099999</c:v>
                </c:pt>
                <c:pt idx="246">
                  <c:v>153930769.23100001</c:v>
                </c:pt>
                <c:pt idx="247">
                  <c:v>154556097.56099999</c:v>
                </c:pt>
                <c:pt idx="248">
                  <c:v>155181425.891</c:v>
                </c:pt>
                <c:pt idx="249">
                  <c:v>155806754.22099999</c:v>
                </c:pt>
                <c:pt idx="250">
                  <c:v>156432082.55199999</c:v>
                </c:pt>
                <c:pt idx="251">
                  <c:v>157057410.882</c:v>
                </c:pt>
                <c:pt idx="252">
                  <c:v>157682739.21200001</c:v>
                </c:pt>
                <c:pt idx="253">
                  <c:v>158308067.542</c:v>
                </c:pt>
                <c:pt idx="254">
                  <c:v>158933395.87200001</c:v>
                </c:pt>
                <c:pt idx="255">
                  <c:v>159558724.20300001</c:v>
                </c:pt>
                <c:pt idx="256">
                  <c:v>160184052.53299999</c:v>
                </c:pt>
                <c:pt idx="257">
                  <c:v>160809380.86300001</c:v>
                </c:pt>
                <c:pt idx="258">
                  <c:v>161434709.19299999</c:v>
                </c:pt>
                <c:pt idx="259">
                  <c:v>162060037.523</c:v>
                </c:pt>
                <c:pt idx="260">
                  <c:v>162685365.854</c:v>
                </c:pt>
                <c:pt idx="261">
                  <c:v>163310694.18399999</c:v>
                </c:pt>
                <c:pt idx="262">
                  <c:v>163936022.514</c:v>
                </c:pt>
                <c:pt idx="263">
                  <c:v>164561350.84400001</c:v>
                </c:pt>
                <c:pt idx="264">
                  <c:v>165186679.17399999</c:v>
                </c:pt>
                <c:pt idx="265">
                  <c:v>165812007.505</c:v>
                </c:pt>
                <c:pt idx="266">
                  <c:v>166437335.83500001</c:v>
                </c:pt>
                <c:pt idx="267">
                  <c:v>167062664.16499999</c:v>
                </c:pt>
                <c:pt idx="268">
                  <c:v>167687992.495</c:v>
                </c:pt>
                <c:pt idx="269">
                  <c:v>168313320.82600001</c:v>
                </c:pt>
                <c:pt idx="270">
                  <c:v>168938649.15599999</c:v>
                </c:pt>
                <c:pt idx="271">
                  <c:v>169563977.486</c:v>
                </c:pt>
                <c:pt idx="272">
                  <c:v>170189305.81600001</c:v>
                </c:pt>
                <c:pt idx="273">
                  <c:v>170814634.146</c:v>
                </c:pt>
                <c:pt idx="274">
                  <c:v>171439962.477</c:v>
                </c:pt>
                <c:pt idx="275">
                  <c:v>172065290.80700001</c:v>
                </c:pt>
                <c:pt idx="276">
                  <c:v>172690619.13699999</c:v>
                </c:pt>
                <c:pt idx="277">
                  <c:v>173315947.46700001</c:v>
                </c:pt>
                <c:pt idx="278">
                  <c:v>173941275.79699999</c:v>
                </c:pt>
                <c:pt idx="279">
                  <c:v>174566604.12799999</c:v>
                </c:pt>
                <c:pt idx="280">
                  <c:v>175191932.458</c:v>
                </c:pt>
                <c:pt idx="281">
                  <c:v>175817260.78799999</c:v>
                </c:pt>
                <c:pt idx="282">
                  <c:v>176442589.118</c:v>
                </c:pt>
                <c:pt idx="283">
                  <c:v>177067917.44800001</c:v>
                </c:pt>
                <c:pt idx="284">
                  <c:v>177693245.77900001</c:v>
                </c:pt>
                <c:pt idx="285">
                  <c:v>178318574.109</c:v>
                </c:pt>
                <c:pt idx="286">
                  <c:v>178943902.43900001</c:v>
                </c:pt>
                <c:pt idx="287">
                  <c:v>179569230.76899999</c:v>
                </c:pt>
                <c:pt idx="288">
                  <c:v>180194559.09900001</c:v>
                </c:pt>
                <c:pt idx="289">
                  <c:v>180819887.43000001</c:v>
                </c:pt>
                <c:pt idx="290">
                  <c:v>181445215.75999999</c:v>
                </c:pt>
                <c:pt idx="291">
                  <c:v>182070544.09</c:v>
                </c:pt>
                <c:pt idx="292">
                  <c:v>182695872.41999999</c:v>
                </c:pt>
                <c:pt idx="293">
                  <c:v>183321200.75</c:v>
                </c:pt>
                <c:pt idx="294">
                  <c:v>183946529.081</c:v>
                </c:pt>
                <c:pt idx="295">
                  <c:v>184571857.41100001</c:v>
                </c:pt>
                <c:pt idx="296">
                  <c:v>185197185.741</c:v>
                </c:pt>
                <c:pt idx="297">
                  <c:v>185822514.07100001</c:v>
                </c:pt>
                <c:pt idx="298">
                  <c:v>186447842.40200001</c:v>
                </c:pt>
                <c:pt idx="299">
                  <c:v>187073170.73199999</c:v>
                </c:pt>
                <c:pt idx="300">
                  <c:v>187698499.06200001</c:v>
                </c:pt>
                <c:pt idx="301">
                  <c:v>188323827.39199999</c:v>
                </c:pt>
                <c:pt idx="302">
                  <c:v>188949155.722</c:v>
                </c:pt>
                <c:pt idx="303">
                  <c:v>189574484.053</c:v>
                </c:pt>
                <c:pt idx="304">
                  <c:v>190199812.38299999</c:v>
                </c:pt>
                <c:pt idx="305">
                  <c:v>190825140.713</c:v>
                </c:pt>
                <c:pt idx="306">
                  <c:v>191450469.04300001</c:v>
                </c:pt>
                <c:pt idx="307">
                  <c:v>192075797.373</c:v>
                </c:pt>
                <c:pt idx="308">
                  <c:v>192701125.704</c:v>
                </c:pt>
                <c:pt idx="309">
                  <c:v>193326454.03400001</c:v>
                </c:pt>
                <c:pt idx="310">
                  <c:v>193951782.36399999</c:v>
                </c:pt>
                <c:pt idx="311">
                  <c:v>194577110.69400001</c:v>
                </c:pt>
                <c:pt idx="312">
                  <c:v>195202439.02399999</c:v>
                </c:pt>
                <c:pt idx="313">
                  <c:v>195827767.35499999</c:v>
                </c:pt>
                <c:pt idx="314">
                  <c:v>196453095.685</c:v>
                </c:pt>
                <c:pt idx="315">
                  <c:v>197078424.01499999</c:v>
                </c:pt>
                <c:pt idx="316">
                  <c:v>197703752.345</c:v>
                </c:pt>
                <c:pt idx="317">
                  <c:v>198329080.67500001</c:v>
                </c:pt>
                <c:pt idx="318">
                  <c:v>198954409.00600001</c:v>
                </c:pt>
                <c:pt idx="319">
                  <c:v>199579737.336</c:v>
                </c:pt>
                <c:pt idx="320">
                  <c:v>200205065.66600001</c:v>
                </c:pt>
                <c:pt idx="321">
                  <c:v>200830393.99599999</c:v>
                </c:pt>
                <c:pt idx="322">
                  <c:v>201455722.32600001</c:v>
                </c:pt>
                <c:pt idx="323">
                  <c:v>202081050.65700001</c:v>
                </c:pt>
                <c:pt idx="324">
                  <c:v>202706378.98699999</c:v>
                </c:pt>
                <c:pt idx="325">
                  <c:v>203331707.317</c:v>
                </c:pt>
                <c:pt idx="326">
                  <c:v>203957035.64700001</c:v>
                </c:pt>
                <c:pt idx="327">
                  <c:v>204582363.977</c:v>
                </c:pt>
                <c:pt idx="328">
                  <c:v>205207692.308</c:v>
                </c:pt>
                <c:pt idx="329">
                  <c:v>205833020.63800001</c:v>
                </c:pt>
                <c:pt idx="330">
                  <c:v>206458348.96799999</c:v>
                </c:pt>
                <c:pt idx="331">
                  <c:v>207083677.29800001</c:v>
                </c:pt>
                <c:pt idx="332">
                  <c:v>207709005.62900001</c:v>
                </c:pt>
                <c:pt idx="333">
                  <c:v>208334333.95899999</c:v>
                </c:pt>
                <c:pt idx="334">
                  <c:v>208959662.289</c:v>
                </c:pt>
                <c:pt idx="335">
                  <c:v>209584990.61899999</c:v>
                </c:pt>
                <c:pt idx="336">
                  <c:v>210210318.949</c:v>
                </c:pt>
                <c:pt idx="337">
                  <c:v>210835647.28</c:v>
                </c:pt>
                <c:pt idx="338">
                  <c:v>211460975.61000001</c:v>
                </c:pt>
                <c:pt idx="339">
                  <c:v>212086303.94</c:v>
                </c:pt>
                <c:pt idx="340">
                  <c:v>212711632.27000001</c:v>
                </c:pt>
                <c:pt idx="341">
                  <c:v>213336960.59999999</c:v>
                </c:pt>
                <c:pt idx="342">
                  <c:v>213962288.93099999</c:v>
                </c:pt>
                <c:pt idx="343">
                  <c:v>214587617.26100001</c:v>
                </c:pt>
                <c:pt idx="344">
                  <c:v>215212945.59099999</c:v>
                </c:pt>
                <c:pt idx="345">
                  <c:v>215838273.921</c:v>
                </c:pt>
                <c:pt idx="346">
                  <c:v>216463602.25099999</c:v>
                </c:pt>
                <c:pt idx="347">
                  <c:v>217088930.58199999</c:v>
                </c:pt>
                <c:pt idx="348">
                  <c:v>217714258.912</c:v>
                </c:pt>
                <c:pt idx="349">
                  <c:v>218339587.24200001</c:v>
                </c:pt>
                <c:pt idx="350">
                  <c:v>218964915.572</c:v>
                </c:pt>
                <c:pt idx="351">
                  <c:v>219590243.90200001</c:v>
                </c:pt>
                <c:pt idx="352">
                  <c:v>220215572.23300001</c:v>
                </c:pt>
                <c:pt idx="353">
                  <c:v>220840900.56299999</c:v>
                </c:pt>
                <c:pt idx="354">
                  <c:v>221466228.89300001</c:v>
                </c:pt>
                <c:pt idx="355">
                  <c:v>222091557.22299999</c:v>
                </c:pt>
                <c:pt idx="356">
                  <c:v>222716885.553</c:v>
                </c:pt>
                <c:pt idx="357">
                  <c:v>223342213.884</c:v>
                </c:pt>
                <c:pt idx="358">
                  <c:v>223967542.21399999</c:v>
                </c:pt>
                <c:pt idx="359">
                  <c:v>224592870.544</c:v>
                </c:pt>
                <c:pt idx="360">
                  <c:v>225218198.87400001</c:v>
                </c:pt>
                <c:pt idx="361">
                  <c:v>225843527.20500001</c:v>
                </c:pt>
                <c:pt idx="362">
                  <c:v>226468855.535</c:v>
                </c:pt>
                <c:pt idx="363">
                  <c:v>227094183.86500001</c:v>
                </c:pt>
                <c:pt idx="364">
                  <c:v>227719512.19499999</c:v>
                </c:pt>
                <c:pt idx="365">
                  <c:v>228344840.52500001</c:v>
                </c:pt>
                <c:pt idx="366">
                  <c:v>228970168.85600001</c:v>
                </c:pt>
                <c:pt idx="367">
                  <c:v>229595497.18599999</c:v>
                </c:pt>
                <c:pt idx="368">
                  <c:v>230220825.516</c:v>
                </c:pt>
                <c:pt idx="369">
                  <c:v>230846153.84599999</c:v>
                </c:pt>
                <c:pt idx="370">
                  <c:v>231471482.176</c:v>
                </c:pt>
                <c:pt idx="371">
                  <c:v>232096810.507</c:v>
                </c:pt>
                <c:pt idx="372">
                  <c:v>232722138.83700001</c:v>
                </c:pt>
                <c:pt idx="373">
                  <c:v>233347467.167</c:v>
                </c:pt>
                <c:pt idx="374">
                  <c:v>233972795.49700001</c:v>
                </c:pt>
                <c:pt idx="375">
                  <c:v>234598123.82699999</c:v>
                </c:pt>
                <c:pt idx="376">
                  <c:v>235223452.15799999</c:v>
                </c:pt>
                <c:pt idx="377">
                  <c:v>235848780.48800001</c:v>
                </c:pt>
                <c:pt idx="378">
                  <c:v>236474108.81799999</c:v>
                </c:pt>
                <c:pt idx="379">
                  <c:v>237099437.148</c:v>
                </c:pt>
                <c:pt idx="380">
                  <c:v>237724765.47799999</c:v>
                </c:pt>
                <c:pt idx="381">
                  <c:v>238350093.80899999</c:v>
                </c:pt>
                <c:pt idx="382">
                  <c:v>238975422.139</c:v>
                </c:pt>
                <c:pt idx="383">
                  <c:v>239600750.46900001</c:v>
                </c:pt>
                <c:pt idx="384">
                  <c:v>240226078.79899999</c:v>
                </c:pt>
                <c:pt idx="385">
                  <c:v>240851407.12900001</c:v>
                </c:pt>
                <c:pt idx="386">
                  <c:v>241476735.46000001</c:v>
                </c:pt>
                <c:pt idx="387">
                  <c:v>242102063.78999999</c:v>
                </c:pt>
                <c:pt idx="388">
                  <c:v>242727392.12</c:v>
                </c:pt>
                <c:pt idx="389">
                  <c:v>243352720.44999999</c:v>
                </c:pt>
                <c:pt idx="390">
                  <c:v>243978048.78</c:v>
                </c:pt>
                <c:pt idx="391">
                  <c:v>244603377.111</c:v>
                </c:pt>
                <c:pt idx="392">
                  <c:v>245228705.44100001</c:v>
                </c:pt>
                <c:pt idx="393">
                  <c:v>245854033.771</c:v>
                </c:pt>
                <c:pt idx="394">
                  <c:v>246479362.10100001</c:v>
                </c:pt>
                <c:pt idx="395">
                  <c:v>247104690.43200001</c:v>
                </c:pt>
                <c:pt idx="396">
                  <c:v>247730018.76199999</c:v>
                </c:pt>
                <c:pt idx="397">
                  <c:v>248355347.09200001</c:v>
                </c:pt>
                <c:pt idx="398">
                  <c:v>248980675.42199999</c:v>
                </c:pt>
                <c:pt idx="399">
                  <c:v>249606003.752</c:v>
                </c:pt>
                <c:pt idx="400">
                  <c:v>250231332.083</c:v>
                </c:pt>
                <c:pt idx="401">
                  <c:v>250856660.41299999</c:v>
                </c:pt>
                <c:pt idx="402">
                  <c:v>251481988.743</c:v>
                </c:pt>
                <c:pt idx="403">
                  <c:v>252107317.07300001</c:v>
                </c:pt>
                <c:pt idx="404">
                  <c:v>252732645.403</c:v>
                </c:pt>
                <c:pt idx="405">
                  <c:v>253357973.734</c:v>
                </c:pt>
                <c:pt idx="406">
                  <c:v>253983302.06400001</c:v>
                </c:pt>
                <c:pt idx="407">
                  <c:v>254608630.39399999</c:v>
                </c:pt>
                <c:pt idx="408">
                  <c:v>255233958.72400001</c:v>
                </c:pt>
                <c:pt idx="409">
                  <c:v>255859287.05399999</c:v>
                </c:pt>
                <c:pt idx="410">
                  <c:v>256484615.38499999</c:v>
                </c:pt>
                <c:pt idx="411">
                  <c:v>257109943.715</c:v>
                </c:pt>
                <c:pt idx="412">
                  <c:v>257735272.04499999</c:v>
                </c:pt>
                <c:pt idx="413">
                  <c:v>258360600.375</c:v>
                </c:pt>
                <c:pt idx="414">
                  <c:v>258985928.70500001</c:v>
                </c:pt>
                <c:pt idx="415">
                  <c:v>259611257.03600001</c:v>
                </c:pt>
                <c:pt idx="416">
                  <c:v>260236585.366</c:v>
                </c:pt>
                <c:pt idx="417">
                  <c:v>260861913.69600001</c:v>
                </c:pt>
                <c:pt idx="418">
                  <c:v>261487242.02599999</c:v>
                </c:pt>
                <c:pt idx="419">
                  <c:v>262112570.35600001</c:v>
                </c:pt>
                <c:pt idx="420">
                  <c:v>262737898.68700001</c:v>
                </c:pt>
                <c:pt idx="421">
                  <c:v>263363227.01699999</c:v>
                </c:pt>
                <c:pt idx="422">
                  <c:v>263988555.347</c:v>
                </c:pt>
                <c:pt idx="423">
                  <c:v>264613883.67699999</c:v>
                </c:pt>
                <c:pt idx="424">
                  <c:v>265239212.00799999</c:v>
                </c:pt>
                <c:pt idx="425">
                  <c:v>265864540.338</c:v>
                </c:pt>
                <c:pt idx="426">
                  <c:v>266489868.66800001</c:v>
                </c:pt>
                <c:pt idx="427">
                  <c:v>267115196.998</c:v>
                </c:pt>
                <c:pt idx="428">
                  <c:v>267740525.32800001</c:v>
                </c:pt>
                <c:pt idx="429">
                  <c:v>268365853.65900001</c:v>
                </c:pt>
                <c:pt idx="430">
                  <c:v>268991181.98900002</c:v>
                </c:pt>
                <c:pt idx="431">
                  <c:v>269616510.31900001</c:v>
                </c:pt>
                <c:pt idx="432">
                  <c:v>270241838.64899999</c:v>
                </c:pt>
                <c:pt idx="433">
                  <c:v>270867166.97899997</c:v>
                </c:pt>
                <c:pt idx="434">
                  <c:v>271492495.31</c:v>
                </c:pt>
                <c:pt idx="435">
                  <c:v>272117823.63999999</c:v>
                </c:pt>
                <c:pt idx="436">
                  <c:v>272743151.97000003</c:v>
                </c:pt>
                <c:pt idx="437">
                  <c:v>273368480.30000001</c:v>
                </c:pt>
                <c:pt idx="438">
                  <c:v>273993808.63</c:v>
                </c:pt>
                <c:pt idx="439">
                  <c:v>274619136.96100003</c:v>
                </c:pt>
                <c:pt idx="440">
                  <c:v>275244465.29100001</c:v>
                </c:pt>
                <c:pt idx="441">
                  <c:v>275869793.62099999</c:v>
                </c:pt>
                <c:pt idx="442">
                  <c:v>276495121.95099998</c:v>
                </c:pt>
                <c:pt idx="443">
                  <c:v>277120450.28100002</c:v>
                </c:pt>
                <c:pt idx="444">
                  <c:v>277745778.61199999</c:v>
                </c:pt>
                <c:pt idx="445">
                  <c:v>278371106.94199997</c:v>
                </c:pt>
                <c:pt idx="446">
                  <c:v>278996435.27200001</c:v>
                </c:pt>
                <c:pt idx="447">
                  <c:v>279621763.602</c:v>
                </c:pt>
                <c:pt idx="448">
                  <c:v>280247091.93199998</c:v>
                </c:pt>
                <c:pt idx="449">
                  <c:v>280872420.26300001</c:v>
                </c:pt>
                <c:pt idx="450">
                  <c:v>281497748.59299999</c:v>
                </c:pt>
                <c:pt idx="451">
                  <c:v>282123076.92299998</c:v>
                </c:pt>
                <c:pt idx="452">
                  <c:v>282748405.25300002</c:v>
                </c:pt>
                <c:pt idx="453">
                  <c:v>283373733.583</c:v>
                </c:pt>
                <c:pt idx="454">
                  <c:v>283999061.91399997</c:v>
                </c:pt>
                <c:pt idx="455">
                  <c:v>284624390.24400002</c:v>
                </c:pt>
                <c:pt idx="456">
                  <c:v>285249718.574</c:v>
                </c:pt>
                <c:pt idx="457">
                  <c:v>285875046.90399998</c:v>
                </c:pt>
                <c:pt idx="458">
                  <c:v>286500375.23500001</c:v>
                </c:pt>
                <c:pt idx="459">
                  <c:v>287125703.565</c:v>
                </c:pt>
                <c:pt idx="460">
                  <c:v>287751031.89499998</c:v>
                </c:pt>
                <c:pt idx="461">
                  <c:v>288376360.22500002</c:v>
                </c:pt>
                <c:pt idx="462">
                  <c:v>289001688.55500001</c:v>
                </c:pt>
                <c:pt idx="463">
                  <c:v>289627016.88599998</c:v>
                </c:pt>
                <c:pt idx="464">
                  <c:v>290252345.21600002</c:v>
                </c:pt>
                <c:pt idx="465">
                  <c:v>290877673.546</c:v>
                </c:pt>
                <c:pt idx="466">
                  <c:v>291503001.87599999</c:v>
                </c:pt>
                <c:pt idx="467">
                  <c:v>292128330.20599997</c:v>
                </c:pt>
                <c:pt idx="468">
                  <c:v>292753658.537</c:v>
                </c:pt>
                <c:pt idx="469">
                  <c:v>293378986.86699998</c:v>
                </c:pt>
                <c:pt idx="470">
                  <c:v>294004315.19700003</c:v>
                </c:pt>
                <c:pt idx="471">
                  <c:v>294629643.52700001</c:v>
                </c:pt>
                <c:pt idx="472">
                  <c:v>295254971.85699999</c:v>
                </c:pt>
                <c:pt idx="473">
                  <c:v>295880300.18800002</c:v>
                </c:pt>
                <c:pt idx="474">
                  <c:v>296505628.51800001</c:v>
                </c:pt>
                <c:pt idx="475">
                  <c:v>297130956.84799999</c:v>
                </c:pt>
                <c:pt idx="476">
                  <c:v>297756285.17799997</c:v>
                </c:pt>
                <c:pt idx="477">
                  <c:v>298381613.50800002</c:v>
                </c:pt>
                <c:pt idx="478">
                  <c:v>299006941.83899999</c:v>
                </c:pt>
                <c:pt idx="479">
                  <c:v>299632270.16900003</c:v>
                </c:pt>
                <c:pt idx="480">
                  <c:v>300257598.49900001</c:v>
                </c:pt>
                <c:pt idx="481">
                  <c:v>300882926.829</c:v>
                </c:pt>
                <c:pt idx="482">
                  <c:v>301508255.15899998</c:v>
                </c:pt>
                <c:pt idx="483">
                  <c:v>302133583.49000001</c:v>
                </c:pt>
                <c:pt idx="484">
                  <c:v>302758911.81999999</c:v>
                </c:pt>
                <c:pt idx="485">
                  <c:v>303384240.14999998</c:v>
                </c:pt>
                <c:pt idx="486">
                  <c:v>304009568.48000002</c:v>
                </c:pt>
                <c:pt idx="487">
                  <c:v>304634896.81099999</c:v>
                </c:pt>
                <c:pt idx="488">
                  <c:v>305260225.14099997</c:v>
                </c:pt>
                <c:pt idx="489">
                  <c:v>305885553.47100002</c:v>
                </c:pt>
                <c:pt idx="490">
                  <c:v>306510881.801</c:v>
                </c:pt>
                <c:pt idx="491">
                  <c:v>307136210.13099998</c:v>
                </c:pt>
                <c:pt idx="492">
                  <c:v>307761538.46200001</c:v>
                </c:pt>
                <c:pt idx="493">
                  <c:v>308386866.792</c:v>
                </c:pt>
                <c:pt idx="494">
                  <c:v>309012195.12199998</c:v>
                </c:pt>
                <c:pt idx="495">
                  <c:v>309637523.45200002</c:v>
                </c:pt>
                <c:pt idx="496">
                  <c:v>310262851.78200001</c:v>
                </c:pt>
                <c:pt idx="497">
                  <c:v>310888180.11299998</c:v>
                </c:pt>
                <c:pt idx="498">
                  <c:v>311513508.44300002</c:v>
                </c:pt>
                <c:pt idx="499">
                  <c:v>312138836.773</c:v>
                </c:pt>
                <c:pt idx="500">
                  <c:v>312764165.10299999</c:v>
                </c:pt>
                <c:pt idx="501">
                  <c:v>313389493.43300003</c:v>
                </c:pt>
                <c:pt idx="502">
                  <c:v>314014821.764</c:v>
                </c:pt>
                <c:pt idx="503">
                  <c:v>314640150.09399998</c:v>
                </c:pt>
                <c:pt idx="504">
                  <c:v>315265478.42400002</c:v>
                </c:pt>
                <c:pt idx="505">
                  <c:v>315890806.75400001</c:v>
                </c:pt>
                <c:pt idx="506">
                  <c:v>316516135.08399999</c:v>
                </c:pt>
                <c:pt idx="507">
                  <c:v>317141463.41500002</c:v>
                </c:pt>
                <c:pt idx="508">
                  <c:v>317766791.745</c:v>
                </c:pt>
                <c:pt idx="509">
                  <c:v>318392120.07499999</c:v>
                </c:pt>
                <c:pt idx="510">
                  <c:v>319017448.40499997</c:v>
                </c:pt>
                <c:pt idx="511">
                  <c:v>319642776.73500001</c:v>
                </c:pt>
                <c:pt idx="512">
                  <c:v>320268105.06599998</c:v>
                </c:pt>
                <c:pt idx="513">
                  <c:v>320893433.39600003</c:v>
                </c:pt>
                <c:pt idx="514">
                  <c:v>321518761.72600001</c:v>
                </c:pt>
                <c:pt idx="515">
                  <c:v>322144090.05599999</c:v>
                </c:pt>
                <c:pt idx="516">
                  <c:v>322769418.38599998</c:v>
                </c:pt>
                <c:pt idx="517">
                  <c:v>323394746.71700001</c:v>
                </c:pt>
                <c:pt idx="518">
                  <c:v>324020075.04699999</c:v>
                </c:pt>
                <c:pt idx="519">
                  <c:v>324645403.37699997</c:v>
                </c:pt>
                <c:pt idx="520">
                  <c:v>325270731.70700002</c:v>
                </c:pt>
                <c:pt idx="521">
                  <c:v>325896060.03799999</c:v>
                </c:pt>
                <c:pt idx="522">
                  <c:v>326521388.36799997</c:v>
                </c:pt>
                <c:pt idx="523">
                  <c:v>327146716.69800001</c:v>
                </c:pt>
                <c:pt idx="524">
                  <c:v>327772045.028</c:v>
                </c:pt>
                <c:pt idx="525">
                  <c:v>328397373.35799998</c:v>
                </c:pt>
                <c:pt idx="526">
                  <c:v>329022701.68900001</c:v>
                </c:pt>
                <c:pt idx="527">
                  <c:v>329648030.01899999</c:v>
                </c:pt>
                <c:pt idx="528">
                  <c:v>330273358.34899998</c:v>
                </c:pt>
                <c:pt idx="529">
                  <c:v>330898686.67900002</c:v>
                </c:pt>
                <c:pt idx="530">
                  <c:v>331524015.009</c:v>
                </c:pt>
                <c:pt idx="531">
                  <c:v>332149343.33999997</c:v>
                </c:pt>
                <c:pt idx="532">
                  <c:v>332774671.67000002</c:v>
                </c:pt>
                <c:pt idx="533">
                  <c:v>333400000</c:v>
                </c:pt>
                <c:pt idx="534">
                  <c:v>334025328.32999998</c:v>
                </c:pt>
                <c:pt idx="535">
                  <c:v>334650656.66000003</c:v>
                </c:pt>
                <c:pt idx="536">
                  <c:v>335275984.991</c:v>
                </c:pt>
                <c:pt idx="537">
                  <c:v>335901313.32099998</c:v>
                </c:pt>
                <c:pt idx="538">
                  <c:v>336526641.65100002</c:v>
                </c:pt>
                <c:pt idx="539">
                  <c:v>337151969.98100001</c:v>
                </c:pt>
                <c:pt idx="540">
                  <c:v>337777298.31099999</c:v>
                </c:pt>
                <c:pt idx="541">
                  <c:v>338402626.64200002</c:v>
                </c:pt>
                <c:pt idx="542">
                  <c:v>339027954.972</c:v>
                </c:pt>
                <c:pt idx="543">
                  <c:v>339653283.30199999</c:v>
                </c:pt>
                <c:pt idx="544">
                  <c:v>340278611.63200003</c:v>
                </c:pt>
                <c:pt idx="545">
                  <c:v>340903939.96200001</c:v>
                </c:pt>
                <c:pt idx="546">
                  <c:v>341529268.29299998</c:v>
                </c:pt>
                <c:pt idx="547">
                  <c:v>342154596.62300003</c:v>
                </c:pt>
                <c:pt idx="548">
                  <c:v>342779924.95300001</c:v>
                </c:pt>
                <c:pt idx="549">
                  <c:v>343405253.28299999</c:v>
                </c:pt>
                <c:pt idx="550">
                  <c:v>344030581.61400002</c:v>
                </c:pt>
                <c:pt idx="551">
                  <c:v>344655909.94400001</c:v>
                </c:pt>
                <c:pt idx="552">
                  <c:v>345281238.27399999</c:v>
                </c:pt>
                <c:pt idx="553">
                  <c:v>345906566.60399997</c:v>
                </c:pt>
                <c:pt idx="554">
                  <c:v>346531894.93400002</c:v>
                </c:pt>
                <c:pt idx="555">
                  <c:v>347157223.26499999</c:v>
                </c:pt>
                <c:pt idx="556">
                  <c:v>347782551.59500003</c:v>
                </c:pt>
                <c:pt idx="557">
                  <c:v>348407879.92500001</c:v>
                </c:pt>
                <c:pt idx="558">
                  <c:v>349033208.255</c:v>
                </c:pt>
                <c:pt idx="559">
                  <c:v>349658536.58499998</c:v>
                </c:pt>
                <c:pt idx="560">
                  <c:v>350283864.91600001</c:v>
                </c:pt>
                <c:pt idx="561">
                  <c:v>350909193.24599999</c:v>
                </c:pt>
                <c:pt idx="562">
                  <c:v>351534521.57599998</c:v>
                </c:pt>
                <c:pt idx="563">
                  <c:v>352159849.90600002</c:v>
                </c:pt>
                <c:pt idx="564">
                  <c:v>352785178.236</c:v>
                </c:pt>
                <c:pt idx="565">
                  <c:v>353410506.56699997</c:v>
                </c:pt>
                <c:pt idx="566">
                  <c:v>354035834.89700001</c:v>
                </c:pt>
                <c:pt idx="567">
                  <c:v>354661163.227</c:v>
                </c:pt>
                <c:pt idx="568">
                  <c:v>355286491.55699998</c:v>
                </c:pt>
                <c:pt idx="569">
                  <c:v>355911819.88700002</c:v>
                </c:pt>
                <c:pt idx="570">
                  <c:v>356537148.21799999</c:v>
                </c:pt>
                <c:pt idx="571">
                  <c:v>357162476.54799998</c:v>
                </c:pt>
                <c:pt idx="572">
                  <c:v>357787804.87800002</c:v>
                </c:pt>
                <c:pt idx="573">
                  <c:v>358413133.208</c:v>
                </c:pt>
                <c:pt idx="574">
                  <c:v>359038461.53799999</c:v>
                </c:pt>
                <c:pt idx="575">
                  <c:v>359663789.86900002</c:v>
                </c:pt>
                <c:pt idx="576">
                  <c:v>360289118.199</c:v>
                </c:pt>
                <c:pt idx="577">
                  <c:v>360914446.52899998</c:v>
                </c:pt>
                <c:pt idx="578">
                  <c:v>361539774.85900003</c:v>
                </c:pt>
                <c:pt idx="579">
                  <c:v>362165103.18900001</c:v>
                </c:pt>
                <c:pt idx="580">
                  <c:v>362790431.51999998</c:v>
                </c:pt>
                <c:pt idx="581">
                  <c:v>363415759.85000002</c:v>
                </c:pt>
                <c:pt idx="582">
                  <c:v>364041088.18000001</c:v>
                </c:pt>
                <c:pt idx="583">
                  <c:v>364666416.50999999</c:v>
                </c:pt>
                <c:pt idx="584">
                  <c:v>365291744.84100002</c:v>
                </c:pt>
                <c:pt idx="585">
                  <c:v>365917073.171</c:v>
                </c:pt>
                <c:pt idx="586">
                  <c:v>366542401.50099999</c:v>
                </c:pt>
                <c:pt idx="587">
                  <c:v>367167729.83099997</c:v>
                </c:pt>
                <c:pt idx="588">
                  <c:v>367793058.16100001</c:v>
                </c:pt>
                <c:pt idx="589">
                  <c:v>368418386.49199998</c:v>
                </c:pt>
                <c:pt idx="590">
                  <c:v>369043714.82200003</c:v>
                </c:pt>
                <c:pt idx="591">
                  <c:v>369669043.15200001</c:v>
                </c:pt>
                <c:pt idx="592">
                  <c:v>370294371.48199999</c:v>
                </c:pt>
                <c:pt idx="593">
                  <c:v>370919699.81199998</c:v>
                </c:pt>
                <c:pt idx="594">
                  <c:v>371545028.14300001</c:v>
                </c:pt>
                <c:pt idx="595">
                  <c:v>372170356.47299999</c:v>
                </c:pt>
                <c:pt idx="596">
                  <c:v>372795684.80299997</c:v>
                </c:pt>
                <c:pt idx="597">
                  <c:v>373421013.13300002</c:v>
                </c:pt>
                <c:pt idx="598">
                  <c:v>374046341.463</c:v>
                </c:pt>
                <c:pt idx="599">
                  <c:v>374671669.79400003</c:v>
                </c:pt>
                <c:pt idx="600">
                  <c:v>375296998.12400001</c:v>
                </c:pt>
                <c:pt idx="601">
                  <c:v>375922326.454</c:v>
                </c:pt>
                <c:pt idx="602">
                  <c:v>376547654.78399998</c:v>
                </c:pt>
                <c:pt idx="603">
                  <c:v>377172983.11400002</c:v>
                </c:pt>
                <c:pt idx="604">
                  <c:v>377798311.44499999</c:v>
                </c:pt>
                <c:pt idx="605">
                  <c:v>378423639.77499998</c:v>
                </c:pt>
                <c:pt idx="606">
                  <c:v>379048968.10500002</c:v>
                </c:pt>
                <c:pt idx="607">
                  <c:v>379674296.435</c:v>
                </c:pt>
                <c:pt idx="608">
                  <c:v>380299624.76499999</c:v>
                </c:pt>
                <c:pt idx="609">
                  <c:v>380924953.09600002</c:v>
                </c:pt>
                <c:pt idx="610">
                  <c:v>381550281.426</c:v>
                </c:pt>
                <c:pt idx="611">
                  <c:v>382175609.75599998</c:v>
                </c:pt>
                <c:pt idx="612">
                  <c:v>382800938.08600003</c:v>
                </c:pt>
                <c:pt idx="613">
                  <c:v>383426266.417</c:v>
                </c:pt>
                <c:pt idx="614">
                  <c:v>384051594.74699998</c:v>
                </c:pt>
                <c:pt idx="615">
                  <c:v>384676923.07700002</c:v>
                </c:pt>
                <c:pt idx="616">
                  <c:v>385302251.40700001</c:v>
                </c:pt>
                <c:pt idx="617">
                  <c:v>385927579.73699999</c:v>
                </c:pt>
                <c:pt idx="618">
                  <c:v>386552908.06800002</c:v>
                </c:pt>
                <c:pt idx="619">
                  <c:v>387178236.398</c:v>
                </c:pt>
                <c:pt idx="620">
                  <c:v>387803564.72799999</c:v>
                </c:pt>
                <c:pt idx="621">
                  <c:v>388428893.05800003</c:v>
                </c:pt>
                <c:pt idx="622">
                  <c:v>389054221.38800001</c:v>
                </c:pt>
                <c:pt idx="623">
                  <c:v>389679549.71899998</c:v>
                </c:pt>
                <c:pt idx="624">
                  <c:v>390304878.04900002</c:v>
                </c:pt>
                <c:pt idx="625">
                  <c:v>390930206.37900001</c:v>
                </c:pt>
                <c:pt idx="626">
                  <c:v>391555534.70899999</c:v>
                </c:pt>
                <c:pt idx="627">
                  <c:v>392180863.03899997</c:v>
                </c:pt>
                <c:pt idx="628">
                  <c:v>392806191.37</c:v>
                </c:pt>
                <c:pt idx="629">
                  <c:v>393431519.69999999</c:v>
                </c:pt>
                <c:pt idx="630">
                  <c:v>394056848.02999997</c:v>
                </c:pt>
                <c:pt idx="631">
                  <c:v>394682176.36000001</c:v>
                </c:pt>
                <c:pt idx="632">
                  <c:v>395307504.69</c:v>
                </c:pt>
                <c:pt idx="633">
                  <c:v>395932833.02100003</c:v>
                </c:pt>
                <c:pt idx="634">
                  <c:v>396558161.35100001</c:v>
                </c:pt>
                <c:pt idx="635">
                  <c:v>397183489.68099999</c:v>
                </c:pt>
                <c:pt idx="636">
                  <c:v>397808818.01099998</c:v>
                </c:pt>
                <c:pt idx="637">
                  <c:v>398434146.34100002</c:v>
                </c:pt>
                <c:pt idx="638">
                  <c:v>399059474.67199999</c:v>
                </c:pt>
                <c:pt idx="639">
                  <c:v>399684803.00199997</c:v>
                </c:pt>
                <c:pt idx="640">
                  <c:v>400310131.33200002</c:v>
                </c:pt>
                <c:pt idx="641">
                  <c:v>400935459.662</c:v>
                </c:pt>
                <c:pt idx="642">
                  <c:v>401560787.99199998</c:v>
                </c:pt>
                <c:pt idx="643">
                  <c:v>402186116.32300001</c:v>
                </c:pt>
                <c:pt idx="644">
                  <c:v>402811444.653</c:v>
                </c:pt>
                <c:pt idx="645">
                  <c:v>403436772.98299998</c:v>
                </c:pt>
                <c:pt idx="646">
                  <c:v>404062101.31300002</c:v>
                </c:pt>
                <c:pt idx="647">
                  <c:v>404687429.64399999</c:v>
                </c:pt>
                <c:pt idx="648">
                  <c:v>405312757.97399998</c:v>
                </c:pt>
                <c:pt idx="649">
                  <c:v>405938086.30400002</c:v>
                </c:pt>
                <c:pt idx="650">
                  <c:v>406563414.634</c:v>
                </c:pt>
                <c:pt idx="651">
                  <c:v>407188742.96399999</c:v>
                </c:pt>
                <c:pt idx="652">
                  <c:v>407814071.29500002</c:v>
                </c:pt>
                <c:pt idx="653">
                  <c:v>408439399.625</c:v>
                </c:pt>
                <c:pt idx="654">
                  <c:v>409064727.95499998</c:v>
                </c:pt>
                <c:pt idx="655">
                  <c:v>409690056.28500003</c:v>
                </c:pt>
                <c:pt idx="656">
                  <c:v>410315384.61500001</c:v>
                </c:pt>
                <c:pt idx="657">
                  <c:v>410940712.94599998</c:v>
                </c:pt>
                <c:pt idx="658">
                  <c:v>411566041.27600002</c:v>
                </c:pt>
                <c:pt idx="659">
                  <c:v>412191369.60600001</c:v>
                </c:pt>
                <c:pt idx="660">
                  <c:v>412816697.93599999</c:v>
                </c:pt>
                <c:pt idx="661">
                  <c:v>413442026.26599997</c:v>
                </c:pt>
                <c:pt idx="662">
                  <c:v>414067354.597</c:v>
                </c:pt>
                <c:pt idx="663">
                  <c:v>414692682.92699999</c:v>
                </c:pt>
                <c:pt idx="664">
                  <c:v>415318011.25700003</c:v>
                </c:pt>
                <c:pt idx="665">
                  <c:v>415943339.58700001</c:v>
                </c:pt>
                <c:pt idx="666">
                  <c:v>416568667.917</c:v>
                </c:pt>
                <c:pt idx="667">
                  <c:v>417193996.24800003</c:v>
                </c:pt>
                <c:pt idx="668">
                  <c:v>417819324.57800001</c:v>
                </c:pt>
                <c:pt idx="669">
                  <c:v>418444652.90799999</c:v>
                </c:pt>
                <c:pt idx="670">
                  <c:v>419069981.23799998</c:v>
                </c:pt>
                <c:pt idx="671">
                  <c:v>419695309.56800002</c:v>
                </c:pt>
                <c:pt idx="672">
                  <c:v>420320637.89899999</c:v>
                </c:pt>
                <c:pt idx="673">
                  <c:v>420945966.22899997</c:v>
                </c:pt>
                <c:pt idx="674">
                  <c:v>421571294.55900002</c:v>
                </c:pt>
                <c:pt idx="675">
                  <c:v>422196622.889</c:v>
                </c:pt>
                <c:pt idx="676">
                  <c:v>422821951.22000003</c:v>
                </c:pt>
                <c:pt idx="677">
                  <c:v>423447279.55000001</c:v>
                </c:pt>
                <c:pt idx="678">
                  <c:v>424072607.88</c:v>
                </c:pt>
                <c:pt idx="679">
                  <c:v>424697936.20999998</c:v>
                </c:pt>
                <c:pt idx="680">
                  <c:v>425323264.54000002</c:v>
                </c:pt>
                <c:pt idx="681">
                  <c:v>425948592.87099999</c:v>
                </c:pt>
                <c:pt idx="682">
                  <c:v>426573921.20099998</c:v>
                </c:pt>
                <c:pt idx="683">
                  <c:v>427199249.53100002</c:v>
                </c:pt>
                <c:pt idx="684">
                  <c:v>427824577.861</c:v>
                </c:pt>
                <c:pt idx="685">
                  <c:v>428449906.19099998</c:v>
                </c:pt>
                <c:pt idx="686">
                  <c:v>429075234.52200001</c:v>
                </c:pt>
                <c:pt idx="687">
                  <c:v>429700562.852</c:v>
                </c:pt>
                <c:pt idx="688">
                  <c:v>430325891.18199998</c:v>
                </c:pt>
                <c:pt idx="689">
                  <c:v>430951219.51200002</c:v>
                </c:pt>
                <c:pt idx="690">
                  <c:v>431576547.84200001</c:v>
                </c:pt>
                <c:pt idx="691">
                  <c:v>432201876.17299998</c:v>
                </c:pt>
                <c:pt idx="692">
                  <c:v>432827204.50300002</c:v>
                </c:pt>
                <c:pt idx="693">
                  <c:v>433452532.833</c:v>
                </c:pt>
                <c:pt idx="694">
                  <c:v>434077861.16299999</c:v>
                </c:pt>
                <c:pt idx="695">
                  <c:v>434703189.49299997</c:v>
                </c:pt>
                <c:pt idx="696">
                  <c:v>435328517.824</c:v>
                </c:pt>
                <c:pt idx="697">
                  <c:v>435953846.15399998</c:v>
                </c:pt>
                <c:pt idx="698">
                  <c:v>436579174.48400003</c:v>
                </c:pt>
                <c:pt idx="699">
                  <c:v>437204502.81400001</c:v>
                </c:pt>
                <c:pt idx="700">
                  <c:v>437829831.14399999</c:v>
                </c:pt>
                <c:pt idx="701">
                  <c:v>438455159.47500002</c:v>
                </c:pt>
                <c:pt idx="702">
                  <c:v>439080487.80500001</c:v>
                </c:pt>
                <c:pt idx="703">
                  <c:v>439705816.13499999</c:v>
                </c:pt>
                <c:pt idx="704">
                  <c:v>440331144.46499997</c:v>
                </c:pt>
                <c:pt idx="705">
                  <c:v>440956472.79500002</c:v>
                </c:pt>
                <c:pt idx="706">
                  <c:v>441581801.12599999</c:v>
                </c:pt>
                <c:pt idx="707">
                  <c:v>442207129.45599997</c:v>
                </c:pt>
                <c:pt idx="708">
                  <c:v>442832457.78600001</c:v>
                </c:pt>
                <c:pt idx="709">
                  <c:v>443457786.116</c:v>
                </c:pt>
                <c:pt idx="710">
                  <c:v>444083114.44700003</c:v>
                </c:pt>
                <c:pt idx="711">
                  <c:v>444708442.77700001</c:v>
                </c:pt>
                <c:pt idx="712">
                  <c:v>445333771.10699999</c:v>
                </c:pt>
                <c:pt idx="713">
                  <c:v>445959099.43699998</c:v>
                </c:pt>
                <c:pt idx="714">
                  <c:v>446584427.76700002</c:v>
                </c:pt>
                <c:pt idx="715">
                  <c:v>447209756.09799999</c:v>
                </c:pt>
                <c:pt idx="716">
                  <c:v>447835084.42799997</c:v>
                </c:pt>
                <c:pt idx="717">
                  <c:v>448460412.75800002</c:v>
                </c:pt>
                <c:pt idx="718">
                  <c:v>449085741.088</c:v>
                </c:pt>
                <c:pt idx="719">
                  <c:v>449711069.41799998</c:v>
                </c:pt>
                <c:pt idx="720">
                  <c:v>450336397.74900001</c:v>
                </c:pt>
                <c:pt idx="721">
                  <c:v>450961726.079</c:v>
                </c:pt>
                <c:pt idx="722">
                  <c:v>451587054.40899998</c:v>
                </c:pt>
                <c:pt idx="723">
                  <c:v>452212382.73900002</c:v>
                </c:pt>
                <c:pt idx="724">
                  <c:v>452837711.06900001</c:v>
                </c:pt>
                <c:pt idx="725">
                  <c:v>453463039.39999998</c:v>
                </c:pt>
                <c:pt idx="726">
                  <c:v>454088367.73000002</c:v>
                </c:pt>
                <c:pt idx="727">
                  <c:v>454713696.06</c:v>
                </c:pt>
                <c:pt idx="728">
                  <c:v>455339024.38999999</c:v>
                </c:pt>
                <c:pt idx="729">
                  <c:v>455964352.72000003</c:v>
                </c:pt>
                <c:pt idx="730">
                  <c:v>456589681.051</c:v>
                </c:pt>
                <c:pt idx="731">
                  <c:v>457215009.38099998</c:v>
                </c:pt>
                <c:pt idx="732">
                  <c:v>457840337.71100003</c:v>
                </c:pt>
                <c:pt idx="733">
                  <c:v>458465666.04100001</c:v>
                </c:pt>
                <c:pt idx="734">
                  <c:v>459090994.37099999</c:v>
                </c:pt>
                <c:pt idx="735">
                  <c:v>459716322.70200002</c:v>
                </c:pt>
                <c:pt idx="736">
                  <c:v>460341651.03200001</c:v>
                </c:pt>
                <c:pt idx="737">
                  <c:v>460966979.36199999</c:v>
                </c:pt>
                <c:pt idx="738">
                  <c:v>461592307.69199997</c:v>
                </c:pt>
                <c:pt idx="739">
                  <c:v>462217636.023</c:v>
                </c:pt>
                <c:pt idx="740">
                  <c:v>462842964.35299999</c:v>
                </c:pt>
                <c:pt idx="741">
                  <c:v>463468292.68300003</c:v>
                </c:pt>
                <c:pt idx="742">
                  <c:v>464093621.01300001</c:v>
                </c:pt>
                <c:pt idx="743">
                  <c:v>464718949.34299999</c:v>
                </c:pt>
                <c:pt idx="744">
                  <c:v>465344277.67400002</c:v>
                </c:pt>
                <c:pt idx="745">
                  <c:v>465969606.00400001</c:v>
                </c:pt>
                <c:pt idx="746">
                  <c:v>466594934.33399999</c:v>
                </c:pt>
                <c:pt idx="747">
                  <c:v>467220262.66399997</c:v>
                </c:pt>
                <c:pt idx="748">
                  <c:v>467845590.99400002</c:v>
                </c:pt>
                <c:pt idx="749">
                  <c:v>468470919.32499999</c:v>
                </c:pt>
                <c:pt idx="750">
                  <c:v>469096247.65499997</c:v>
                </c:pt>
                <c:pt idx="751">
                  <c:v>469721575.98500001</c:v>
                </c:pt>
                <c:pt idx="752">
                  <c:v>470346904.315</c:v>
                </c:pt>
                <c:pt idx="753">
                  <c:v>470972232.64499998</c:v>
                </c:pt>
                <c:pt idx="754">
                  <c:v>471597560.97600001</c:v>
                </c:pt>
                <c:pt idx="755">
                  <c:v>472222889.30599999</c:v>
                </c:pt>
                <c:pt idx="756">
                  <c:v>472848217.63599998</c:v>
                </c:pt>
                <c:pt idx="757">
                  <c:v>473473545.96600002</c:v>
                </c:pt>
                <c:pt idx="758">
                  <c:v>474098874.296</c:v>
                </c:pt>
                <c:pt idx="759">
                  <c:v>474724202.62699997</c:v>
                </c:pt>
                <c:pt idx="760">
                  <c:v>475349530.95700002</c:v>
                </c:pt>
                <c:pt idx="761">
                  <c:v>475974859.287</c:v>
                </c:pt>
                <c:pt idx="762">
                  <c:v>476600187.61699998</c:v>
                </c:pt>
                <c:pt idx="763">
                  <c:v>477225515.94700003</c:v>
                </c:pt>
                <c:pt idx="764">
                  <c:v>477850844.278</c:v>
                </c:pt>
                <c:pt idx="765">
                  <c:v>478476172.60799998</c:v>
                </c:pt>
                <c:pt idx="766">
                  <c:v>479101500.93800002</c:v>
                </c:pt>
                <c:pt idx="767">
                  <c:v>479726829.26800001</c:v>
                </c:pt>
                <c:pt idx="768">
                  <c:v>480352157.59799999</c:v>
                </c:pt>
                <c:pt idx="769">
                  <c:v>480977485.92900002</c:v>
                </c:pt>
                <c:pt idx="770">
                  <c:v>481602814.259</c:v>
                </c:pt>
                <c:pt idx="771">
                  <c:v>482228142.58899999</c:v>
                </c:pt>
                <c:pt idx="772">
                  <c:v>482853470.91900003</c:v>
                </c:pt>
                <c:pt idx="773">
                  <c:v>483478799.25</c:v>
                </c:pt>
                <c:pt idx="774">
                  <c:v>484104127.57999998</c:v>
                </c:pt>
                <c:pt idx="775">
                  <c:v>484729455.91000003</c:v>
                </c:pt>
                <c:pt idx="776">
                  <c:v>485354784.24000001</c:v>
                </c:pt>
                <c:pt idx="777">
                  <c:v>485980112.56999999</c:v>
                </c:pt>
                <c:pt idx="778">
                  <c:v>486605440.90100002</c:v>
                </c:pt>
                <c:pt idx="779">
                  <c:v>487230769.23100001</c:v>
                </c:pt>
                <c:pt idx="780">
                  <c:v>487856097.56099999</c:v>
                </c:pt>
                <c:pt idx="781">
                  <c:v>488481425.89099997</c:v>
                </c:pt>
                <c:pt idx="782">
                  <c:v>489106754.22100002</c:v>
                </c:pt>
                <c:pt idx="783">
                  <c:v>489732082.55199999</c:v>
                </c:pt>
                <c:pt idx="784">
                  <c:v>490357410.88200003</c:v>
                </c:pt>
                <c:pt idx="785">
                  <c:v>490982739.21200001</c:v>
                </c:pt>
                <c:pt idx="786">
                  <c:v>491608067.542</c:v>
                </c:pt>
                <c:pt idx="787">
                  <c:v>492233395.87199998</c:v>
                </c:pt>
                <c:pt idx="788">
                  <c:v>492858724.20300001</c:v>
                </c:pt>
                <c:pt idx="789">
                  <c:v>493484052.53299999</c:v>
                </c:pt>
                <c:pt idx="790">
                  <c:v>494109380.86299998</c:v>
                </c:pt>
                <c:pt idx="791">
                  <c:v>494734709.19300002</c:v>
                </c:pt>
                <c:pt idx="792">
                  <c:v>495360037.523</c:v>
                </c:pt>
                <c:pt idx="793">
                  <c:v>495985365.85399997</c:v>
                </c:pt>
                <c:pt idx="794">
                  <c:v>496610694.18400002</c:v>
                </c:pt>
                <c:pt idx="795">
                  <c:v>497236022.514</c:v>
                </c:pt>
                <c:pt idx="796">
                  <c:v>497861350.84399998</c:v>
                </c:pt>
                <c:pt idx="797">
                  <c:v>498486679.17400002</c:v>
                </c:pt>
                <c:pt idx="798">
                  <c:v>499112007.505</c:v>
                </c:pt>
                <c:pt idx="799">
                  <c:v>499737335.83499998</c:v>
                </c:pt>
                <c:pt idx="800">
                  <c:v>500362664.16500002</c:v>
                </c:pt>
                <c:pt idx="801">
                  <c:v>500987992.495</c:v>
                </c:pt>
                <c:pt idx="802">
                  <c:v>501613320.82599998</c:v>
                </c:pt>
                <c:pt idx="803">
                  <c:v>502238649.15600002</c:v>
                </c:pt>
                <c:pt idx="804">
                  <c:v>502863977.486</c:v>
                </c:pt>
                <c:pt idx="805">
                  <c:v>503489305.81599998</c:v>
                </c:pt>
                <c:pt idx="806">
                  <c:v>504114634.14600003</c:v>
                </c:pt>
                <c:pt idx="807">
                  <c:v>504739962.477</c:v>
                </c:pt>
                <c:pt idx="808">
                  <c:v>505365290.80699998</c:v>
                </c:pt>
                <c:pt idx="809">
                  <c:v>505990619.13700002</c:v>
                </c:pt>
                <c:pt idx="810">
                  <c:v>506615947.46700001</c:v>
                </c:pt>
                <c:pt idx="811">
                  <c:v>507241275.79699999</c:v>
                </c:pt>
                <c:pt idx="812">
                  <c:v>507866604.12800002</c:v>
                </c:pt>
                <c:pt idx="813">
                  <c:v>508491932.458</c:v>
                </c:pt>
                <c:pt idx="814">
                  <c:v>509117260.78799999</c:v>
                </c:pt>
                <c:pt idx="815">
                  <c:v>509742589.11799997</c:v>
                </c:pt>
                <c:pt idx="816">
                  <c:v>510367917.44800001</c:v>
                </c:pt>
                <c:pt idx="817">
                  <c:v>510993245.77899998</c:v>
                </c:pt>
                <c:pt idx="818">
                  <c:v>511618574.10900003</c:v>
                </c:pt>
                <c:pt idx="819">
                  <c:v>512243902.43900001</c:v>
                </c:pt>
                <c:pt idx="820">
                  <c:v>512869230.76899999</c:v>
                </c:pt>
                <c:pt idx="821">
                  <c:v>513494559.09899998</c:v>
                </c:pt>
                <c:pt idx="822">
                  <c:v>514119887.43000001</c:v>
                </c:pt>
                <c:pt idx="823">
                  <c:v>514745215.75999999</c:v>
                </c:pt>
                <c:pt idx="824">
                  <c:v>515370544.08999997</c:v>
                </c:pt>
                <c:pt idx="825">
                  <c:v>515995872.42000002</c:v>
                </c:pt>
                <c:pt idx="826">
                  <c:v>516621200.75</c:v>
                </c:pt>
                <c:pt idx="827">
                  <c:v>517246529.08099997</c:v>
                </c:pt>
                <c:pt idx="828">
                  <c:v>517871857.41100001</c:v>
                </c:pt>
                <c:pt idx="829">
                  <c:v>518497185.741</c:v>
                </c:pt>
                <c:pt idx="830">
                  <c:v>519122514.07099998</c:v>
                </c:pt>
                <c:pt idx="831">
                  <c:v>519747842.40200001</c:v>
                </c:pt>
                <c:pt idx="832">
                  <c:v>520373170.73199999</c:v>
                </c:pt>
                <c:pt idx="833">
                  <c:v>520998499.06199998</c:v>
                </c:pt>
                <c:pt idx="834">
                  <c:v>521623827.39200002</c:v>
                </c:pt>
                <c:pt idx="835">
                  <c:v>522249155.722</c:v>
                </c:pt>
                <c:pt idx="836">
                  <c:v>522874484.05299997</c:v>
                </c:pt>
                <c:pt idx="837">
                  <c:v>523499812.38300002</c:v>
                </c:pt>
                <c:pt idx="838">
                  <c:v>524125140.713</c:v>
                </c:pt>
                <c:pt idx="839">
                  <c:v>524750469.04299998</c:v>
                </c:pt>
                <c:pt idx="840">
                  <c:v>525375797.37300003</c:v>
                </c:pt>
                <c:pt idx="841">
                  <c:v>526001125.704</c:v>
                </c:pt>
                <c:pt idx="842">
                  <c:v>526626454.03399998</c:v>
                </c:pt>
                <c:pt idx="843">
                  <c:v>527251782.36400002</c:v>
                </c:pt>
                <c:pt idx="844">
                  <c:v>527877110.69400001</c:v>
                </c:pt>
                <c:pt idx="845">
                  <c:v>528502439.02399999</c:v>
                </c:pt>
                <c:pt idx="846">
                  <c:v>529127767.35500002</c:v>
                </c:pt>
                <c:pt idx="847">
                  <c:v>529753095.685</c:v>
                </c:pt>
                <c:pt idx="848">
                  <c:v>530378424.01499999</c:v>
                </c:pt>
                <c:pt idx="849">
                  <c:v>531003752.34500003</c:v>
                </c:pt>
                <c:pt idx="850">
                  <c:v>531629080.67500001</c:v>
                </c:pt>
                <c:pt idx="851">
                  <c:v>532254409.00599998</c:v>
                </c:pt>
                <c:pt idx="852">
                  <c:v>532879737.33600003</c:v>
                </c:pt>
                <c:pt idx="853">
                  <c:v>533505065.66600001</c:v>
                </c:pt>
                <c:pt idx="854">
                  <c:v>534130393.99599999</c:v>
                </c:pt>
                <c:pt idx="855">
                  <c:v>534755722.32599998</c:v>
                </c:pt>
                <c:pt idx="856">
                  <c:v>535381050.65700001</c:v>
                </c:pt>
                <c:pt idx="857">
                  <c:v>536006378.98699999</c:v>
                </c:pt>
                <c:pt idx="858">
                  <c:v>536631707.31699997</c:v>
                </c:pt>
                <c:pt idx="859">
                  <c:v>537257035.64699996</c:v>
                </c:pt>
                <c:pt idx="860">
                  <c:v>537882363.977</c:v>
                </c:pt>
                <c:pt idx="861">
                  <c:v>538507692.30799997</c:v>
                </c:pt>
                <c:pt idx="862">
                  <c:v>539133020.63800001</c:v>
                </c:pt>
                <c:pt idx="863">
                  <c:v>539758348.96800005</c:v>
                </c:pt>
                <c:pt idx="864">
                  <c:v>540383677.29799998</c:v>
                </c:pt>
                <c:pt idx="865">
                  <c:v>541009005.62899995</c:v>
                </c:pt>
                <c:pt idx="866">
                  <c:v>541634333.95899999</c:v>
                </c:pt>
                <c:pt idx="867">
                  <c:v>542259662.28900003</c:v>
                </c:pt>
                <c:pt idx="868">
                  <c:v>542884990.61899996</c:v>
                </c:pt>
                <c:pt idx="869">
                  <c:v>543510318.949</c:v>
                </c:pt>
                <c:pt idx="870">
                  <c:v>544135647.27999997</c:v>
                </c:pt>
                <c:pt idx="871">
                  <c:v>544760975.61000001</c:v>
                </c:pt>
                <c:pt idx="872">
                  <c:v>545386303.94000006</c:v>
                </c:pt>
                <c:pt idx="873">
                  <c:v>546011632.26999998</c:v>
                </c:pt>
                <c:pt idx="874">
                  <c:v>546636960.60000002</c:v>
                </c:pt>
                <c:pt idx="875">
                  <c:v>547262288.93099999</c:v>
                </c:pt>
                <c:pt idx="876">
                  <c:v>547887617.26100004</c:v>
                </c:pt>
                <c:pt idx="877">
                  <c:v>548512945.59099996</c:v>
                </c:pt>
                <c:pt idx="878">
                  <c:v>549138273.921</c:v>
                </c:pt>
                <c:pt idx="879">
                  <c:v>549763602.25100005</c:v>
                </c:pt>
                <c:pt idx="880">
                  <c:v>550388930.58200002</c:v>
                </c:pt>
                <c:pt idx="881">
                  <c:v>551014258.91199994</c:v>
                </c:pt>
                <c:pt idx="882">
                  <c:v>551639587.24199998</c:v>
                </c:pt>
                <c:pt idx="883">
                  <c:v>552264915.57200003</c:v>
                </c:pt>
                <c:pt idx="884">
                  <c:v>552890243.90199995</c:v>
                </c:pt>
                <c:pt idx="885">
                  <c:v>553515572.23300004</c:v>
                </c:pt>
                <c:pt idx="886">
                  <c:v>554140900.56299996</c:v>
                </c:pt>
                <c:pt idx="887">
                  <c:v>554766228.89300001</c:v>
                </c:pt>
                <c:pt idx="888">
                  <c:v>555391557.22300005</c:v>
                </c:pt>
                <c:pt idx="889">
                  <c:v>556016885.55299997</c:v>
                </c:pt>
                <c:pt idx="890">
                  <c:v>556642213.88399994</c:v>
                </c:pt>
                <c:pt idx="891">
                  <c:v>557267542.21399999</c:v>
                </c:pt>
                <c:pt idx="892">
                  <c:v>557892870.54400003</c:v>
                </c:pt>
                <c:pt idx="893">
                  <c:v>558518198.87399995</c:v>
                </c:pt>
                <c:pt idx="894">
                  <c:v>559143527.20500004</c:v>
                </c:pt>
                <c:pt idx="895">
                  <c:v>559768855.53499997</c:v>
                </c:pt>
                <c:pt idx="896">
                  <c:v>560394183.86500001</c:v>
                </c:pt>
                <c:pt idx="897">
                  <c:v>561019512.19500005</c:v>
                </c:pt>
                <c:pt idx="898">
                  <c:v>561644840.52499998</c:v>
                </c:pt>
                <c:pt idx="899">
                  <c:v>562270168.85599995</c:v>
                </c:pt>
                <c:pt idx="900">
                  <c:v>562895497.18599999</c:v>
                </c:pt>
                <c:pt idx="901">
                  <c:v>563520825.51600003</c:v>
                </c:pt>
                <c:pt idx="902">
                  <c:v>564146153.84599996</c:v>
                </c:pt>
                <c:pt idx="903">
                  <c:v>564771482.176</c:v>
                </c:pt>
                <c:pt idx="904">
                  <c:v>565396810.50699997</c:v>
                </c:pt>
                <c:pt idx="905">
                  <c:v>566022138.83700001</c:v>
                </c:pt>
                <c:pt idx="906">
                  <c:v>566647467.16700006</c:v>
                </c:pt>
                <c:pt idx="907">
                  <c:v>567272795.49699998</c:v>
                </c:pt>
                <c:pt idx="908">
                  <c:v>567898123.82700002</c:v>
                </c:pt>
                <c:pt idx="909">
                  <c:v>568523452.15799999</c:v>
                </c:pt>
                <c:pt idx="910">
                  <c:v>569148780.48800004</c:v>
                </c:pt>
                <c:pt idx="911">
                  <c:v>569774108.81799996</c:v>
                </c:pt>
                <c:pt idx="912">
                  <c:v>570399437.148</c:v>
                </c:pt>
                <c:pt idx="913">
                  <c:v>571024765.47800004</c:v>
                </c:pt>
                <c:pt idx="914">
                  <c:v>571650093.80900002</c:v>
                </c:pt>
                <c:pt idx="915">
                  <c:v>572275422.13900006</c:v>
                </c:pt>
                <c:pt idx="916">
                  <c:v>572900750.46899998</c:v>
                </c:pt>
                <c:pt idx="917">
                  <c:v>573526078.79900002</c:v>
                </c:pt>
                <c:pt idx="918">
                  <c:v>574151407.12899995</c:v>
                </c:pt>
                <c:pt idx="919">
                  <c:v>574776735.46000004</c:v>
                </c:pt>
                <c:pt idx="920">
                  <c:v>575402063.78999996</c:v>
                </c:pt>
                <c:pt idx="921">
                  <c:v>576027392.12</c:v>
                </c:pt>
                <c:pt idx="922">
                  <c:v>576652720.45000005</c:v>
                </c:pt>
                <c:pt idx="923">
                  <c:v>577278048.77999997</c:v>
                </c:pt>
                <c:pt idx="924">
                  <c:v>577903377.11099994</c:v>
                </c:pt>
                <c:pt idx="925">
                  <c:v>578528705.44099998</c:v>
                </c:pt>
                <c:pt idx="926">
                  <c:v>579154033.77100003</c:v>
                </c:pt>
                <c:pt idx="927">
                  <c:v>579779362.10099995</c:v>
                </c:pt>
                <c:pt idx="928">
                  <c:v>580404690.43200004</c:v>
                </c:pt>
                <c:pt idx="929">
                  <c:v>581030018.76199996</c:v>
                </c:pt>
                <c:pt idx="930">
                  <c:v>581655347.09200001</c:v>
                </c:pt>
                <c:pt idx="931">
                  <c:v>582280675.42200005</c:v>
                </c:pt>
                <c:pt idx="932">
                  <c:v>582906003.75199997</c:v>
                </c:pt>
                <c:pt idx="933">
                  <c:v>583531332.08299994</c:v>
                </c:pt>
                <c:pt idx="934">
                  <c:v>584156660.41299999</c:v>
                </c:pt>
                <c:pt idx="935">
                  <c:v>584781988.74300003</c:v>
                </c:pt>
                <c:pt idx="936">
                  <c:v>585407317.07299995</c:v>
                </c:pt>
                <c:pt idx="937">
                  <c:v>586032645.403</c:v>
                </c:pt>
                <c:pt idx="938">
                  <c:v>586657973.73399997</c:v>
                </c:pt>
                <c:pt idx="939">
                  <c:v>587283302.06400001</c:v>
                </c:pt>
                <c:pt idx="940">
                  <c:v>587908630.39400005</c:v>
                </c:pt>
                <c:pt idx="941">
                  <c:v>588533958.72399998</c:v>
                </c:pt>
                <c:pt idx="942">
                  <c:v>589159287.05400002</c:v>
                </c:pt>
                <c:pt idx="943">
                  <c:v>589784615.38499999</c:v>
                </c:pt>
                <c:pt idx="944">
                  <c:v>590409943.71500003</c:v>
                </c:pt>
                <c:pt idx="945">
                  <c:v>591035272.04499996</c:v>
                </c:pt>
                <c:pt idx="946">
                  <c:v>591660600.375</c:v>
                </c:pt>
                <c:pt idx="947">
                  <c:v>592285928.70500004</c:v>
                </c:pt>
                <c:pt idx="948">
                  <c:v>592911257.03600001</c:v>
                </c:pt>
                <c:pt idx="949">
                  <c:v>593536585.36600006</c:v>
                </c:pt>
                <c:pt idx="950">
                  <c:v>594161913.69599998</c:v>
                </c:pt>
                <c:pt idx="951">
                  <c:v>594787242.02600002</c:v>
                </c:pt>
                <c:pt idx="952">
                  <c:v>595412570.35599995</c:v>
                </c:pt>
                <c:pt idx="953">
                  <c:v>596037898.68700004</c:v>
                </c:pt>
                <c:pt idx="954">
                  <c:v>596663227.01699996</c:v>
                </c:pt>
                <c:pt idx="955">
                  <c:v>597288555.347</c:v>
                </c:pt>
                <c:pt idx="956">
                  <c:v>597913883.67700005</c:v>
                </c:pt>
                <c:pt idx="957">
                  <c:v>598539212.00800002</c:v>
                </c:pt>
                <c:pt idx="958">
                  <c:v>599164540.33800006</c:v>
                </c:pt>
                <c:pt idx="959">
                  <c:v>599789868.66799998</c:v>
                </c:pt>
                <c:pt idx="960">
                  <c:v>600415196.99800003</c:v>
                </c:pt>
                <c:pt idx="961">
                  <c:v>601040525.32799995</c:v>
                </c:pt>
                <c:pt idx="962">
                  <c:v>601665853.65900004</c:v>
                </c:pt>
                <c:pt idx="963">
                  <c:v>602291181.98899996</c:v>
                </c:pt>
                <c:pt idx="964">
                  <c:v>602916510.31900001</c:v>
                </c:pt>
                <c:pt idx="965">
                  <c:v>603541838.64900005</c:v>
                </c:pt>
                <c:pt idx="966">
                  <c:v>604167166.97899997</c:v>
                </c:pt>
                <c:pt idx="967">
                  <c:v>604792495.30999994</c:v>
                </c:pt>
                <c:pt idx="968">
                  <c:v>605417823.63999999</c:v>
                </c:pt>
                <c:pt idx="969">
                  <c:v>606043151.97000003</c:v>
                </c:pt>
                <c:pt idx="970">
                  <c:v>606668480.29999995</c:v>
                </c:pt>
                <c:pt idx="971">
                  <c:v>607293808.63</c:v>
                </c:pt>
                <c:pt idx="972">
                  <c:v>607919136.96099997</c:v>
                </c:pt>
                <c:pt idx="973">
                  <c:v>608544465.29100001</c:v>
                </c:pt>
                <c:pt idx="974">
                  <c:v>609169793.62100005</c:v>
                </c:pt>
                <c:pt idx="975">
                  <c:v>609795121.95099998</c:v>
                </c:pt>
                <c:pt idx="976">
                  <c:v>610420450.28100002</c:v>
                </c:pt>
                <c:pt idx="977">
                  <c:v>611045778.61199999</c:v>
                </c:pt>
                <c:pt idx="978">
                  <c:v>611671106.94200003</c:v>
                </c:pt>
                <c:pt idx="979">
                  <c:v>612296435.27199996</c:v>
                </c:pt>
                <c:pt idx="980">
                  <c:v>612921763.602</c:v>
                </c:pt>
                <c:pt idx="981">
                  <c:v>613547091.93200004</c:v>
                </c:pt>
                <c:pt idx="982">
                  <c:v>614172420.26300001</c:v>
                </c:pt>
                <c:pt idx="983">
                  <c:v>614797748.59300005</c:v>
                </c:pt>
                <c:pt idx="984">
                  <c:v>615423076.92299998</c:v>
                </c:pt>
                <c:pt idx="985">
                  <c:v>616048405.25300002</c:v>
                </c:pt>
                <c:pt idx="986">
                  <c:v>616673733.58299994</c:v>
                </c:pt>
                <c:pt idx="987">
                  <c:v>617299061.91400003</c:v>
                </c:pt>
                <c:pt idx="988">
                  <c:v>617924390.24399996</c:v>
                </c:pt>
                <c:pt idx="989">
                  <c:v>618549718.574</c:v>
                </c:pt>
                <c:pt idx="990">
                  <c:v>619175046.90400004</c:v>
                </c:pt>
                <c:pt idx="991">
                  <c:v>619800375.23500001</c:v>
                </c:pt>
                <c:pt idx="992">
                  <c:v>620425703.56500006</c:v>
                </c:pt>
                <c:pt idx="993">
                  <c:v>621051031.89499998</c:v>
                </c:pt>
                <c:pt idx="994">
                  <c:v>621676360.22500002</c:v>
                </c:pt>
                <c:pt idx="995">
                  <c:v>622301688.55499995</c:v>
                </c:pt>
                <c:pt idx="996">
                  <c:v>622927016.88600004</c:v>
                </c:pt>
                <c:pt idx="997">
                  <c:v>623552345.21599996</c:v>
                </c:pt>
                <c:pt idx="998">
                  <c:v>624177673.546</c:v>
                </c:pt>
                <c:pt idx="999">
                  <c:v>624803001.87600005</c:v>
                </c:pt>
                <c:pt idx="1000">
                  <c:v>625428330.20599997</c:v>
                </c:pt>
                <c:pt idx="1001">
                  <c:v>626053658.53699994</c:v>
                </c:pt>
                <c:pt idx="1002">
                  <c:v>626678986.86699998</c:v>
                </c:pt>
                <c:pt idx="1003">
                  <c:v>627304315.19700003</c:v>
                </c:pt>
                <c:pt idx="1004">
                  <c:v>627929643.52699995</c:v>
                </c:pt>
                <c:pt idx="1005">
                  <c:v>628554971.85699999</c:v>
                </c:pt>
                <c:pt idx="1006">
                  <c:v>629180300.18799996</c:v>
                </c:pt>
                <c:pt idx="1007">
                  <c:v>629805628.51800001</c:v>
                </c:pt>
                <c:pt idx="1008">
                  <c:v>630430956.84800005</c:v>
                </c:pt>
                <c:pt idx="1009">
                  <c:v>631056285.17799997</c:v>
                </c:pt>
                <c:pt idx="1010">
                  <c:v>631681613.50800002</c:v>
                </c:pt>
                <c:pt idx="1011">
                  <c:v>632306941.83899999</c:v>
                </c:pt>
                <c:pt idx="1012">
                  <c:v>632932270.16900003</c:v>
                </c:pt>
                <c:pt idx="1013">
                  <c:v>633557598.49899995</c:v>
                </c:pt>
                <c:pt idx="1014">
                  <c:v>634182926.829</c:v>
                </c:pt>
                <c:pt idx="1015">
                  <c:v>634808255.15900004</c:v>
                </c:pt>
                <c:pt idx="1016">
                  <c:v>635433583.49000001</c:v>
                </c:pt>
                <c:pt idx="1017">
                  <c:v>636058911.82000005</c:v>
                </c:pt>
                <c:pt idx="1018">
                  <c:v>636684240.14999998</c:v>
                </c:pt>
                <c:pt idx="1019">
                  <c:v>637309568.48000002</c:v>
                </c:pt>
                <c:pt idx="1020">
                  <c:v>637934896.81099999</c:v>
                </c:pt>
                <c:pt idx="1021">
                  <c:v>638560225.14100003</c:v>
                </c:pt>
                <c:pt idx="1022">
                  <c:v>639185553.47099996</c:v>
                </c:pt>
                <c:pt idx="1023">
                  <c:v>639810881.801</c:v>
                </c:pt>
                <c:pt idx="1024">
                  <c:v>640436210.13100004</c:v>
                </c:pt>
                <c:pt idx="1025">
                  <c:v>641061538.46200001</c:v>
                </c:pt>
                <c:pt idx="1026">
                  <c:v>641686866.79200006</c:v>
                </c:pt>
                <c:pt idx="1027">
                  <c:v>642312195.12199998</c:v>
                </c:pt>
                <c:pt idx="1028">
                  <c:v>642937523.45200002</c:v>
                </c:pt>
                <c:pt idx="1029">
                  <c:v>643562851.78199995</c:v>
                </c:pt>
                <c:pt idx="1030">
                  <c:v>644188180.11300004</c:v>
                </c:pt>
                <c:pt idx="1031">
                  <c:v>644813508.44299996</c:v>
                </c:pt>
                <c:pt idx="1032">
                  <c:v>645438836.773</c:v>
                </c:pt>
                <c:pt idx="1033">
                  <c:v>646064165.10300004</c:v>
                </c:pt>
                <c:pt idx="1034">
                  <c:v>646689493.43299997</c:v>
                </c:pt>
                <c:pt idx="1035">
                  <c:v>647314821.76400006</c:v>
                </c:pt>
                <c:pt idx="1036">
                  <c:v>647940150.09399998</c:v>
                </c:pt>
                <c:pt idx="1037">
                  <c:v>648565478.42400002</c:v>
                </c:pt>
                <c:pt idx="1038">
                  <c:v>649190806.75399995</c:v>
                </c:pt>
                <c:pt idx="1039">
                  <c:v>649816135.08399999</c:v>
                </c:pt>
                <c:pt idx="1040">
                  <c:v>650441463.41499996</c:v>
                </c:pt>
                <c:pt idx="1041">
                  <c:v>651066791.745</c:v>
                </c:pt>
                <c:pt idx="1042">
                  <c:v>651692120.07500005</c:v>
                </c:pt>
                <c:pt idx="1043">
                  <c:v>652317448.40499997</c:v>
                </c:pt>
                <c:pt idx="1044">
                  <c:v>652942776.73500001</c:v>
                </c:pt>
                <c:pt idx="1045">
                  <c:v>653568105.06599998</c:v>
                </c:pt>
                <c:pt idx="1046">
                  <c:v>654193433.39600003</c:v>
                </c:pt>
                <c:pt idx="1047">
                  <c:v>654818761.72599995</c:v>
                </c:pt>
                <c:pt idx="1048">
                  <c:v>655444090.05599999</c:v>
                </c:pt>
                <c:pt idx="1049">
                  <c:v>656069418.38600004</c:v>
                </c:pt>
                <c:pt idx="1050">
                  <c:v>656694746.71700001</c:v>
                </c:pt>
                <c:pt idx="1051">
                  <c:v>657320075.04700005</c:v>
                </c:pt>
                <c:pt idx="1052">
                  <c:v>657945403.37699997</c:v>
                </c:pt>
                <c:pt idx="1053">
                  <c:v>658570731.70700002</c:v>
                </c:pt>
                <c:pt idx="1054">
                  <c:v>659196060.03799999</c:v>
                </c:pt>
                <c:pt idx="1055">
                  <c:v>659821388.36800003</c:v>
                </c:pt>
                <c:pt idx="1056">
                  <c:v>660446716.69799995</c:v>
                </c:pt>
                <c:pt idx="1057">
                  <c:v>661072045.028</c:v>
                </c:pt>
                <c:pt idx="1058">
                  <c:v>661697373.35800004</c:v>
                </c:pt>
                <c:pt idx="1059">
                  <c:v>662322701.68900001</c:v>
                </c:pt>
                <c:pt idx="1060">
                  <c:v>662948030.01900005</c:v>
                </c:pt>
                <c:pt idx="1061">
                  <c:v>663573358.34899998</c:v>
                </c:pt>
                <c:pt idx="1062">
                  <c:v>664198686.67900002</c:v>
                </c:pt>
                <c:pt idx="1063">
                  <c:v>664824015.00899994</c:v>
                </c:pt>
                <c:pt idx="1064">
                  <c:v>665449343.34000003</c:v>
                </c:pt>
                <c:pt idx="1065">
                  <c:v>666074671.66999996</c:v>
                </c:pt>
                <c:pt idx="1066">
                  <c:v>666700000</c:v>
                </c:pt>
                <c:pt idx="1067">
                  <c:v>667325328.33000004</c:v>
                </c:pt>
                <c:pt idx="1068">
                  <c:v>667950656.65999997</c:v>
                </c:pt>
                <c:pt idx="1069">
                  <c:v>668575984.99100006</c:v>
                </c:pt>
                <c:pt idx="1070">
                  <c:v>669201313.32099998</c:v>
                </c:pt>
                <c:pt idx="1071">
                  <c:v>669826641.65100002</c:v>
                </c:pt>
                <c:pt idx="1072">
                  <c:v>670451969.98099995</c:v>
                </c:pt>
                <c:pt idx="1073">
                  <c:v>671077298.31099999</c:v>
                </c:pt>
                <c:pt idx="1074">
                  <c:v>671702626.64199996</c:v>
                </c:pt>
                <c:pt idx="1075">
                  <c:v>672327954.972</c:v>
                </c:pt>
                <c:pt idx="1076">
                  <c:v>672953283.30200005</c:v>
                </c:pt>
                <c:pt idx="1077">
                  <c:v>673578611.63199997</c:v>
                </c:pt>
                <c:pt idx="1078">
                  <c:v>674203939.96200001</c:v>
                </c:pt>
                <c:pt idx="1079">
                  <c:v>674829268.29299998</c:v>
                </c:pt>
                <c:pt idx="1080">
                  <c:v>675454596.62300003</c:v>
                </c:pt>
                <c:pt idx="1081">
                  <c:v>676079924.95299995</c:v>
                </c:pt>
                <c:pt idx="1082">
                  <c:v>676705253.28299999</c:v>
                </c:pt>
                <c:pt idx="1083">
                  <c:v>677330581.61399996</c:v>
                </c:pt>
                <c:pt idx="1084">
                  <c:v>677955909.94400001</c:v>
                </c:pt>
                <c:pt idx="1085">
                  <c:v>678581238.27400005</c:v>
                </c:pt>
                <c:pt idx="1086">
                  <c:v>679206566.60399997</c:v>
                </c:pt>
                <c:pt idx="1087">
                  <c:v>679831894.93400002</c:v>
                </c:pt>
                <c:pt idx="1088">
                  <c:v>680457223.26499999</c:v>
                </c:pt>
                <c:pt idx="1089">
                  <c:v>681082551.59500003</c:v>
                </c:pt>
                <c:pt idx="1090">
                  <c:v>681707879.92499995</c:v>
                </c:pt>
                <c:pt idx="1091">
                  <c:v>682333208.255</c:v>
                </c:pt>
                <c:pt idx="1092">
                  <c:v>682958536.58500004</c:v>
                </c:pt>
                <c:pt idx="1093">
                  <c:v>683583864.91600001</c:v>
                </c:pt>
                <c:pt idx="1094">
                  <c:v>684209193.24600005</c:v>
                </c:pt>
                <c:pt idx="1095">
                  <c:v>684834521.57599998</c:v>
                </c:pt>
                <c:pt idx="1096">
                  <c:v>685459849.90600002</c:v>
                </c:pt>
                <c:pt idx="1097">
                  <c:v>686085178.23599994</c:v>
                </c:pt>
                <c:pt idx="1098">
                  <c:v>686710506.56700003</c:v>
                </c:pt>
                <c:pt idx="1099">
                  <c:v>687335834.89699996</c:v>
                </c:pt>
                <c:pt idx="1100">
                  <c:v>687961163.227</c:v>
                </c:pt>
                <c:pt idx="1101">
                  <c:v>688586491.55700004</c:v>
                </c:pt>
                <c:pt idx="1102">
                  <c:v>689211819.88699996</c:v>
                </c:pt>
                <c:pt idx="1103">
                  <c:v>689837148.21800005</c:v>
                </c:pt>
                <c:pt idx="1104">
                  <c:v>690462476.54799998</c:v>
                </c:pt>
                <c:pt idx="1105">
                  <c:v>691087804.87800002</c:v>
                </c:pt>
                <c:pt idx="1106">
                  <c:v>691713133.20799994</c:v>
                </c:pt>
                <c:pt idx="1107">
                  <c:v>692338461.53799999</c:v>
                </c:pt>
                <c:pt idx="1108">
                  <c:v>692963789.86899996</c:v>
                </c:pt>
                <c:pt idx="1109">
                  <c:v>693589118.199</c:v>
                </c:pt>
                <c:pt idx="1110">
                  <c:v>694214446.52900004</c:v>
                </c:pt>
                <c:pt idx="1111">
                  <c:v>694839774.85899997</c:v>
                </c:pt>
                <c:pt idx="1112">
                  <c:v>695465103.18900001</c:v>
                </c:pt>
                <c:pt idx="1113">
                  <c:v>696090431.51999998</c:v>
                </c:pt>
                <c:pt idx="1114">
                  <c:v>696715759.85000002</c:v>
                </c:pt>
                <c:pt idx="1115">
                  <c:v>697341088.17999995</c:v>
                </c:pt>
                <c:pt idx="1116">
                  <c:v>697966416.50999999</c:v>
                </c:pt>
                <c:pt idx="1117">
                  <c:v>698591744.84099996</c:v>
                </c:pt>
                <c:pt idx="1118">
                  <c:v>699217073.171</c:v>
                </c:pt>
                <c:pt idx="1119">
                  <c:v>699842401.50100005</c:v>
                </c:pt>
                <c:pt idx="1120">
                  <c:v>700467729.83099997</c:v>
                </c:pt>
                <c:pt idx="1121">
                  <c:v>701093058.16100001</c:v>
                </c:pt>
                <c:pt idx="1122">
                  <c:v>701718386.49199998</c:v>
                </c:pt>
                <c:pt idx="1123">
                  <c:v>702343714.82200003</c:v>
                </c:pt>
                <c:pt idx="1124">
                  <c:v>702969043.15199995</c:v>
                </c:pt>
                <c:pt idx="1125">
                  <c:v>703594371.48199999</c:v>
                </c:pt>
                <c:pt idx="1126">
                  <c:v>704219699.81200004</c:v>
                </c:pt>
                <c:pt idx="1127">
                  <c:v>704845028.14300001</c:v>
                </c:pt>
                <c:pt idx="1128">
                  <c:v>705470356.47300005</c:v>
                </c:pt>
                <c:pt idx="1129">
                  <c:v>706095684.80299997</c:v>
                </c:pt>
                <c:pt idx="1130">
                  <c:v>706721013.13300002</c:v>
                </c:pt>
                <c:pt idx="1131">
                  <c:v>707346341.46300006</c:v>
                </c:pt>
                <c:pt idx="1132">
                  <c:v>707971669.79400003</c:v>
                </c:pt>
                <c:pt idx="1133">
                  <c:v>708596998.12399995</c:v>
                </c:pt>
                <c:pt idx="1134">
                  <c:v>709222326.454</c:v>
                </c:pt>
                <c:pt idx="1135">
                  <c:v>709847654.78400004</c:v>
                </c:pt>
                <c:pt idx="1136">
                  <c:v>710472983.11399996</c:v>
                </c:pt>
                <c:pt idx="1137">
                  <c:v>711098311.44500005</c:v>
                </c:pt>
                <c:pt idx="1138">
                  <c:v>711723639.77499998</c:v>
                </c:pt>
                <c:pt idx="1139">
                  <c:v>712348968.10500002</c:v>
                </c:pt>
                <c:pt idx="1140">
                  <c:v>712974296.43499994</c:v>
                </c:pt>
                <c:pt idx="1141">
                  <c:v>713599624.76499999</c:v>
                </c:pt>
                <c:pt idx="1142">
                  <c:v>714224953.09599996</c:v>
                </c:pt>
                <c:pt idx="1143">
                  <c:v>714850281.426</c:v>
                </c:pt>
                <c:pt idx="1144">
                  <c:v>715475609.75600004</c:v>
                </c:pt>
                <c:pt idx="1145">
                  <c:v>716100938.08599997</c:v>
                </c:pt>
                <c:pt idx="1146">
                  <c:v>716726266.41700006</c:v>
                </c:pt>
                <c:pt idx="1147">
                  <c:v>717351594.74699998</c:v>
                </c:pt>
                <c:pt idx="1148">
                  <c:v>717976923.07700002</c:v>
                </c:pt>
                <c:pt idx="1149">
                  <c:v>718602251.40699995</c:v>
                </c:pt>
                <c:pt idx="1150">
                  <c:v>719227579.73699999</c:v>
                </c:pt>
                <c:pt idx="1151">
                  <c:v>719852908.06799996</c:v>
                </c:pt>
                <c:pt idx="1152">
                  <c:v>720478236.398</c:v>
                </c:pt>
                <c:pt idx="1153">
                  <c:v>721103564.72800004</c:v>
                </c:pt>
                <c:pt idx="1154">
                  <c:v>721728893.05799997</c:v>
                </c:pt>
                <c:pt idx="1155">
                  <c:v>722354221.38800001</c:v>
                </c:pt>
                <c:pt idx="1156">
                  <c:v>722979549.71899998</c:v>
                </c:pt>
                <c:pt idx="1157">
                  <c:v>723604878.04900002</c:v>
                </c:pt>
                <c:pt idx="1158">
                  <c:v>724230206.37899995</c:v>
                </c:pt>
                <c:pt idx="1159">
                  <c:v>724855534.70899999</c:v>
                </c:pt>
                <c:pt idx="1160">
                  <c:v>725480863.03900003</c:v>
                </c:pt>
                <c:pt idx="1161">
                  <c:v>726106191.37</c:v>
                </c:pt>
                <c:pt idx="1162">
                  <c:v>726731519.70000005</c:v>
                </c:pt>
                <c:pt idx="1163">
                  <c:v>727356848.02999997</c:v>
                </c:pt>
                <c:pt idx="1164">
                  <c:v>727982176.36000001</c:v>
                </c:pt>
                <c:pt idx="1165">
                  <c:v>728607504.69000006</c:v>
                </c:pt>
                <c:pt idx="1166">
                  <c:v>729232833.02100003</c:v>
                </c:pt>
                <c:pt idx="1167">
                  <c:v>729858161.35099995</c:v>
                </c:pt>
                <c:pt idx="1168">
                  <c:v>730483489.68099999</c:v>
                </c:pt>
                <c:pt idx="1169">
                  <c:v>731108818.01100004</c:v>
                </c:pt>
                <c:pt idx="1170">
                  <c:v>731734146.34099996</c:v>
                </c:pt>
                <c:pt idx="1171">
                  <c:v>732359474.67200005</c:v>
                </c:pt>
                <c:pt idx="1172">
                  <c:v>732984803.00199997</c:v>
                </c:pt>
                <c:pt idx="1173">
                  <c:v>733610131.33200002</c:v>
                </c:pt>
                <c:pt idx="1174">
                  <c:v>734235459.66199994</c:v>
                </c:pt>
                <c:pt idx="1175">
                  <c:v>734860787.99199998</c:v>
                </c:pt>
                <c:pt idx="1176">
                  <c:v>735486116.32299995</c:v>
                </c:pt>
                <c:pt idx="1177">
                  <c:v>736111444.653</c:v>
                </c:pt>
                <c:pt idx="1178">
                  <c:v>736736772.98300004</c:v>
                </c:pt>
                <c:pt idx="1179">
                  <c:v>737362101.31299996</c:v>
                </c:pt>
                <c:pt idx="1180">
                  <c:v>737987429.64400005</c:v>
                </c:pt>
                <c:pt idx="1181">
                  <c:v>738612757.97399998</c:v>
                </c:pt>
                <c:pt idx="1182">
                  <c:v>739238086.30400002</c:v>
                </c:pt>
                <c:pt idx="1183">
                  <c:v>739863414.63399994</c:v>
                </c:pt>
                <c:pt idx="1184">
                  <c:v>740488742.96399999</c:v>
                </c:pt>
                <c:pt idx="1185">
                  <c:v>741114071.29499996</c:v>
                </c:pt>
                <c:pt idx="1186">
                  <c:v>741739399.625</c:v>
                </c:pt>
                <c:pt idx="1187">
                  <c:v>742364727.95500004</c:v>
                </c:pt>
                <c:pt idx="1188">
                  <c:v>742990056.28499997</c:v>
                </c:pt>
                <c:pt idx="1189">
                  <c:v>743615384.61500001</c:v>
                </c:pt>
                <c:pt idx="1190">
                  <c:v>744240712.94599998</c:v>
                </c:pt>
                <c:pt idx="1191">
                  <c:v>744866041.27600002</c:v>
                </c:pt>
                <c:pt idx="1192">
                  <c:v>745491369.60599995</c:v>
                </c:pt>
                <c:pt idx="1193">
                  <c:v>746116697.93599999</c:v>
                </c:pt>
                <c:pt idx="1194">
                  <c:v>746742026.26600003</c:v>
                </c:pt>
                <c:pt idx="1195">
                  <c:v>747367354.597</c:v>
                </c:pt>
                <c:pt idx="1196">
                  <c:v>747992682.92700005</c:v>
                </c:pt>
                <c:pt idx="1197">
                  <c:v>748618011.25699997</c:v>
                </c:pt>
                <c:pt idx="1198">
                  <c:v>749243339.58700001</c:v>
                </c:pt>
                <c:pt idx="1199">
                  <c:v>749868667.91700006</c:v>
                </c:pt>
                <c:pt idx="1200">
                  <c:v>750493996.24800003</c:v>
                </c:pt>
                <c:pt idx="1201">
                  <c:v>751119324.57799995</c:v>
                </c:pt>
                <c:pt idx="1202">
                  <c:v>751744652.90799999</c:v>
                </c:pt>
                <c:pt idx="1203">
                  <c:v>752369981.23800004</c:v>
                </c:pt>
                <c:pt idx="1204">
                  <c:v>752995309.56799996</c:v>
                </c:pt>
                <c:pt idx="1205">
                  <c:v>753620637.89900005</c:v>
                </c:pt>
                <c:pt idx="1206">
                  <c:v>754245966.22899997</c:v>
                </c:pt>
                <c:pt idx="1207">
                  <c:v>754871294.55900002</c:v>
                </c:pt>
                <c:pt idx="1208">
                  <c:v>755496622.88900006</c:v>
                </c:pt>
                <c:pt idx="1209">
                  <c:v>756121951.22000003</c:v>
                </c:pt>
                <c:pt idx="1210">
                  <c:v>756747279.54999995</c:v>
                </c:pt>
                <c:pt idx="1211">
                  <c:v>757372607.88</c:v>
                </c:pt>
                <c:pt idx="1212">
                  <c:v>757997936.21000004</c:v>
                </c:pt>
                <c:pt idx="1213">
                  <c:v>758623264.53999996</c:v>
                </c:pt>
                <c:pt idx="1214">
                  <c:v>759248592.87100005</c:v>
                </c:pt>
                <c:pt idx="1215">
                  <c:v>759873921.20099998</c:v>
                </c:pt>
                <c:pt idx="1216">
                  <c:v>760499249.53100002</c:v>
                </c:pt>
                <c:pt idx="1217">
                  <c:v>761124577.86099994</c:v>
                </c:pt>
                <c:pt idx="1218">
                  <c:v>761749906.19099998</c:v>
                </c:pt>
                <c:pt idx="1219">
                  <c:v>762375234.52199996</c:v>
                </c:pt>
                <c:pt idx="1220">
                  <c:v>763000562.852</c:v>
                </c:pt>
                <c:pt idx="1221">
                  <c:v>763625891.18200004</c:v>
                </c:pt>
                <c:pt idx="1222">
                  <c:v>764251219.51199996</c:v>
                </c:pt>
                <c:pt idx="1223">
                  <c:v>764876547.84200001</c:v>
                </c:pt>
                <c:pt idx="1224">
                  <c:v>765501876.17299998</c:v>
                </c:pt>
                <c:pt idx="1225">
                  <c:v>766127204.50300002</c:v>
                </c:pt>
                <c:pt idx="1226">
                  <c:v>766752532.83299994</c:v>
                </c:pt>
                <c:pt idx="1227">
                  <c:v>767377861.16299999</c:v>
                </c:pt>
                <c:pt idx="1228">
                  <c:v>768003189.49300003</c:v>
                </c:pt>
                <c:pt idx="1229">
                  <c:v>768628517.824</c:v>
                </c:pt>
                <c:pt idx="1230">
                  <c:v>769253846.15400004</c:v>
                </c:pt>
                <c:pt idx="1231">
                  <c:v>769879174.48399997</c:v>
                </c:pt>
                <c:pt idx="1232">
                  <c:v>770504502.81400001</c:v>
                </c:pt>
                <c:pt idx="1233">
                  <c:v>771129831.14400005</c:v>
                </c:pt>
                <c:pt idx="1234">
                  <c:v>771755159.47500002</c:v>
                </c:pt>
                <c:pt idx="1235">
                  <c:v>772380487.80499995</c:v>
                </c:pt>
                <c:pt idx="1236">
                  <c:v>773005816.13499999</c:v>
                </c:pt>
                <c:pt idx="1237">
                  <c:v>773631144.46500003</c:v>
                </c:pt>
                <c:pt idx="1238">
                  <c:v>774256472.79499996</c:v>
                </c:pt>
                <c:pt idx="1239">
                  <c:v>774881801.12600005</c:v>
                </c:pt>
                <c:pt idx="1240">
                  <c:v>775507129.45599997</c:v>
                </c:pt>
                <c:pt idx="1241">
                  <c:v>776132457.78600001</c:v>
                </c:pt>
                <c:pt idx="1242">
                  <c:v>776757786.11600006</c:v>
                </c:pt>
                <c:pt idx="1243">
                  <c:v>777383114.44700003</c:v>
                </c:pt>
                <c:pt idx="1244">
                  <c:v>778008442.77699995</c:v>
                </c:pt>
                <c:pt idx="1245">
                  <c:v>778633771.10699999</c:v>
                </c:pt>
                <c:pt idx="1246">
                  <c:v>779259099.43700004</c:v>
                </c:pt>
                <c:pt idx="1247">
                  <c:v>779884427.76699996</c:v>
                </c:pt>
                <c:pt idx="1248">
                  <c:v>780509756.09800005</c:v>
                </c:pt>
                <c:pt idx="1249">
                  <c:v>781135084.42799997</c:v>
                </c:pt>
                <c:pt idx="1250">
                  <c:v>781760412.75800002</c:v>
                </c:pt>
                <c:pt idx="1251">
                  <c:v>782385741.08800006</c:v>
                </c:pt>
                <c:pt idx="1252">
                  <c:v>783011069.41799998</c:v>
                </c:pt>
                <c:pt idx="1253">
                  <c:v>783636397.74899995</c:v>
                </c:pt>
                <c:pt idx="1254">
                  <c:v>784261726.079</c:v>
                </c:pt>
                <c:pt idx="1255">
                  <c:v>784887054.40900004</c:v>
                </c:pt>
                <c:pt idx="1256">
                  <c:v>785512382.73899996</c:v>
                </c:pt>
                <c:pt idx="1257">
                  <c:v>786137711.06900001</c:v>
                </c:pt>
                <c:pt idx="1258">
                  <c:v>786763039.39999998</c:v>
                </c:pt>
                <c:pt idx="1259">
                  <c:v>787388367.73000002</c:v>
                </c:pt>
                <c:pt idx="1260">
                  <c:v>788013696.05999994</c:v>
                </c:pt>
                <c:pt idx="1261">
                  <c:v>788639024.38999999</c:v>
                </c:pt>
                <c:pt idx="1262">
                  <c:v>789264352.72000003</c:v>
                </c:pt>
                <c:pt idx="1263">
                  <c:v>789889681.051</c:v>
                </c:pt>
                <c:pt idx="1264">
                  <c:v>790515009.38100004</c:v>
                </c:pt>
                <c:pt idx="1265">
                  <c:v>791140337.71099997</c:v>
                </c:pt>
                <c:pt idx="1266">
                  <c:v>791765666.04100001</c:v>
                </c:pt>
                <c:pt idx="1267">
                  <c:v>792390994.37100005</c:v>
                </c:pt>
                <c:pt idx="1268">
                  <c:v>793016322.70200002</c:v>
                </c:pt>
                <c:pt idx="1269">
                  <c:v>793641651.03199995</c:v>
                </c:pt>
                <c:pt idx="1270">
                  <c:v>794266979.36199999</c:v>
                </c:pt>
                <c:pt idx="1271">
                  <c:v>794892307.69200003</c:v>
                </c:pt>
                <c:pt idx="1272">
                  <c:v>795517636.023</c:v>
                </c:pt>
                <c:pt idx="1273">
                  <c:v>796142964.35300004</c:v>
                </c:pt>
                <c:pt idx="1274">
                  <c:v>796768292.68299997</c:v>
                </c:pt>
                <c:pt idx="1275">
                  <c:v>797393621.01300001</c:v>
                </c:pt>
                <c:pt idx="1276">
                  <c:v>798018949.34300005</c:v>
                </c:pt>
                <c:pt idx="1277">
                  <c:v>798644277.67400002</c:v>
                </c:pt>
                <c:pt idx="1278">
                  <c:v>799269606.00399995</c:v>
                </c:pt>
                <c:pt idx="1279">
                  <c:v>799894934.33399999</c:v>
                </c:pt>
                <c:pt idx="1280">
                  <c:v>800520262.66400003</c:v>
                </c:pt>
                <c:pt idx="1281">
                  <c:v>801145590.99399996</c:v>
                </c:pt>
                <c:pt idx="1282">
                  <c:v>801770919.32500005</c:v>
                </c:pt>
                <c:pt idx="1283">
                  <c:v>802396247.65499997</c:v>
                </c:pt>
                <c:pt idx="1284">
                  <c:v>803021575.98500001</c:v>
                </c:pt>
                <c:pt idx="1285">
                  <c:v>803646904.31500006</c:v>
                </c:pt>
                <c:pt idx="1286">
                  <c:v>804272232.64499998</c:v>
                </c:pt>
                <c:pt idx="1287">
                  <c:v>804897560.97599995</c:v>
                </c:pt>
                <c:pt idx="1288">
                  <c:v>805522889.30599999</c:v>
                </c:pt>
                <c:pt idx="1289">
                  <c:v>806148217.63600004</c:v>
                </c:pt>
                <c:pt idx="1290">
                  <c:v>806773545.96599996</c:v>
                </c:pt>
                <c:pt idx="1291">
                  <c:v>807398874.296</c:v>
                </c:pt>
                <c:pt idx="1292">
                  <c:v>808024202.62699997</c:v>
                </c:pt>
                <c:pt idx="1293">
                  <c:v>808649530.95700002</c:v>
                </c:pt>
                <c:pt idx="1294">
                  <c:v>809274859.28699994</c:v>
                </c:pt>
                <c:pt idx="1295">
                  <c:v>809900187.61699998</c:v>
                </c:pt>
                <c:pt idx="1296">
                  <c:v>810525515.94700003</c:v>
                </c:pt>
                <c:pt idx="1297">
                  <c:v>811150844.278</c:v>
                </c:pt>
                <c:pt idx="1298">
                  <c:v>811776172.60800004</c:v>
                </c:pt>
                <c:pt idx="1299">
                  <c:v>812401500.93799996</c:v>
                </c:pt>
                <c:pt idx="1300">
                  <c:v>813026829.26800001</c:v>
                </c:pt>
                <c:pt idx="1301">
                  <c:v>813652157.59800005</c:v>
                </c:pt>
                <c:pt idx="1302">
                  <c:v>814277485.92900002</c:v>
                </c:pt>
                <c:pt idx="1303">
                  <c:v>814902814.25899994</c:v>
                </c:pt>
                <c:pt idx="1304">
                  <c:v>815528142.58899999</c:v>
                </c:pt>
                <c:pt idx="1305">
                  <c:v>816153470.91900003</c:v>
                </c:pt>
                <c:pt idx="1306">
                  <c:v>816778799.25</c:v>
                </c:pt>
                <c:pt idx="1307">
                  <c:v>817404127.58000004</c:v>
                </c:pt>
                <c:pt idx="1308">
                  <c:v>818029455.90999997</c:v>
                </c:pt>
                <c:pt idx="1309">
                  <c:v>818654784.24000001</c:v>
                </c:pt>
                <c:pt idx="1310">
                  <c:v>819280112.57000005</c:v>
                </c:pt>
                <c:pt idx="1311">
                  <c:v>819905440.90100002</c:v>
                </c:pt>
                <c:pt idx="1312">
                  <c:v>820530769.23099995</c:v>
                </c:pt>
                <c:pt idx="1313">
                  <c:v>821156097.56099999</c:v>
                </c:pt>
                <c:pt idx="1314">
                  <c:v>821781425.89100003</c:v>
                </c:pt>
                <c:pt idx="1315">
                  <c:v>822406754.22099996</c:v>
                </c:pt>
                <c:pt idx="1316">
                  <c:v>823032082.55200005</c:v>
                </c:pt>
                <c:pt idx="1317">
                  <c:v>823657410.88199997</c:v>
                </c:pt>
                <c:pt idx="1318">
                  <c:v>824282739.21200001</c:v>
                </c:pt>
                <c:pt idx="1319">
                  <c:v>824908067.54200006</c:v>
                </c:pt>
                <c:pt idx="1320">
                  <c:v>825533395.87199998</c:v>
                </c:pt>
                <c:pt idx="1321">
                  <c:v>826158724.20299995</c:v>
                </c:pt>
                <c:pt idx="1322">
                  <c:v>826784052.53299999</c:v>
                </c:pt>
                <c:pt idx="1323">
                  <c:v>827409380.86300004</c:v>
                </c:pt>
                <c:pt idx="1324">
                  <c:v>828034709.19299996</c:v>
                </c:pt>
                <c:pt idx="1325">
                  <c:v>828660037.523</c:v>
                </c:pt>
                <c:pt idx="1326">
                  <c:v>829285365.85399997</c:v>
                </c:pt>
                <c:pt idx="1327">
                  <c:v>829910694.18400002</c:v>
                </c:pt>
                <c:pt idx="1328">
                  <c:v>830536022.51400006</c:v>
                </c:pt>
                <c:pt idx="1329">
                  <c:v>831161350.84399998</c:v>
                </c:pt>
                <c:pt idx="1330">
                  <c:v>831786679.17400002</c:v>
                </c:pt>
                <c:pt idx="1331">
                  <c:v>832412007.505</c:v>
                </c:pt>
                <c:pt idx="1332">
                  <c:v>833037335.83500004</c:v>
                </c:pt>
                <c:pt idx="1333">
                  <c:v>833662664.16499996</c:v>
                </c:pt>
                <c:pt idx="1334">
                  <c:v>834287992.495</c:v>
                </c:pt>
                <c:pt idx="1335">
                  <c:v>834913320.82599998</c:v>
                </c:pt>
                <c:pt idx="1336">
                  <c:v>835538649.15600002</c:v>
                </c:pt>
                <c:pt idx="1337">
                  <c:v>836163977.48599994</c:v>
                </c:pt>
                <c:pt idx="1338">
                  <c:v>836789305.81599998</c:v>
                </c:pt>
                <c:pt idx="1339">
                  <c:v>837414634.14600003</c:v>
                </c:pt>
                <c:pt idx="1340">
                  <c:v>838039962.477</c:v>
                </c:pt>
                <c:pt idx="1341">
                  <c:v>838665290.80700004</c:v>
                </c:pt>
                <c:pt idx="1342">
                  <c:v>839290619.13699996</c:v>
                </c:pt>
                <c:pt idx="1343">
                  <c:v>839915947.46700001</c:v>
                </c:pt>
                <c:pt idx="1344">
                  <c:v>840541275.79700005</c:v>
                </c:pt>
                <c:pt idx="1345">
                  <c:v>841166604.12800002</c:v>
                </c:pt>
                <c:pt idx="1346">
                  <c:v>841791932.45799994</c:v>
                </c:pt>
                <c:pt idx="1347">
                  <c:v>842417260.78799999</c:v>
                </c:pt>
                <c:pt idx="1348">
                  <c:v>843042589.11800003</c:v>
                </c:pt>
                <c:pt idx="1349">
                  <c:v>843667917.44799995</c:v>
                </c:pt>
                <c:pt idx="1350">
                  <c:v>844293245.77900004</c:v>
                </c:pt>
                <c:pt idx="1351">
                  <c:v>844918574.10899997</c:v>
                </c:pt>
                <c:pt idx="1352">
                  <c:v>845543902.43900001</c:v>
                </c:pt>
                <c:pt idx="1353">
                  <c:v>846169230.76900005</c:v>
                </c:pt>
                <c:pt idx="1354">
                  <c:v>846794559.09899998</c:v>
                </c:pt>
                <c:pt idx="1355">
                  <c:v>847419887.42999995</c:v>
                </c:pt>
                <c:pt idx="1356">
                  <c:v>848045215.75999999</c:v>
                </c:pt>
                <c:pt idx="1357">
                  <c:v>848670544.09000003</c:v>
                </c:pt>
                <c:pt idx="1358">
                  <c:v>849295872.41999996</c:v>
                </c:pt>
                <c:pt idx="1359">
                  <c:v>849921200.75</c:v>
                </c:pt>
                <c:pt idx="1360">
                  <c:v>850546529.08099997</c:v>
                </c:pt>
                <c:pt idx="1361">
                  <c:v>851171857.41100001</c:v>
                </c:pt>
                <c:pt idx="1362">
                  <c:v>851797185.74100006</c:v>
                </c:pt>
                <c:pt idx="1363">
                  <c:v>852422514.07099998</c:v>
                </c:pt>
                <c:pt idx="1364">
                  <c:v>853047842.40199995</c:v>
                </c:pt>
                <c:pt idx="1365">
                  <c:v>853673170.73199999</c:v>
                </c:pt>
                <c:pt idx="1366">
                  <c:v>854298499.06200004</c:v>
                </c:pt>
                <c:pt idx="1367">
                  <c:v>854923827.39199996</c:v>
                </c:pt>
                <c:pt idx="1368">
                  <c:v>855549155.722</c:v>
                </c:pt>
                <c:pt idx="1369">
                  <c:v>856174484.05299997</c:v>
                </c:pt>
                <c:pt idx="1370">
                  <c:v>856799812.38300002</c:v>
                </c:pt>
                <c:pt idx="1371">
                  <c:v>857425140.71300006</c:v>
                </c:pt>
                <c:pt idx="1372">
                  <c:v>858050469.04299998</c:v>
                </c:pt>
                <c:pt idx="1373">
                  <c:v>858675797.37300003</c:v>
                </c:pt>
                <c:pt idx="1374">
                  <c:v>859301125.704</c:v>
                </c:pt>
                <c:pt idx="1375">
                  <c:v>859926454.03400004</c:v>
                </c:pt>
                <c:pt idx="1376">
                  <c:v>860551782.36399996</c:v>
                </c:pt>
                <c:pt idx="1377">
                  <c:v>861177110.69400001</c:v>
                </c:pt>
                <c:pt idx="1378">
                  <c:v>861802439.02400005</c:v>
                </c:pt>
                <c:pt idx="1379">
                  <c:v>862427767.35500002</c:v>
                </c:pt>
                <c:pt idx="1380">
                  <c:v>863053095.68499994</c:v>
                </c:pt>
                <c:pt idx="1381">
                  <c:v>863678424.01499999</c:v>
                </c:pt>
                <c:pt idx="1382">
                  <c:v>864303752.34500003</c:v>
                </c:pt>
                <c:pt idx="1383">
                  <c:v>864929080.67499995</c:v>
                </c:pt>
                <c:pt idx="1384">
                  <c:v>865554409.00600004</c:v>
                </c:pt>
                <c:pt idx="1385">
                  <c:v>866179737.33599997</c:v>
                </c:pt>
                <c:pt idx="1386">
                  <c:v>866805065.66600001</c:v>
                </c:pt>
                <c:pt idx="1387">
                  <c:v>867430393.99600005</c:v>
                </c:pt>
                <c:pt idx="1388">
                  <c:v>868055722.32599998</c:v>
                </c:pt>
                <c:pt idx="1389">
                  <c:v>868681050.65699995</c:v>
                </c:pt>
                <c:pt idx="1390">
                  <c:v>869306378.98699999</c:v>
                </c:pt>
                <c:pt idx="1391">
                  <c:v>869931707.31700003</c:v>
                </c:pt>
                <c:pt idx="1392">
                  <c:v>870557035.64699996</c:v>
                </c:pt>
                <c:pt idx="1393">
                  <c:v>871182363.977</c:v>
                </c:pt>
                <c:pt idx="1394">
                  <c:v>871807692.30799997</c:v>
                </c:pt>
                <c:pt idx="1395">
                  <c:v>872433020.63800001</c:v>
                </c:pt>
                <c:pt idx="1396">
                  <c:v>873058348.96800005</c:v>
                </c:pt>
                <c:pt idx="1397">
                  <c:v>873683677.29799998</c:v>
                </c:pt>
                <c:pt idx="1398">
                  <c:v>874309005.62899995</c:v>
                </c:pt>
                <c:pt idx="1399">
                  <c:v>874934333.95899999</c:v>
                </c:pt>
                <c:pt idx="1400">
                  <c:v>875559662.28900003</c:v>
                </c:pt>
                <c:pt idx="1401">
                  <c:v>876184990.61899996</c:v>
                </c:pt>
                <c:pt idx="1402">
                  <c:v>876810318.949</c:v>
                </c:pt>
                <c:pt idx="1403">
                  <c:v>877435647.27999997</c:v>
                </c:pt>
                <c:pt idx="1404">
                  <c:v>878060975.61000001</c:v>
                </c:pt>
                <c:pt idx="1405">
                  <c:v>878686303.94000006</c:v>
                </c:pt>
                <c:pt idx="1406">
                  <c:v>879311632.26999998</c:v>
                </c:pt>
                <c:pt idx="1407">
                  <c:v>879936960.60000002</c:v>
                </c:pt>
                <c:pt idx="1408">
                  <c:v>880562288.93099999</c:v>
                </c:pt>
                <c:pt idx="1409">
                  <c:v>881187617.26100004</c:v>
                </c:pt>
                <c:pt idx="1410">
                  <c:v>881812945.59099996</c:v>
                </c:pt>
                <c:pt idx="1411">
                  <c:v>882438273.921</c:v>
                </c:pt>
                <c:pt idx="1412">
                  <c:v>883063602.25100005</c:v>
                </c:pt>
                <c:pt idx="1413">
                  <c:v>883688930.58200002</c:v>
                </c:pt>
                <c:pt idx="1414">
                  <c:v>884314258.91199994</c:v>
                </c:pt>
                <c:pt idx="1415">
                  <c:v>884939587.24199998</c:v>
                </c:pt>
                <c:pt idx="1416">
                  <c:v>885564915.57200003</c:v>
                </c:pt>
                <c:pt idx="1417">
                  <c:v>886190243.90199995</c:v>
                </c:pt>
                <c:pt idx="1418">
                  <c:v>886815572.23300004</c:v>
                </c:pt>
                <c:pt idx="1419">
                  <c:v>887440900.56299996</c:v>
                </c:pt>
                <c:pt idx="1420">
                  <c:v>888066228.89300001</c:v>
                </c:pt>
                <c:pt idx="1421">
                  <c:v>888691557.22300005</c:v>
                </c:pt>
                <c:pt idx="1422">
                  <c:v>889316885.55299997</c:v>
                </c:pt>
                <c:pt idx="1423">
                  <c:v>889942213.88399994</c:v>
                </c:pt>
                <c:pt idx="1424">
                  <c:v>890567542.21399999</c:v>
                </c:pt>
                <c:pt idx="1425">
                  <c:v>891192870.54400003</c:v>
                </c:pt>
                <c:pt idx="1426">
                  <c:v>891818198.87399995</c:v>
                </c:pt>
                <c:pt idx="1427">
                  <c:v>892443527.20500004</c:v>
                </c:pt>
                <c:pt idx="1428">
                  <c:v>893068855.53499997</c:v>
                </c:pt>
                <c:pt idx="1429">
                  <c:v>893694183.86500001</c:v>
                </c:pt>
                <c:pt idx="1430">
                  <c:v>894319512.19500005</c:v>
                </c:pt>
                <c:pt idx="1431">
                  <c:v>894944840.52499998</c:v>
                </c:pt>
                <c:pt idx="1432">
                  <c:v>895570168.85599995</c:v>
                </c:pt>
                <c:pt idx="1433">
                  <c:v>896195497.18599999</c:v>
                </c:pt>
                <c:pt idx="1434">
                  <c:v>896820825.51600003</c:v>
                </c:pt>
                <c:pt idx="1435">
                  <c:v>897446153.84599996</c:v>
                </c:pt>
                <c:pt idx="1436">
                  <c:v>898071482.176</c:v>
                </c:pt>
                <c:pt idx="1437">
                  <c:v>898696810.50699997</c:v>
                </c:pt>
                <c:pt idx="1438">
                  <c:v>899322138.83700001</c:v>
                </c:pt>
                <c:pt idx="1439">
                  <c:v>899947467.16700006</c:v>
                </c:pt>
                <c:pt idx="1440">
                  <c:v>900572795.49699998</c:v>
                </c:pt>
                <c:pt idx="1441">
                  <c:v>901198123.82700002</c:v>
                </c:pt>
                <c:pt idx="1442">
                  <c:v>901823452.15799999</c:v>
                </c:pt>
                <c:pt idx="1443">
                  <c:v>902448780.48800004</c:v>
                </c:pt>
                <c:pt idx="1444">
                  <c:v>903074108.81799996</c:v>
                </c:pt>
                <c:pt idx="1445">
                  <c:v>903699437.148</c:v>
                </c:pt>
                <c:pt idx="1446">
                  <c:v>904324765.47800004</c:v>
                </c:pt>
                <c:pt idx="1447">
                  <c:v>904950093.80900002</c:v>
                </c:pt>
                <c:pt idx="1448">
                  <c:v>905575422.13900006</c:v>
                </c:pt>
                <c:pt idx="1449">
                  <c:v>906200750.46899998</c:v>
                </c:pt>
                <c:pt idx="1450">
                  <c:v>906826078.79900002</c:v>
                </c:pt>
                <c:pt idx="1451">
                  <c:v>907451407.12899995</c:v>
                </c:pt>
                <c:pt idx="1452">
                  <c:v>908076735.46000004</c:v>
                </c:pt>
                <c:pt idx="1453">
                  <c:v>908702063.78999996</c:v>
                </c:pt>
                <c:pt idx="1454">
                  <c:v>909327392.12</c:v>
                </c:pt>
                <c:pt idx="1455">
                  <c:v>909952720.45000005</c:v>
                </c:pt>
                <c:pt idx="1456">
                  <c:v>910578048.77999997</c:v>
                </c:pt>
                <c:pt idx="1457">
                  <c:v>911203377.11099994</c:v>
                </c:pt>
                <c:pt idx="1458">
                  <c:v>911828705.44099998</c:v>
                </c:pt>
                <c:pt idx="1459">
                  <c:v>912454033.77100003</c:v>
                </c:pt>
                <c:pt idx="1460">
                  <c:v>913079362.10099995</c:v>
                </c:pt>
                <c:pt idx="1461">
                  <c:v>913704690.43200004</c:v>
                </c:pt>
                <c:pt idx="1462">
                  <c:v>914330018.76199996</c:v>
                </c:pt>
                <c:pt idx="1463">
                  <c:v>914955347.09200001</c:v>
                </c:pt>
                <c:pt idx="1464">
                  <c:v>915580675.42200005</c:v>
                </c:pt>
                <c:pt idx="1465">
                  <c:v>916206003.75199997</c:v>
                </c:pt>
                <c:pt idx="1466">
                  <c:v>916831332.08299994</c:v>
                </c:pt>
                <c:pt idx="1467">
                  <c:v>917456660.41299999</c:v>
                </c:pt>
                <c:pt idx="1468">
                  <c:v>918081988.74300003</c:v>
                </c:pt>
                <c:pt idx="1469">
                  <c:v>918707317.07299995</c:v>
                </c:pt>
                <c:pt idx="1470">
                  <c:v>919332645.403</c:v>
                </c:pt>
                <c:pt idx="1471">
                  <c:v>919957973.73399997</c:v>
                </c:pt>
                <c:pt idx="1472">
                  <c:v>920583302.06400001</c:v>
                </c:pt>
                <c:pt idx="1473">
                  <c:v>921208630.39400005</c:v>
                </c:pt>
                <c:pt idx="1474">
                  <c:v>921833958.72399998</c:v>
                </c:pt>
                <c:pt idx="1475">
                  <c:v>922459287.05400002</c:v>
                </c:pt>
                <c:pt idx="1476">
                  <c:v>923084615.38499999</c:v>
                </c:pt>
                <c:pt idx="1477">
                  <c:v>923709943.71500003</c:v>
                </c:pt>
                <c:pt idx="1478">
                  <c:v>924335272.04499996</c:v>
                </c:pt>
                <c:pt idx="1479">
                  <c:v>924960600.375</c:v>
                </c:pt>
                <c:pt idx="1480">
                  <c:v>925585928.70500004</c:v>
                </c:pt>
                <c:pt idx="1481">
                  <c:v>926211257.03600001</c:v>
                </c:pt>
                <c:pt idx="1482">
                  <c:v>926836585.36600006</c:v>
                </c:pt>
                <c:pt idx="1483">
                  <c:v>927461913.69599998</c:v>
                </c:pt>
                <c:pt idx="1484">
                  <c:v>928087242.02600002</c:v>
                </c:pt>
                <c:pt idx="1485">
                  <c:v>928712570.35599995</c:v>
                </c:pt>
                <c:pt idx="1486">
                  <c:v>929337898.68700004</c:v>
                </c:pt>
                <c:pt idx="1487">
                  <c:v>929963227.01699996</c:v>
                </c:pt>
                <c:pt idx="1488">
                  <c:v>930588555.347</c:v>
                </c:pt>
                <c:pt idx="1489">
                  <c:v>931213883.67700005</c:v>
                </c:pt>
                <c:pt idx="1490">
                  <c:v>931839212.00800002</c:v>
                </c:pt>
                <c:pt idx="1491">
                  <c:v>932464540.33800006</c:v>
                </c:pt>
                <c:pt idx="1492">
                  <c:v>933089868.66799998</c:v>
                </c:pt>
                <c:pt idx="1493">
                  <c:v>933715196.99800003</c:v>
                </c:pt>
                <c:pt idx="1494">
                  <c:v>934340525.32799995</c:v>
                </c:pt>
                <c:pt idx="1495">
                  <c:v>934965853.65900004</c:v>
                </c:pt>
                <c:pt idx="1496">
                  <c:v>935591181.98899996</c:v>
                </c:pt>
                <c:pt idx="1497">
                  <c:v>936216510.31900001</c:v>
                </c:pt>
                <c:pt idx="1498">
                  <c:v>936841838.64900005</c:v>
                </c:pt>
                <c:pt idx="1499">
                  <c:v>937467166.97899997</c:v>
                </c:pt>
                <c:pt idx="1500">
                  <c:v>938092495.30999994</c:v>
                </c:pt>
                <c:pt idx="1501">
                  <c:v>938717823.63999999</c:v>
                </c:pt>
                <c:pt idx="1502">
                  <c:v>939343151.97000003</c:v>
                </c:pt>
                <c:pt idx="1503">
                  <c:v>939968480.29999995</c:v>
                </c:pt>
                <c:pt idx="1504">
                  <c:v>940593808.63</c:v>
                </c:pt>
                <c:pt idx="1505">
                  <c:v>941219136.96099997</c:v>
                </c:pt>
                <c:pt idx="1506">
                  <c:v>941844465.29100001</c:v>
                </c:pt>
                <c:pt idx="1507">
                  <c:v>942469793.62100005</c:v>
                </c:pt>
                <c:pt idx="1508">
                  <c:v>943095121.95099998</c:v>
                </c:pt>
                <c:pt idx="1509">
                  <c:v>943720450.28100002</c:v>
                </c:pt>
                <c:pt idx="1510">
                  <c:v>944345778.61199999</c:v>
                </c:pt>
                <c:pt idx="1511">
                  <c:v>944971106.94200003</c:v>
                </c:pt>
                <c:pt idx="1512">
                  <c:v>945596435.27199996</c:v>
                </c:pt>
                <c:pt idx="1513">
                  <c:v>946221763.602</c:v>
                </c:pt>
                <c:pt idx="1514">
                  <c:v>946847091.93200004</c:v>
                </c:pt>
                <c:pt idx="1515">
                  <c:v>947472420.26300001</c:v>
                </c:pt>
                <c:pt idx="1516">
                  <c:v>948097748.59300005</c:v>
                </c:pt>
                <c:pt idx="1517">
                  <c:v>948723076.92299998</c:v>
                </c:pt>
                <c:pt idx="1518">
                  <c:v>949348405.25300002</c:v>
                </c:pt>
                <c:pt idx="1519">
                  <c:v>949973733.58299994</c:v>
                </c:pt>
                <c:pt idx="1520">
                  <c:v>950599061.91400003</c:v>
                </c:pt>
                <c:pt idx="1521">
                  <c:v>951224390.24399996</c:v>
                </c:pt>
                <c:pt idx="1522">
                  <c:v>951849718.574</c:v>
                </c:pt>
                <c:pt idx="1523">
                  <c:v>952475046.90400004</c:v>
                </c:pt>
                <c:pt idx="1524">
                  <c:v>953100375.23500001</c:v>
                </c:pt>
                <c:pt idx="1525">
                  <c:v>953725703.56500006</c:v>
                </c:pt>
                <c:pt idx="1526">
                  <c:v>954351031.89499998</c:v>
                </c:pt>
                <c:pt idx="1527">
                  <c:v>954976360.22500002</c:v>
                </c:pt>
                <c:pt idx="1528">
                  <c:v>955601688.55499995</c:v>
                </c:pt>
                <c:pt idx="1529">
                  <c:v>956227016.88600004</c:v>
                </c:pt>
                <c:pt idx="1530">
                  <c:v>956852345.21599996</c:v>
                </c:pt>
                <c:pt idx="1531">
                  <c:v>957477673.546</c:v>
                </c:pt>
                <c:pt idx="1532">
                  <c:v>958103001.87600005</c:v>
                </c:pt>
                <c:pt idx="1533">
                  <c:v>958728330.20599997</c:v>
                </c:pt>
                <c:pt idx="1534">
                  <c:v>959353658.53699994</c:v>
                </c:pt>
                <c:pt idx="1535">
                  <c:v>959978986.86699998</c:v>
                </c:pt>
                <c:pt idx="1536">
                  <c:v>960604315.19700003</c:v>
                </c:pt>
                <c:pt idx="1537">
                  <c:v>961229643.52699995</c:v>
                </c:pt>
                <c:pt idx="1538">
                  <c:v>961854971.85699999</c:v>
                </c:pt>
                <c:pt idx="1539">
                  <c:v>962480300.18799996</c:v>
                </c:pt>
                <c:pt idx="1540">
                  <c:v>963105628.51800001</c:v>
                </c:pt>
                <c:pt idx="1541">
                  <c:v>963730956.84800005</c:v>
                </c:pt>
                <c:pt idx="1542">
                  <c:v>964356285.17799997</c:v>
                </c:pt>
                <c:pt idx="1543">
                  <c:v>964981613.50800002</c:v>
                </c:pt>
                <c:pt idx="1544">
                  <c:v>965606941.83899999</c:v>
                </c:pt>
                <c:pt idx="1545">
                  <c:v>966232270.16900003</c:v>
                </c:pt>
                <c:pt idx="1546">
                  <c:v>966857598.49899995</c:v>
                </c:pt>
                <c:pt idx="1547">
                  <c:v>967482926.829</c:v>
                </c:pt>
                <c:pt idx="1548">
                  <c:v>968108255.15900004</c:v>
                </c:pt>
                <c:pt idx="1549">
                  <c:v>968733583.49000001</c:v>
                </c:pt>
                <c:pt idx="1550">
                  <c:v>969358911.82000005</c:v>
                </c:pt>
                <c:pt idx="1551">
                  <c:v>969984240.14999998</c:v>
                </c:pt>
                <c:pt idx="1552">
                  <c:v>970609568.48000002</c:v>
                </c:pt>
                <c:pt idx="1553">
                  <c:v>971234896.81099999</c:v>
                </c:pt>
                <c:pt idx="1554">
                  <c:v>971860225.14100003</c:v>
                </c:pt>
                <c:pt idx="1555">
                  <c:v>972485553.47099996</c:v>
                </c:pt>
                <c:pt idx="1556">
                  <c:v>973110881.801</c:v>
                </c:pt>
                <c:pt idx="1557">
                  <c:v>973736210.13100004</c:v>
                </c:pt>
                <c:pt idx="1558">
                  <c:v>974361538.46200001</c:v>
                </c:pt>
                <c:pt idx="1559">
                  <c:v>974986866.79200006</c:v>
                </c:pt>
                <c:pt idx="1560">
                  <c:v>975612195.12199998</c:v>
                </c:pt>
                <c:pt idx="1561">
                  <c:v>976237523.45200002</c:v>
                </c:pt>
                <c:pt idx="1562">
                  <c:v>976862851.78199995</c:v>
                </c:pt>
                <c:pt idx="1563">
                  <c:v>977488180.11300004</c:v>
                </c:pt>
                <c:pt idx="1564">
                  <c:v>978113508.44299996</c:v>
                </c:pt>
                <c:pt idx="1565">
                  <c:v>978738836.773</c:v>
                </c:pt>
                <c:pt idx="1566">
                  <c:v>979364165.10300004</c:v>
                </c:pt>
                <c:pt idx="1567">
                  <c:v>979989493.43299997</c:v>
                </c:pt>
                <c:pt idx="1568">
                  <c:v>980614821.76400006</c:v>
                </c:pt>
                <c:pt idx="1569">
                  <c:v>981240150.09399998</c:v>
                </c:pt>
                <c:pt idx="1570">
                  <c:v>981865478.42400002</c:v>
                </c:pt>
                <c:pt idx="1571">
                  <c:v>982490806.75399995</c:v>
                </c:pt>
                <c:pt idx="1572">
                  <c:v>983116135.08399999</c:v>
                </c:pt>
                <c:pt idx="1573">
                  <c:v>983741463.41499996</c:v>
                </c:pt>
                <c:pt idx="1574">
                  <c:v>984366791.745</c:v>
                </c:pt>
                <c:pt idx="1575">
                  <c:v>984992120.07500005</c:v>
                </c:pt>
                <c:pt idx="1576">
                  <c:v>985617448.40499997</c:v>
                </c:pt>
                <c:pt idx="1577">
                  <c:v>986242776.73500001</c:v>
                </c:pt>
                <c:pt idx="1578">
                  <c:v>986868105.06599998</c:v>
                </c:pt>
                <c:pt idx="1579">
                  <c:v>987493433.39600003</c:v>
                </c:pt>
                <c:pt idx="1580">
                  <c:v>988118761.72599995</c:v>
                </c:pt>
                <c:pt idx="1581">
                  <c:v>988744090.05599999</c:v>
                </c:pt>
                <c:pt idx="1582">
                  <c:v>989369418.38600004</c:v>
                </c:pt>
                <c:pt idx="1583">
                  <c:v>989994746.71700001</c:v>
                </c:pt>
                <c:pt idx="1584">
                  <c:v>990620075.04700005</c:v>
                </c:pt>
                <c:pt idx="1585">
                  <c:v>991245403.37699997</c:v>
                </c:pt>
                <c:pt idx="1586">
                  <c:v>991870731.70700002</c:v>
                </c:pt>
                <c:pt idx="1587">
                  <c:v>992496060.03799999</c:v>
                </c:pt>
                <c:pt idx="1588">
                  <c:v>993121388.36800003</c:v>
                </c:pt>
                <c:pt idx="1589">
                  <c:v>993746716.69799995</c:v>
                </c:pt>
                <c:pt idx="1590">
                  <c:v>994372045.028</c:v>
                </c:pt>
                <c:pt idx="1591">
                  <c:v>994997373.35800004</c:v>
                </c:pt>
                <c:pt idx="1592">
                  <c:v>995622701.68900001</c:v>
                </c:pt>
                <c:pt idx="1593">
                  <c:v>996248030.01900005</c:v>
                </c:pt>
                <c:pt idx="1594">
                  <c:v>996873358.34899998</c:v>
                </c:pt>
                <c:pt idx="1595">
                  <c:v>997498686.67900002</c:v>
                </c:pt>
                <c:pt idx="1596">
                  <c:v>998124015.00899994</c:v>
                </c:pt>
                <c:pt idx="1597">
                  <c:v>998749343.34000003</c:v>
                </c:pt>
                <c:pt idx="1598">
                  <c:v>999374671.66999996</c:v>
                </c:pt>
                <c:pt idx="1599">
                  <c:v>1000000000</c:v>
                </c:pt>
              </c:numCache>
            </c:numRef>
          </c:xVal>
          <c:yVal>
            <c:numRef>
              <c:f>TRACE_MISMATCH_2PortCal!$B$4:$B$1603</c:f>
              <c:numCache>
                <c:formatCode>0.00E+00</c:formatCode>
                <c:ptCount val="1600"/>
                <c:pt idx="0">
                  <c:v>-3.55958643039E-4</c:v>
                </c:pt>
                <c:pt idx="1">
                  <c:v>-5.1306962875700003E-4</c:v>
                </c:pt>
                <c:pt idx="2">
                  <c:v>-5.63417801135E-4</c:v>
                </c:pt>
                <c:pt idx="3">
                  <c:v>-1.23712257174E-3</c:v>
                </c:pt>
                <c:pt idx="4">
                  <c:v>-2.0227745494799999E-3</c:v>
                </c:pt>
                <c:pt idx="5">
                  <c:v>-2.15644968285E-3</c:v>
                </c:pt>
                <c:pt idx="6">
                  <c:v>-2.7083311455200001E-3</c:v>
                </c:pt>
                <c:pt idx="7">
                  <c:v>-3.84480045101E-3</c:v>
                </c:pt>
                <c:pt idx="8">
                  <c:v>-3.9908735269E-3</c:v>
                </c:pt>
                <c:pt idx="9">
                  <c:v>-5.31656524658E-3</c:v>
                </c:pt>
                <c:pt idx="10">
                  <c:v>-5.6042670652699999E-3</c:v>
                </c:pt>
                <c:pt idx="11">
                  <c:v>-6.8610232262499996E-3</c:v>
                </c:pt>
                <c:pt idx="12">
                  <c:v>-7.5388400199599996E-3</c:v>
                </c:pt>
                <c:pt idx="13">
                  <c:v>-7.7155066754199999E-3</c:v>
                </c:pt>
                <c:pt idx="14">
                  <c:v>-9.9068707595900002E-3</c:v>
                </c:pt>
                <c:pt idx="15">
                  <c:v>-1.08258966777E-2</c:v>
                </c:pt>
                <c:pt idx="16">
                  <c:v>-1.17130229202E-2</c:v>
                </c:pt>
                <c:pt idx="17">
                  <c:v>-1.26620652285E-2</c:v>
                </c:pt>
                <c:pt idx="18">
                  <c:v>-1.4668146993800001E-2</c:v>
                </c:pt>
                <c:pt idx="19">
                  <c:v>-1.5678390856799999E-2</c:v>
                </c:pt>
                <c:pt idx="20">
                  <c:v>-1.7426564557E-2</c:v>
                </c:pt>
                <c:pt idx="21">
                  <c:v>-1.8818064790200002E-2</c:v>
                </c:pt>
                <c:pt idx="22">
                  <c:v>-2.06927091089E-2</c:v>
                </c:pt>
                <c:pt idx="23">
                  <c:v>-2.22034339905E-2</c:v>
                </c:pt>
                <c:pt idx="24">
                  <c:v>-2.3918301890999999E-2</c:v>
                </c:pt>
                <c:pt idx="25">
                  <c:v>-2.5810607197099999E-2</c:v>
                </c:pt>
                <c:pt idx="26">
                  <c:v>-2.7720158954099999E-2</c:v>
                </c:pt>
                <c:pt idx="27">
                  <c:v>-2.9971882552099999E-2</c:v>
                </c:pt>
                <c:pt idx="28">
                  <c:v>-3.22643179946E-2</c:v>
                </c:pt>
                <c:pt idx="29">
                  <c:v>-3.4530835279199999E-2</c:v>
                </c:pt>
                <c:pt idx="30">
                  <c:v>-3.7050176614999999E-2</c:v>
                </c:pt>
                <c:pt idx="31">
                  <c:v>-4.0000789730300003E-2</c:v>
                </c:pt>
                <c:pt idx="32">
                  <c:v>-4.2347403819599998E-2</c:v>
                </c:pt>
                <c:pt idx="33">
                  <c:v>-4.5256942056100001E-2</c:v>
                </c:pt>
                <c:pt idx="34">
                  <c:v>-4.8321625417199997E-2</c:v>
                </c:pt>
                <c:pt idx="35">
                  <c:v>-5.1731229496200001E-2</c:v>
                </c:pt>
                <c:pt idx="36">
                  <c:v>-5.4943580825799997E-2</c:v>
                </c:pt>
                <c:pt idx="37">
                  <c:v>-5.8589054291600003E-2</c:v>
                </c:pt>
                <c:pt idx="38">
                  <c:v>-6.2508844424499999E-2</c:v>
                </c:pt>
                <c:pt idx="39">
                  <c:v>-6.59580888733E-2</c:v>
                </c:pt>
                <c:pt idx="40">
                  <c:v>-7.0111229365100003E-2</c:v>
                </c:pt>
                <c:pt idx="41">
                  <c:v>-7.4024347813800004E-2</c:v>
                </c:pt>
                <c:pt idx="42">
                  <c:v>-7.8356812543900006E-2</c:v>
                </c:pt>
                <c:pt idx="43">
                  <c:v>-8.2777905609199995E-2</c:v>
                </c:pt>
                <c:pt idx="44">
                  <c:v>-8.7414892026400001E-2</c:v>
                </c:pt>
                <c:pt idx="45">
                  <c:v>-9.2065114441699999E-2</c:v>
                </c:pt>
                <c:pt idx="46">
                  <c:v>-9.6623120846699995E-2</c:v>
                </c:pt>
                <c:pt idx="47">
                  <c:v>-0.101369587622</c:v>
                </c:pt>
                <c:pt idx="48">
                  <c:v>-0.106051483998</c:v>
                </c:pt>
                <c:pt idx="49">
                  <c:v>-0.110720253948</c:v>
                </c:pt>
                <c:pt idx="50">
                  <c:v>-0.115848877574</c:v>
                </c:pt>
                <c:pt idx="51">
                  <c:v>-0.120595763174</c:v>
                </c:pt>
                <c:pt idx="52">
                  <c:v>-0.126008252061</c:v>
                </c:pt>
                <c:pt idx="53">
                  <c:v>-0.13053157319299999</c:v>
                </c:pt>
                <c:pt idx="54">
                  <c:v>-0.13559293191399999</c:v>
                </c:pt>
                <c:pt idx="55">
                  <c:v>-0.14072364232599999</c:v>
                </c:pt>
                <c:pt idx="56">
                  <c:v>-0.14620646940000001</c:v>
                </c:pt>
                <c:pt idx="57">
                  <c:v>-0.15121219641299999</c:v>
                </c:pt>
                <c:pt idx="58">
                  <c:v>-0.15664603766400001</c:v>
                </c:pt>
                <c:pt idx="59">
                  <c:v>-0.16143907758600001</c:v>
                </c:pt>
                <c:pt idx="60">
                  <c:v>-0.1675749809</c:v>
                </c:pt>
                <c:pt idx="61">
                  <c:v>-0.171788402486</c:v>
                </c:pt>
                <c:pt idx="62">
                  <c:v>-0.17757479808099999</c:v>
                </c:pt>
                <c:pt idx="63">
                  <c:v>-0.18316229128799999</c:v>
                </c:pt>
                <c:pt idx="64">
                  <c:v>-0.18853377667900001</c:v>
                </c:pt>
                <c:pt idx="65">
                  <c:v>-0.194429851475</c:v>
                </c:pt>
                <c:pt idx="66">
                  <c:v>-0.199821340514</c:v>
                </c:pt>
                <c:pt idx="67">
                  <c:v>-0.20520461459</c:v>
                </c:pt>
                <c:pt idx="68">
                  <c:v>-0.2116256953</c:v>
                </c:pt>
                <c:pt idx="69">
                  <c:v>-0.21742033522900001</c:v>
                </c:pt>
                <c:pt idx="70">
                  <c:v>-0.22309720973700001</c:v>
                </c:pt>
                <c:pt idx="71">
                  <c:v>-0.22994484380399999</c:v>
                </c:pt>
                <c:pt idx="72">
                  <c:v>-0.23627564816900001</c:v>
                </c:pt>
                <c:pt idx="73">
                  <c:v>-0.24379565516999999</c:v>
                </c:pt>
                <c:pt idx="74">
                  <c:v>-0.25124208614299998</c:v>
                </c:pt>
                <c:pt idx="75">
                  <c:v>-0.25863556937600002</c:v>
                </c:pt>
                <c:pt idx="76">
                  <c:v>-0.26654592904500002</c:v>
                </c:pt>
                <c:pt idx="77">
                  <c:v>-0.27494227726100001</c:v>
                </c:pt>
                <c:pt idx="78">
                  <c:v>-0.28386585142199999</c:v>
                </c:pt>
                <c:pt idx="79">
                  <c:v>-0.293270988402</c:v>
                </c:pt>
                <c:pt idx="80">
                  <c:v>-0.30120184342799999</c:v>
                </c:pt>
                <c:pt idx="81">
                  <c:v>-0.31152644869099999</c:v>
                </c:pt>
                <c:pt idx="82">
                  <c:v>-0.32100874731000001</c:v>
                </c:pt>
                <c:pt idx="83">
                  <c:v>-0.33162975610899997</c:v>
                </c:pt>
                <c:pt idx="84">
                  <c:v>-0.34129837315900002</c:v>
                </c:pt>
                <c:pt idx="85">
                  <c:v>-0.35209787550799998</c:v>
                </c:pt>
                <c:pt idx="86">
                  <c:v>-0.36414856215000002</c:v>
                </c:pt>
                <c:pt idx="87">
                  <c:v>-0.37441280648699998</c:v>
                </c:pt>
                <c:pt idx="88">
                  <c:v>-0.38633680430900003</c:v>
                </c:pt>
                <c:pt idx="89">
                  <c:v>-0.398133079833</c:v>
                </c:pt>
                <c:pt idx="90">
                  <c:v>-0.409579485741</c:v>
                </c:pt>
                <c:pt idx="91">
                  <c:v>-0.421399449393</c:v>
                </c:pt>
                <c:pt idx="92">
                  <c:v>-0.43404022707500001</c:v>
                </c:pt>
                <c:pt idx="93">
                  <c:v>-0.44522160853999998</c:v>
                </c:pt>
                <c:pt idx="94">
                  <c:v>-0.45717506754999998</c:v>
                </c:pt>
                <c:pt idx="95">
                  <c:v>-0.47114769337899998</c:v>
                </c:pt>
                <c:pt idx="96">
                  <c:v>-0.48488416427100001</c:v>
                </c:pt>
                <c:pt idx="97">
                  <c:v>-0.49618023601299999</c:v>
                </c:pt>
                <c:pt idx="98">
                  <c:v>-0.51042941395300001</c:v>
                </c:pt>
                <c:pt idx="99">
                  <c:v>-0.52422838221699997</c:v>
                </c:pt>
                <c:pt idx="100">
                  <c:v>-0.537853757318</c:v>
                </c:pt>
                <c:pt idx="101">
                  <c:v>-0.55140579639700005</c:v>
                </c:pt>
                <c:pt idx="102">
                  <c:v>-0.56505076640600005</c:v>
                </c:pt>
                <c:pt idx="103">
                  <c:v>-0.57946802926200003</c:v>
                </c:pt>
                <c:pt idx="104">
                  <c:v>-0.59049226957099998</c:v>
                </c:pt>
                <c:pt idx="105">
                  <c:v>-0.60563984629000001</c:v>
                </c:pt>
                <c:pt idx="106">
                  <c:v>-0.61604310214500002</c:v>
                </c:pt>
                <c:pt idx="107">
                  <c:v>-0.63085296344800001</c:v>
                </c:pt>
                <c:pt idx="108">
                  <c:v>-0.64236799918599996</c:v>
                </c:pt>
                <c:pt idx="109">
                  <c:v>-0.65544966662000004</c:v>
                </c:pt>
                <c:pt idx="110">
                  <c:v>-0.671605653671</c:v>
                </c:pt>
                <c:pt idx="111">
                  <c:v>-0.68589695099500003</c:v>
                </c:pt>
                <c:pt idx="112">
                  <c:v>-0.70327380889799995</c:v>
                </c:pt>
                <c:pt idx="113">
                  <c:v>-0.72018376633600001</c:v>
                </c:pt>
                <c:pt idx="114">
                  <c:v>-0.74044645217500005</c:v>
                </c:pt>
                <c:pt idx="115">
                  <c:v>-0.76502425273499997</c:v>
                </c:pt>
                <c:pt idx="116">
                  <c:v>-0.77833812712399997</c:v>
                </c:pt>
                <c:pt idx="117">
                  <c:v>-0.78809508885699997</c:v>
                </c:pt>
                <c:pt idx="118">
                  <c:v>-0.82280909842500005</c:v>
                </c:pt>
                <c:pt idx="119">
                  <c:v>-0.82527039452999995</c:v>
                </c:pt>
                <c:pt idx="120">
                  <c:v>-0.83723973380000005</c:v>
                </c:pt>
                <c:pt idx="121">
                  <c:v>-0.88040850688200001</c:v>
                </c:pt>
                <c:pt idx="122">
                  <c:v>-1.18839378003</c:v>
                </c:pt>
                <c:pt idx="123">
                  <c:v>13.959461674</c:v>
                </c:pt>
                <c:pt idx="124">
                  <c:v>4.8277861640399999</c:v>
                </c:pt>
                <c:pt idx="125">
                  <c:v>-0.82612699060100003</c:v>
                </c:pt>
                <c:pt idx="126">
                  <c:v>-0.915816294872</c:v>
                </c:pt>
                <c:pt idx="127">
                  <c:v>-0.94690037614599998</c:v>
                </c:pt>
                <c:pt idx="128">
                  <c:v>-1.0425000638199999</c:v>
                </c:pt>
                <c:pt idx="129">
                  <c:v>-1.0510174021500001</c:v>
                </c:pt>
                <c:pt idx="130">
                  <c:v>-1.0934075940000001</c:v>
                </c:pt>
                <c:pt idx="131">
                  <c:v>-1.1219334587600001</c:v>
                </c:pt>
                <c:pt idx="132">
                  <c:v>-1.1569426728800001</c:v>
                </c:pt>
                <c:pt idx="133">
                  <c:v>-1.1843042641399999</c:v>
                </c:pt>
                <c:pt idx="134">
                  <c:v>-1.2125501520199999</c:v>
                </c:pt>
                <c:pt idx="135">
                  <c:v>-1.2397440015900001</c:v>
                </c:pt>
                <c:pt idx="136">
                  <c:v>-1.2717823241899999</c:v>
                </c:pt>
                <c:pt idx="137">
                  <c:v>-1.2974187203800001</c:v>
                </c:pt>
                <c:pt idx="138">
                  <c:v>-1.3287181608500001</c:v>
                </c:pt>
                <c:pt idx="139">
                  <c:v>-1.3570681979500001</c:v>
                </c:pt>
                <c:pt idx="140">
                  <c:v>-1.39192207901</c:v>
                </c:pt>
                <c:pt idx="141">
                  <c:v>-1.4205860292200001</c:v>
                </c:pt>
                <c:pt idx="142">
                  <c:v>-1.45774576178</c:v>
                </c:pt>
                <c:pt idx="143">
                  <c:v>-1.49349323672</c:v>
                </c:pt>
                <c:pt idx="144">
                  <c:v>-1.52750814401</c:v>
                </c:pt>
                <c:pt idx="145">
                  <c:v>-1.56360929989</c:v>
                </c:pt>
                <c:pt idx="146">
                  <c:v>-1.5991973848100001</c:v>
                </c:pt>
                <c:pt idx="147">
                  <c:v>-1.63977430214</c:v>
                </c:pt>
                <c:pt idx="148">
                  <c:v>-1.6780881381799999</c:v>
                </c:pt>
                <c:pt idx="149">
                  <c:v>-1.71690841441</c:v>
                </c:pt>
                <c:pt idx="150">
                  <c:v>-1.7572565999100001</c:v>
                </c:pt>
                <c:pt idx="151">
                  <c:v>-1.79874748164</c:v>
                </c:pt>
                <c:pt idx="152">
                  <c:v>-1.8411738613799999</c:v>
                </c:pt>
                <c:pt idx="153">
                  <c:v>-1.8836453872600001</c:v>
                </c:pt>
                <c:pt idx="154">
                  <c:v>-1.92908848183</c:v>
                </c:pt>
                <c:pt idx="155">
                  <c:v>-1.9714613572799999</c:v>
                </c:pt>
                <c:pt idx="156">
                  <c:v>-2.0177410885399998</c:v>
                </c:pt>
                <c:pt idx="157">
                  <c:v>-2.0659549690399999</c:v>
                </c:pt>
                <c:pt idx="158">
                  <c:v>-2.1161493505300002</c:v>
                </c:pt>
                <c:pt idx="159">
                  <c:v>-2.1658926299100001</c:v>
                </c:pt>
                <c:pt idx="160">
                  <c:v>-2.2184380640899999</c:v>
                </c:pt>
                <c:pt idx="161">
                  <c:v>-2.27267414071</c:v>
                </c:pt>
                <c:pt idx="162">
                  <c:v>-2.32808914175</c:v>
                </c:pt>
                <c:pt idx="163">
                  <c:v>-2.38596600218</c:v>
                </c:pt>
                <c:pt idx="164">
                  <c:v>-2.4447446830000001</c:v>
                </c:pt>
                <c:pt idx="165">
                  <c:v>-2.50548795493</c:v>
                </c:pt>
                <c:pt idx="166">
                  <c:v>-2.5665657571399998</c:v>
                </c:pt>
                <c:pt idx="167">
                  <c:v>-2.6311021393099998</c:v>
                </c:pt>
                <c:pt idx="168">
                  <c:v>-2.69595005004</c:v>
                </c:pt>
                <c:pt idx="169">
                  <c:v>-2.7609621870000001</c:v>
                </c:pt>
                <c:pt idx="170">
                  <c:v>-2.8291105994599999</c:v>
                </c:pt>
                <c:pt idx="171">
                  <c:v>-2.8992276885299999</c:v>
                </c:pt>
                <c:pt idx="172">
                  <c:v>-2.97012952056</c:v>
                </c:pt>
                <c:pt idx="173">
                  <c:v>-3.0433770141499998</c:v>
                </c:pt>
                <c:pt idx="174">
                  <c:v>-3.1185806142799999</c:v>
                </c:pt>
                <c:pt idx="175">
                  <c:v>-3.1963655491099998</c:v>
                </c:pt>
                <c:pt idx="176">
                  <c:v>-3.2754163633700002</c:v>
                </c:pt>
                <c:pt idx="177">
                  <c:v>-3.3578034367799998</c:v>
                </c:pt>
                <c:pt idx="178">
                  <c:v>-3.4416755353599999</c:v>
                </c:pt>
                <c:pt idx="179">
                  <c:v>-3.52823920742</c:v>
                </c:pt>
                <c:pt idx="180">
                  <c:v>-3.61851918729</c:v>
                </c:pt>
                <c:pt idx="181">
                  <c:v>-3.7097199607400002</c:v>
                </c:pt>
                <c:pt idx="182">
                  <c:v>-3.80434663559</c:v>
                </c:pt>
                <c:pt idx="183">
                  <c:v>-3.9012314254299998</c:v>
                </c:pt>
                <c:pt idx="184">
                  <c:v>-4.0017345561599997</c:v>
                </c:pt>
                <c:pt idx="185">
                  <c:v>-4.1060720489599998</c:v>
                </c:pt>
                <c:pt idx="186">
                  <c:v>-4.2125682896300001</c:v>
                </c:pt>
                <c:pt idx="187">
                  <c:v>-4.32235666401</c:v>
                </c:pt>
                <c:pt idx="188">
                  <c:v>-4.4351280712300003</c:v>
                </c:pt>
                <c:pt idx="189">
                  <c:v>-4.5536107436800002</c:v>
                </c:pt>
                <c:pt idx="190">
                  <c:v>-4.6739600464000004</c:v>
                </c:pt>
                <c:pt idx="191">
                  <c:v>-4.7992124060499997</c:v>
                </c:pt>
                <c:pt idx="192">
                  <c:v>-4.9286025364899997</c:v>
                </c:pt>
                <c:pt idx="193">
                  <c:v>-5.0614413944300001</c:v>
                </c:pt>
                <c:pt idx="194">
                  <c:v>-5.1984819335200001</c:v>
                </c:pt>
                <c:pt idx="195">
                  <c:v>-5.3406107126300002</c:v>
                </c:pt>
                <c:pt idx="196">
                  <c:v>-5.4875504309699998</c:v>
                </c:pt>
                <c:pt idx="197">
                  <c:v>-5.6400044299200003</c:v>
                </c:pt>
                <c:pt idx="198">
                  <c:v>-5.7973321373599997</c:v>
                </c:pt>
                <c:pt idx="199">
                  <c:v>-5.9596908712000003</c:v>
                </c:pt>
                <c:pt idx="200">
                  <c:v>-6.1280914928100003</c:v>
                </c:pt>
                <c:pt idx="201">
                  <c:v>-6.3030651941800002</c:v>
                </c:pt>
                <c:pt idx="202">
                  <c:v>-6.4837882207500002</c:v>
                </c:pt>
                <c:pt idx="203">
                  <c:v>-6.6714319693000004</c:v>
                </c:pt>
                <c:pt idx="204">
                  <c:v>-6.8661156849699996</c:v>
                </c:pt>
                <c:pt idx="205">
                  <c:v>-7.0675310017499999</c:v>
                </c:pt>
                <c:pt idx="206">
                  <c:v>-7.2761030348100002</c:v>
                </c:pt>
                <c:pt idx="207">
                  <c:v>-7.4937956891099997</c:v>
                </c:pt>
                <c:pt idx="208">
                  <c:v>-7.7207890312599998</c:v>
                </c:pt>
                <c:pt idx="209">
                  <c:v>-7.9554311773400004</c:v>
                </c:pt>
                <c:pt idx="210">
                  <c:v>-8.1990761754499992</c:v>
                </c:pt>
                <c:pt idx="211">
                  <c:v>-8.45402577668</c:v>
                </c:pt>
                <c:pt idx="212">
                  <c:v>-8.7187283036600007</c:v>
                </c:pt>
                <c:pt idx="213">
                  <c:v>-8.9948695145799995</c:v>
                </c:pt>
                <c:pt idx="214">
                  <c:v>-9.2841115813900004</c:v>
                </c:pt>
                <c:pt idx="215">
                  <c:v>-9.5850897031199995</c:v>
                </c:pt>
                <c:pt idx="216">
                  <c:v>-9.9019492865299998</c:v>
                </c:pt>
                <c:pt idx="217">
                  <c:v>-10.2329895808</c:v>
                </c:pt>
                <c:pt idx="218">
                  <c:v>-10.580085849</c:v>
                </c:pt>
                <c:pt idx="219">
                  <c:v>-10.946313459300001</c:v>
                </c:pt>
                <c:pt idx="220">
                  <c:v>-11.330253513400001</c:v>
                </c:pt>
                <c:pt idx="221">
                  <c:v>-11.7372976415</c:v>
                </c:pt>
                <c:pt idx="222">
                  <c:v>-12.1678601969</c:v>
                </c:pt>
                <c:pt idx="223">
                  <c:v>-12.6231717603</c:v>
                </c:pt>
                <c:pt idx="224">
                  <c:v>-13.1083008219</c:v>
                </c:pt>
                <c:pt idx="225">
                  <c:v>-13.626788112</c:v>
                </c:pt>
                <c:pt idx="226">
                  <c:v>-14.179988317299999</c:v>
                </c:pt>
                <c:pt idx="227">
                  <c:v>-14.7767189357</c:v>
                </c:pt>
                <c:pt idx="228">
                  <c:v>-15.420141558699999</c:v>
                </c:pt>
                <c:pt idx="229">
                  <c:v>-16.118298169199999</c:v>
                </c:pt>
                <c:pt idx="230">
                  <c:v>-16.8818690029</c:v>
                </c:pt>
                <c:pt idx="231">
                  <c:v>-17.720911644800001</c:v>
                </c:pt>
                <c:pt idx="232">
                  <c:v>-18.652181692599999</c:v>
                </c:pt>
                <c:pt idx="233">
                  <c:v>-19.6978170631</c:v>
                </c:pt>
                <c:pt idx="234">
                  <c:v>-20.887176267699999</c:v>
                </c:pt>
                <c:pt idx="235">
                  <c:v>-22.258404816199999</c:v>
                </c:pt>
                <c:pt idx="236">
                  <c:v>-23.8829676951</c:v>
                </c:pt>
                <c:pt idx="237">
                  <c:v>-25.847827395300001</c:v>
                </c:pt>
                <c:pt idx="238">
                  <c:v>-28.310136099099999</c:v>
                </c:pt>
                <c:pt idx="239">
                  <c:v>-31.4543219623</c:v>
                </c:pt>
                <c:pt idx="240">
                  <c:v>-34.921802143900003</c:v>
                </c:pt>
                <c:pt idx="241">
                  <c:v>-35.342382788499997</c:v>
                </c:pt>
                <c:pt idx="242">
                  <c:v>-32.008253009000001</c:v>
                </c:pt>
                <c:pt idx="243">
                  <c:v>-28.763858705600001</c:v>
                </c:pt>
                <c:pt idx="244">
                  <c:v>-26.211405183</c:v>
                </c:pt>
                <c:pt idx="245">
                  <c:v>-24.185992477700001</c:v>
                </c:pt>
                <c:pt idx="246">
                  <c:v>-22.529341992199999</c:v>
                </c:pt>
                <c:pt idx="247">
                  <c:v>-21.1296453667</c:v>
                </c:pt>
                <c:pt idx="248">
                  <c:v>-19.923163414299999</c:v>
                </c:pt>
                <c:pt idx="249">
                  <c:v>-18.8606830196</c:v>
                </c:pt>
                <c:pt idx="250">
                  <c:v>-17.920440388599999</c:v>
                </c:pt>
                <c:pt idx="251">
                  <c:v>-17.071509451099999</c:v>
                </c:pt>
                <c:pt idx="252">
                  <c:v>-16.304982091500001</c:v>
                </c:pt>
                <c:pt idx="253">
                  <c:v>-15.602604917100001</c:v>
                </c:pt>
                <c:pt idx="254">
                  <c:v>-14.9546188853</c:v>
                </c:pt>
                <c:pt idx="255">
                  <c:v>-14.3560781307</c:v>
                </c:pt>
                <c:pt idx="256">
                  <c:v>-13.8008552327</c:v>
                </c:pt>
                <c:pt idx="257">
                  <c:v>-13.280138987300001</c:v>
                </c:pt>
                <c:pt idx="258">
                  <c:v>-12.794772335699999</c:v>
                </c:pt>
                <c:pt idx="259">
                  <c:v>-12.337616007299999</c:v>
                </c:pt>
                <c:pt idx="260">
                  <c:v>-11.9070452757</c:v>
                </c:pt>
                <c:pt idx="261">
                  <c:v>-11.500091856999999</c:v>
                </c:pt>
                <c:pt idx="262">
                  <c:v>-11.113888657</c:v>
                </c:pt>
                <c:pt idx="263">
                  <c:v>-10.747082255600001</c:v>
                </c:pt>
                <c:pt idx="264">
                  <c:v>-10.3987734262</c:v>
                </c:pt>
                <c:pt idx="265">
                  <c:v>-10.0676395768</c:v>
                </c:pt>
                <c:pt idx="266">
                  <c:v>-9.7514095642700003</c:v>
                </c:pt>
                <c:pt idx="267">
                  <c:v>-9.4494010829599997</c:v>
                </c:pt>
                <c:pt idx="268">
                  <c:v>-9.1607999833400005</c:v>
                </c:pt>
                <c:pt idx="269">
                  <c:v>-8.8845823178500005</c:v>
                </c:pt>
                <c:pt idx="270">
                  <c:v>-8.6185597943799994</c:v>
                </c:pt>
                <c:pt idx="271">
                  <c:v>-8.3650086348000006</c:v>
                </c:pt>
                <c:pt idx="272">
                  <c:v>-8.1214887131799998</c:v>
                </c:pt>
                <c:pt idx="273">
                  <c:v>-7.8858547358499997</c:v>
                </c:pt>
                <c:pt idx="274">
                  <c:v>-7.6606792406200004</c:v>
                </c:pt>
                <c:pt idx="275">
                  <c:v>-7.4442407521499998</c:v>
                </c:pt>
                <c:pt idx="276">
                  <c:v>-7.2348095198199998</c:v>
                </c:pt>
                <c:pt idx="277">
                  <c:v>-7.03492791557</c:v>
                </c:pt>
                <c:pt idx="278">
                  <c:v>-6.8410408680300003</c:v>
                </c:pt>
                <c:pt idx="279">
                  <c:v>-6.6543192125599999</c:v>
                </c:pt>
                <c:pt idx="280">
                  <c:v>-6.4754658757600003</c:v>
                </c:pt>
                <c:pt idx="281">
                  <c:v>-6.30138300572</c:v>
                </c:pt>
                <c:pt idx="282">
                  <c:v>-6.1345329176599996</c:v>
                </c:pt>
                <c:pt idx="283">
                  <c:v>-5.9725931624899999</c:v>
                </c:pt>
                <c:pt idx="284">
                  <c:v>-5.8165526286300002</c:v>
                </c:pt>
                <c:pt idx="285">
                  <c:v>-5.6660218933299999</c:v>
                </c:pt>
                <c:pt idx="286">
                  <c:v>-5.5201412412700002</c:v>
                </c:pt>
                <c:pt idx="287">
                  <c:v>-5.3788248331700004</c:v>
                </c:pt>
                <c:pt idx="288">
                  <c:v>-5.2425229191399998</c:v>
                </c:pt>
                <c:pt idx="289">
                  <c:v>-5.1104506030000003</c:v>
                </c:pt>
                <c:pt idx="290">
                  <c:v>-4.9835011229099999</c:v>
                </c:pt>
                <c:pt idx="291">
                  <c:v>-4.8602365669000003</c:v>
                </c:pt>
                <c:pt idx="292">
                  <c:v>-4.7412807928499996</c:v>
                </c:pt>
                <c:pt idx="293">
                  <c:v>-4.6259517916100004</c:v>
                </c:pt>
                <c:pt idx="294">
                  <c:v>-4.5144671459000003</c:v>
                </c:pt>
                <c:pt idx="295">
                  <c:v>-4.4059695742200002</c:v>
                </c:pt>
                <c:pt idx="296">
                  <c:v>-4.3016748750099998</c:v>
                </c:pt>
                <c:pt idx="297">
                  <c:v>-4.1981584768199998</c:v>
                </c:pt>
                <c:pt idx="298">
                  <c:v>-4.1004764515499996</c:v>
                </c:pt>
                <c:pt idx="299">
                  <c:v>-4.0039980687699996</c:v>
                </c:pt>
                <c:pt idx="300">
                  <c:v>-3.9115194848399999</c:v>
                </c:pt>
                <c:pt idx="301">
                  <c:v>-3.82145204421</c:v>
                </c:pt>
                <c:pt idx="302">
                  <c:v>-3.7336592745599999</c:v>
                </c:pt>
                <c:pt idx="303">
                  <c:v>-3.6484213412200002</c:v>
                </c:pt>
                <c:pt idx="304">
                  <c:v>-3.5634864145599998</c:v>
                </c:pt>
                <c:pt idx="305">
                  <c:v>-3.4827860076100001</c:v>
                </c:pt>
                <c:pt idx="306">
                  <c:v>-3.4029581465800001</c:v>
                </c:pt>
                <c:pt idx="307">
                  <c:v>-3.3258500099499999</c:v>
                </c:pt>
                <c:pt idx="308">
                  <c:v>-3.24990772084</c:v>
                </c:pt>
                <c:pt idx="309">
                  <c:v>-3.1765682801700001</c:v>
                </c:pt>
                <c:pt idx="310">
                  <c:v>-3.1054342315599999</c:v>
                </c:pt>
                <c:pt idx="311">
                  <c:v>-3.0359070691999999</c:v>
                </c:pt>
                <c:pt idx="312">
                  <c:v>-2.9686387317</c:v>
                </c:pt>
                <c:pt idx="313">
                  <c:v>-2.9021814662800001</c:v>
                </c:pt>
                <c:pt idx="314">
                  <c:v>-2.8378840002299999</c:v>
                </c:pt>
                <c:pt idx="315">
                  <c:v>-2.77552701825</c:v>
                </c:pt>
                <c:pt idx="316">
                  <c:v>-2.71406041401</c:v>
                </c:pt>
                <c:pt idx="317">
                  <c:v>-2.6554976968399999</c:v>
                </c:pt>
                <c:pt idx="318">
                  <c:v>-2.5977281618700001</c:v>
                </c:pt>
                <c:pt idx="319">
                  <c:v>-2.54050446788</c:v>
                </c:pt>
                <c:pt idx="320">
                  <c:v>-2.4854186140799999</c:v>
                </c:pt>
                <c:pt idx="321">
                  <c:v>-2.43229612377</c:v>
                </c:pt>
                <c:pt idx="322">
                  <c:v>-2.38035432663</c:v>
                </c:pt>
                <c:pt idx="323">
                  <c:v>-2.3285641716300001</c:v>
                </c:pt>
                <c:pt idx="324">
                  <c:v>-2.27706510839</c:v>
                </c:pt>
                <c:pt idx="325">
                  <c:v>-2.22810778272</c:v>
                </c:pt>
                <c:pt idx="326">
                  <c:v>-2.17989199322</c:v>
                </c:pt>
                <c:pt idx="327">
                  <c:v>-2.1316672912899999</c:v>
                </c:pt>
                <c:pt idx="328">
                  <c:v>-2.08504268598</c:v>
                </c:pt>
                <c:pt idx="329">
                  <c:v>-2.0382600717799999</c:v>
                </c:pt>
                <c:pt idx="330">
                  <c:v>-1.9929798582</c:v>
                </c:pt>
                <c:pt idx="331">
                  <c:v>-1.9465888079</c:v>
                </c:pt>
                <c:pt idx="332">
                  <c:v>-1.9065530983800001</c:v>
                </c:pt>
                <c:pt idx="333">
                  <c:v>-1.86698809583</c:v>
                </c:pt>
                <c:pt idx="334">
                  <c:v>-1.8291917449899999</c:v>
                </c:pt>
                <c:pt idx="335">
                  <c:v>-1.7978896899400001</c:v>
                </c:pt>
                <c:pt idx="336">
                  <c:v>-1.7617594857700001</c:v>
                </c:pt>
                <c:pt idx="337">
                  <c:v>-1.7287340374</c:v>
                </c:pt>
                <c:pt idx="338">
                  <c:v>-1.6938523701599999</c:v>
                </c:pt>
                <c:pt idx="339">
                  <c:v>-1.65732321022</c:v>
                </c:pt>
                <c:pt idx="340">
                  <c:v>-1.6222446956700001</c:v>
                </c:pt>
                <c:pt idx="341">
                  <c:v>-1.5875918763300001</c:v>
                </c:pt>
                <c:pt idx="342">
                  <c:v>-1.5536770201400001</c:v>
                </c:pt>
                <c:pt idx="343">
                  <c:v>-1.5191413676300001</c:v>
                </c:pt>
                <c:pt idx="344">
                  <c:v>-1.48707318736</c:v>
                </c:pt>
                <c:pt idx="345">
                  <c:v>-1.45703751922</c:v>
                </c:pt>
                <c:pt idx="346">
                  <c:v>-1.42600496511</c:v>
                </c:pt>
                <c:pt idx="347">
                  <c:v>-1.3950630362600001</c:v>
                </c:pt>
                <c:pt idx="348">
                  <c:v>-1.36579311268</c:v>
                </c:pt>
                <c:pt idx="349">
                  <c:v>-1.3368199485800001</c:v>
                </c:pt>
                <c:pt idx="350">
                  <c:v>-1.3062575269700001</c:v>
                </c:pt>
                <c:pt idx="351">
                  <c:v>-1.28172309957</c:v>
                </c:pt>
                <c:pt idx="352">
                  <c:v>-1.2532047616099999</c:v>
                </c:pt>
                <c:pt idx="353">
                  <c:v>-1.22719986454</c:v>
                </c:pt>
                <c:pt idx="354">
                  <c:v>-1.2002175884399999</c:v>
                </c:pt>
                <c:pt idx="355">
                  <c:v>-1.1749826692600001</c:v>
                </c:pt>
                <c:pt idx="356">
                  <c:v>-1.14555385544</c:v>
                </c:pt>
                <c:pt idx="357">
                  <c:v>-1.1221384354099999</c:v>
                </c:pt>
                <c:pt idx="358">
                  <c:v>-1.10018620025</c:v>
                </c:pt>
                <c:pt idx="359">
                  <c:v>-1.07182496789</c:v>
                </c:pt>
                <c:pt idx="360">
                  <c:v>-1.0585558069500001</c:v>
                </c:pt>
                <c:pt idx="361">
                  <c:v>-1.0290639529400001</c:v>
                </c:pt>
                <c:pt idx="362">
                  <c:v>-1.0106926038299999</c:v>
                </c:pt>
                <c:pt idx="363">
                  <c:v>-0.98723965077300002</c:v>
                </c:pt>
                <c:pt idx="364">
                  <c:v>-0.95434983620799996</c:v>
                </c:pt>
                <c:pt idx="365">
                  <c:v>-0.91968754156700006</c:v>
                </c:pt>
                <c:pt idx="366">
                  <c:v>-0.93727438836499999</c:v>
                </c:pt>
                <c:pt idx="367">
                  <c:v>-0.85749739627800003</c:v>
                </c:pt>
                <c:pt idx="368">
                  <c:v>-0.83085170437</c:v>
                </c:pt>
                <c:pt idx="369">
                  <c:v>-0.76179797124100002</c:v>
                </c:pt>
                <c:pt idx="370">
                  <c:v>-0.85970786044699998</c:v>
                </c:pt>
                <c:pt idx="371">
                  <c:v>2.4064266754800001</c:v>
                </c:pt>
                <c:pt idx="372">
                  <c:v>3.9272219100100001</c:v>
                </c:pt>
                <c:pt idx="373">
                  <c:v>4.7167066469599996</c:v>
                </c:pt>
                <c:pt idx="374">
                  <c:v>-0.761795150817</c:v>
                </c:pt>
                <c:pt idx="375">
                  <c:v>-0.71769749239199998</c:v>
                </c:pt>
                <c:pt idx="376">
                  <c:v>-0.75414066970799998</c:v>
                </c:pt>
                <c:pt idx="377">
                  <c:v>-0.72378151805199997</c:v>
                </c:pt>
                <c:pt idx="378">
                  <c:v>-0.68972385611700004</c:v>
                </c:pt>
                <c:pt idx="379">
                  <c:v>-0.67749945055799998</c:v>
                </c:pt>
                <c:pt idx="380">
                  <c:v>-0.68024454652599997</c:v>
                </c:pt>
                <c:pt idx="381">
                  <c:v>-0.65421160344899998</c:v>
                </c:pt>
                <c:pt idx="382">
                  <c:v>-0.66838573886800001</c:v>
                </c:pt>
                <c:pt idx="383">
                  <c:v>-0.63638923516599999</c:v>
                </c:pt>
                <c:pt idx="384">
                  <c:v>-0.61538431876599997</c:v>
                </c:pt>
                <c:pt idx="385">
                  <c:v>-0.60454519686200003</c:v>
                </c:pt>
                <c:pt idx="386">
                  <c:v>-0.59382268414100003</c:v>
                </c:pt>
                <c:pt idx="387">
                  <c:v>-0.57224206358200003</c:v>
                </c:pt>
                <c:pt idx="388">
                  <c:v>-0.56553173106499999</c:v>
                </c:pt>
                <c:pt idx="389">
                  <c:v>-0.55993577309300002</c:v>
                </c:pt>
                <c:pt idx="390">
                  <c:v>-0.53877331353500002</c:v>
                </c:pt>
                <c:pt idx="391">
                  <c:v>-0.52563200818099998</c:v>
                </c:pt>
                <c:pt idx="392">
                  <c:v>-0.50968974393699995</c:v>
                </c:pt>
                <c:pt idx="393">
                  <c:v>-0.49618333230700001</c:v>
                </c:pt>
                <c:pt idx="394">
                  <c:v>-0.492957149825</c:v>
                </c:pt>
                <c:pt idx="395">
                  <c:v>-0.47604364440899999</c:v>
                </c:pt>
                <c:pt idx="396">
                  <c:v>-0.465561029618</c:v>
                </c:pt>
                <c:pt idx="397">
                  <c:v>-0.44601784351599999</c:v>
                </c:pt>
                <c:pt idx="398">
                  <c:v>-0.43818001185599997</c:v>
                </c:pt>
                <c:pt idx="399">
                  <c:v>-0.42924937967999999</c:v>
                </c:pt>
                <c:pt idx="400">
                  <c:v>-0.42282917669800002</c:v>
                </c:pt>
                <c:pt idx="401">
                  <c:v>-0.40209462479000002</c:v>
                </c:pt>
                <c:pt idx="402">
                  <c:v>-0.40391468914099998</c:v>
                </c:pt>
                <c:pt idx="403">
                  <c:v>-0.38272310108699997</c:v>
                </c:pt>
                <c:pt idx="404">
                  <c:v>-0.383934460832</c:v>
                </c:pt>
                <c:pt idx="405">
                  <c:v>-0.35936838511800001</c:v>
                </c:pt>
                <c:pt idx="406">
                  <c:v>-0.35821546378800001</c:v>
                </c:pt>
                <c:pt idx="407">
                  <c:v>-0.35323893743500001</c:v>
                </c:pt>
                <c:pt idx="408">
                  <c:v>-0.34514961042300002</c:v>
                </c:pt>
                <c:pt idx="409">
                  <c:v>-0.32756492290299999</c:v>
                </c:pt>
                <c:pt idx="410">
                  <c:v>-0.32160756338800001</c:v>
                </c:pt>
                <c:pt idx="411">
                  <c:v>-0.336265841733</c:v>
                </c:pt>
                <c:pt idx="412">
                  <c:v>-0.30004402325099999</c:v>
                </c:pt>
                <c:pt idx="413">
                  <c:v>-0.27615106768499997</c:v>
                </c:pt>
                <c:pt idx="414">
                  <c:v>-0.330019824169</c:v>
                </c:pt>
                <c:pt idx="415">
                  <c:v>-0.27610197843200002</c:v>
                </c:pt>
                <c:pt idx="416">
                  <c:v>-0.296862241789</c:v>
                </c:pt>
                <c:pt idx="417">
                  <c:v>-0.24410665800100001</c:v>
                </c:pt>
                <c:pt idx="418">
                  <c:v>-0.25906654830699999</c:v>
                </c:pt>
                <c:pt idx="419">
                  <c:v>-0.27705490438300001</c:v>
                </c:pt>
                <c:pt idx="420">
                  <c:v>-0.39265957135500001</c:v>
                </c:pt>
                <c:pt idx="421">
                  <c:v>-0.35366252536199999</c:v>
                </c:pt>
                <c:pt idx="422">
                  <c:v>-0.47771679645600001</c:v>
                </c:pt>
                <c:pt idx="423">
                  <c:v>-0.89139198860299995</c:v>
                </c:pt>
                <c:pt idx="424">
                  <c:v>-2.1463601729900001</c:v>
                </c:pt>
                <c:pt idx="425">
                  <c:v>1.8563528442299999</c:v>
                </c:pt>
                <c:pt idx="426">
                  <c:v>-0.28928299524399997</c:v>
                </c:pt>
                <c:pt idx="427">
                  <c:v>-2.7020113878999998</c:v>
                </c:pt>
                <c:pt idx="428">
                  <c:v>-3.0731652233700002</c:v>
                </c:pt>
                <c:pt idx="429">
                  <c:v>1.0482170716699999</c:v>
                </c:pt>
                <c:pt idx="430">
                  <c:v>0.14632804716700001</c:v>
                </c:pt>
                <c:pt idx="431">
                  <c:v>-0.38214351852200001</c:v>
                </c:pt>
                <c:pt idx="432">
                  <c:v>-0.24296325653500001</c:v>
                </c:pt>
                <c:pt idx="433">
                  <c:v>-0.36682276286499998</c:v>
                </c:pt>
                <c:pt idx="434">
                  <c:v>-0.18340133112400001</c:v>
                </c:pt>
                <c:pt idx="435">
                  <c:v>-0.30006791157099999</c:v>
                </c:pt>
                <c:pt idx="436">
                  <c:v>-0.25207855519700001</c:v>
                </c:pt>
                <c:pt idx="437">
                  <c:v>-0.25171791438699997</c:v>
                </c:pt>
                <c:pt idx="438">
                  <c:v>-0.218181543049</c:v>
                </c:pt>
                <c:pt idx="439">
                  <c:v>-0.28987416239199998</c:v>
                </c:pt>
                <c:pt idx="440">
                  <c:v>-0.28749632257000002</c:v>
                </c:pt>
                <c:pt idx="441">
                  <c:v>-0.24250949988000001</c:v>
                </c:pt>
                <c:pt idx="442">
                  <c:v>-0.227781257643</c:v>
                </c:pt>
                <c:pt idx="443">
                  <c:v>-0.19386027764300001</c:v>
                </c:pt>
                <c:pt idx="444">
                  <c:v>-0.226119817567</c:v>
                </c:pt>
                <c:pt idx="445">
                  <c:v>-0.15238313543900001</c:v>
                </c:pt>
                <c:pt idx="446">
                  <c:v>-0.18857151171600001</c:v>
                </c:pt>
                <c:pt idx="447">
                  <c:v>-0.168660325527</c:v>
                </c:pt>
                <c:pt idx="448">
                  <c:v>-0.177638028152</c:v>
                </c:pt>
                <c:pt idx="449">
                  <c:v>-0.17013771694999999</c:v>
                </c:pt>
                <c:pt idx="450">
                  <c:v>-0.159084667357</c:v>
                </c:pt>
                <c:pt idx="451">
                  <c:v>-0.15832782320899999</c:v>
                </c:pt>
                <c:pt idx="452">
                  <c:v>-0.14159461131199999</c:v>
                </c:pt>
                <c:pt idx="453">
                  <c:v>-0.157215002381</c:v>
                </c:pt>
                <c:pt idx="454">
                  <c:v>-0.13874046248300001</c:v>
                </c:pt>
                <c:pt idx="455">
                  <c:v>-0.14218685935799999</c:v>
                </c:pt>
                <c:pt idx="456">
                  <c:v>-0.125997854342</c:v>
                </c:pt>
                <c:pt idx="457">
                  <c:v>-0.121595270826</c:v>
                </c:pt>
                <c:pt idx="458">
                  <c:v>-0.13330726493699999</c:v>
                </c:pt>
                <c:pt idx="459">
                  <c:v>-0.12117174075499999</c:v>
                </c:pt>
                <c:pt idx="460">
                  <c:v>-0.11620302578699999</c:v>
                </c:pt>
                <c:pt idx="461">
                  <c:v>-0.12642952857100001</c:v>
                </c:pt>
                <c:pt idx="462">
                  <c:v>-0.113609031661</c:v>
                </c:pt>
                <c:pt idx="463">
                  <c:v>-0.11656164224399999</c:v>
                </c:pt>
                <c:pt idx="464">
                  <c:v>-0.10988267896999999</c:v>
                </c:pt>
                <c:pt idx="465">
                  <c:v>-0.107957809313</c:v>
                </c:pt>
                <c:pt idx="466">
                  <c:v>-0.104254501683</c:v>
                </c:pt>
                <c:pt idx="467">
                  <c:v>-9.8593208633599994E-2</c:v>
                </c:pt>
                <c:pt idx="468">
                  <c:v>-9.4312122026099995E-2</c:v>
                </c:pt>
                <c:pt idx="469">
                  <c:v>-9.61436101894E-2</c:v>
                </c:pt>
                <c:pt idx="470">
                  <c:v>-9.0334416497700007E-2</c:v>
                </c:pt>
                <c:pt idx="471">
                  <c:v>-8.7376669326399994E-2</c:v>
                </c:pt>
                <c:pt idx="472">
                  <c:v>-8.1925127078700005E-2</c:v>
                </c:pt>
                <c:pt idx="473">
                  <c:v>-7.9476165856200001E-2</c:v>
                </c:pt>
                <c:pt idx="474">
                  <c:v>-7.8105370304500002E-2</c:v>
                </c:pt>
                <c:pt idx="475">
                  <c:v>-7.2484783169099995E-2</c:v>
                </c:pt>
                <c:pt idx="476">
                  <c:v>-7.2511577395299995E-2</c:v>
                </c:pt>
                <c:pt idx="477">
                  <c:v>-7.3168950770300001E-2</c:v>
                </c:pt>
                <c:pt idx="478">
                  <c:v>-6.6779355240999996E-2</c:v>
                </c:pt>
                <c:pt idx="479">
                  <c:v>-6.6174636150499996E-2</c:v>
                </c:pt>
                <c:pt idx="480">
                  <c:v>-6.4003685961400006E-2</c:v>
                </c:pt>
                <c:pt idx="481">
                  <c:v>-6.3495727893200002E-2</c:v>
                </c:pt>
                <c:pt idx="482">
                  <c:v>-5.9587921047800002E-2</c:v>
                </c:pt>
                <c:pt idx="483">
                  <c:v>-6.0197087548299999E-2</c:v>
                </c:pt>
                <c:pt idx="484">
                  <c:v>-5.9180033211899997E-2</c:v>
                </c:pt>
                <c:pt idx="485">
                  <c:v>-5.7260762403099998E-2</c:v>
                </c:pt>
                <c:pt idx="486">
                  <c:v>-5.6267870773499998E-2</c:v>
                </c:pt>
                <c:pt idx="487">
                  <c:v>-5.8478904908799999E-2</c:v>
                </c:pt>
                <c:pt idx="488">
                  <c:v>-5.9956369631500001E-2</c:v>
                </c:pt>
                <c:pt idx="489">
                  <c:v>-6.0243638097700003E-2</c:v>
                </c:pt>
                <c:pt idx="490">
                  <c:v>-5.8277063257499997E-2</c:v>
                </c:pt>
                <c:pt idx="491">
                  <c:v>-5.9873838003600001E-2</c:v>
                </c:pt>
                <c:pt idx="492">
                  <c:v>-6.2256654238499999E-2</c:v>
                </c:pt>
                <c:pt idx="493">
                  <c:v>-6.1517799771399997E-2</c:v>
                </c:pt>
                <c:pt idx="494">
                  <c:v>-6.1676957600300002E-2</c:v>
                </c:pt>
                <c:pt idx="495">
                  <c:v>-6.1425405563000003E-2</c:v>
                </c:pt>
                <c:pt idx="496">
                  <c:v>-6.2901762266500003E-2</c:v>
                </c:pt>
                <c:pt idx="497">
                  <c:v>-6.5878021255599994E-2</c:v>
                </c:pt>
                <c:pt idx="498">
                  <c:v>-6.6903702533199993E-2</c:v>
                </c:pt>
                <c:pt idx="499">
                  <c:v>-6.9231972986499996E-2</c:v>
                </c:pt>
                <c:pt idx="500">
                  <c:v>-7.1622964289500005E-2</c:v>
                </c:pt>
                <c:pt idx="501">
                  <c:v>-6.9930082991700004E-2</c:v>
                </c:pt>
                <c:pt idx="502">
                  <c:v>-7.2722556858100001E-2</c:v>
                </c:pt>
                <c:pt idx="503">
                  <c:v>-7.4657651741299999E-2</c:v>
                </c:pt>
                <c:pt idx="504">
                  <c:v>-7.4811043698399998E-2</c:v>
                </c:pt>
                <c:pt idx="505">
                  <c:v>-7.8870328773199994E-2</c:v>
                </c:pt>
                <c:pt idx="506">
                  <c:v>-7.8420674768700002E-2</c:v>
                </c:pt>
                <c:pt idx="507">
                  <c:v>-8.0063563846200003E-2</c:v>
                </c:pt>
                <c:pt idx="508">
                  <c:v>-7.9537439068200003E-2</c:v>
                </c:pt>
                <c:pt idx="509">
                  <c:v>-8.2643921625199998E-2</c:v>
                </c:pt>
                <c:pt idx="510">
                  <c:v>-8.3226346557399994E-2</c:v>
                </c:pt>
                <c:pt idx="511">
                  <c:v>-8.5400091474900006E-2</c:v>
                </c:pt>
                <c:pt idx="512">
                  <c:v>-8.6026363987500007E-2</c:v>
                </c:pt>
                <c:pt idx="513">
                  <c:v>-8.8463336978900006E-2</c:v>
                </c:pt>
                <c:pt idx="514">
                  <c:v>-8.7488516023899995E-2</c:v>
                </c:pt>
                <c:pt idx="515">
                  <c:v>-8.8595361446799997E-2</c:v>
                </c:pt>
                <c:pt idx="516">
                  <c:v>-9.1058059609799999E-2</c:v>
                </c:pt>
                <c:pt idx="517">
                  <c:v>-9.2181976700000001E-2</c:v>
                </c:pt>
                <c:pt idx="518">
                  <c:v>-9.2674628734499997E-2</c:v>
                </c:pt>
                <c:pt idx="519">
                  <c:v>-9.5114566159199998E-2</c:v>
                </c:pt>
                <c:pt idx="520">
                  <c:v>-9.7298120784199998E-2</c:v>
                </c:pt>
                <c:pt idx="521">
                  <c:v>-9.9450075743099997E-2</c:v>
                </c:pt>
                <c:pt idx="522">
                  <c:v>-0.10107843022599999</c:v>
                </c:pt>
                <c:pt idx="523">
                  <c:v>-0.10348201925599999</c:v>
                </c:pt>
                <c:pt idx="524">
                  <c:v>-0.106664600176</c:v>
                </c:pt>
                <c:pt idx="525">
                  <c:v>-0.108298225121</c:v>
                </c:pt>
                <c:pt idx="526">
                  <c:v>-0.111653621302</c:v>
                </c:pt>
                <c:pt idx="527">
                  <c:v>-0.11396504428699999</c:v>
                </c:pt>
                <c:pt idx="528">
                  <c:v>-0.11756323656000001</c:v>
                </c:pt>
                <c:pt idx="529">
                  <c:v>-0.12073442629</c:v>
                </c:pt>
                <c:pt idx="530">
                  <c:v>-0.123669305861</c:v>
                </c:pt>
                <c:pt idx="531">
                  <c:v>-0.12900562591699999</c:v>
                </c:pt>
                <c:pt idx="532">
                  <c:v>-0.131203623805</c:v>
                </c:pt>
                <c:pt idx="533">
                  <c:v>-0.13389716887</c:v>
                </c:pt>
                <c:pt idx="534">
                  <c:v>-0.14031221242899999</c:v>
                </c:pt>
                <c:pt idx="535">
                  <c:v>-0.14292819056600001</c:v>
                </c:pt>
                <c:pt idx="536">
                  <c:v>-0.14913729496899999</c:v>
                </c:pt>
                <c:pt idx="537">
                  <c:v>-0.15381586228399999</c:v>
                </c:pt>
                <c:pt idx="538">
                  <c:v>-0.162859167665</c:v>
                </c:pt>
                <c:pt idx="539">
                  <c:v>-0.16648189598499999</c:v>
                </c:pt>
                <c:pt idx="540">
                  <c:v>-0.172398791596</c:v>
                </c:pt>
                <c:pt idx="541">
                  <c:v>-0.17862392567800001</c:v>
                </c:pt>
                <c:pt idx="542">
                  <c:v>-0.18444417469800001</c:v>
                </c:pt>
                <c:pt idx="543">
                  <c:v>-0.19142526667400001</c:v>
                </c:pt>
                <c:pt idx="544">
                  <c:v>-0.19809611351799999</c:v>
                </c:pt>
                <c:pt idx="545">
                  <c:v>-0.20310601100600001</c:v>
                </c:pt>
                <c:pt idx="546">
                  <c:v>-0.208035984615</c:v>
                </c:pt>
                <c:pt idx="547">
                  <c:v>-0.21418143221899999</c:v>
                </c:pt>
                <c:pt idx="548">
                  <c:v>-0.21989074174199999</c:v>
                </c:pt>
                <c:pt idx="549">
                  <c:v>-0.22591918503899999</c:v>
                </c:pt>
                <c:pt idx="550">
                  <c:v>-0.23301032784600001</c:v>
                </c:pt>
                <c:pt idx="551">
                  <c:v>-0.23858588342600001</c:v>
                </c:pt>
                <c:pt idx="552">
                  <c:v>-0.245443264478</c:v>
                </c:pt>
                <c:pt idx="553">
                  <c:v>-0.25004083109399999</c:v>
                </c:pt>
                <c:pt idx="554">
                  <c:v>-0.25660987513700001</c:v>
                </c:pt>
                <c:pt idx="555">
                  <c:v>-0.26335246110999999</c:v>
                </c:pt>
                <c:pt idx="556">
                  <c:v>-0.26914051864900002</c:v>
                </c:pt>
                <c:pt idx="557">
                  <c:v>-0.27493265012200002</c:v>
                </c:pt>
                <c:pt idx="558">
                  <c:v>-0.28182023309799997</c:v>
                </c:pt>
                <c:pt idx="559">
                  <c:v>-0.28953419486199999</c:v>
                </c:pt>
                <c:pt idx="560">
                  <c:v>-0.29637091098000001</c:v>
                </c:pt>
                <c:pt idx="561">
                  <c:v>-0.30482517736199999</c:v>
                </c:pt>
                <c:pt idx="562">
                  <c:v>-0.31324692882100003</c:v>
                </c:pt>
                <c:pt idx="563">
                  <c:v>-0.321374322504</c:v>
                </c:pt>
                <c:pt idx="564">
                  <c:v>-0.32967335387500002</c:v>
                </c:pt>
                <c:pt idx="565">
                  <c:v>-0.33687572198900001</c:v>
                </c:pt>
                <c:pt idx="566">
                  <c:v>-0.34575951973300001</c:v>
                </c:pt>
                <c:pt idx="567">
                  <c:v>-0.35492993958899999</c:v>
                </c:pt>
                <c:pt idx="568">
                  <c:v>-0.36434866658100001</c:v>
                </c:pt>
                <c:pt idx="569">
                  <c:v>-0.37298156222500001</c:v>
                </c:pt>
                <c:pt idx="570">
                  <c:v>-0.382696113999</c:v>
                </c:pt>
                <c:pt idx="571">
                  <c:v>-0.39271062826300002</c:v>
                </c:pt>
                <c:pt idx="572">
                  <c:v>-0.40361727892499999</c:v>
                </c:pt>
                <c:pt idx="573">
                  <c:v>-0.41256719150900001</c:v>
                </c:pt>
                <c:pt idx="574">
                  <c:v>-0.42317573956499999</c:v>
                </c:pt>
                <c:pt idx="575">
                  <c:v>-0.43406893171799998</c:v>
                </c:pt>
                <c:pt idx="576">
                  <c:v>-0.44463564006200001</c:v>
                </c:pt>
                <c:pt idx="577">
                  <c:v>-0.45530504226899998</c:v>
                </c:pt>
                <c:pt idx="578">
                  <c:v>-0.46619345703300002</c:v>
                </c:pt>
                <c:pt idx="579">
                  <c:v>-0.47877489825899999</c:v>
                </c:pt>
                <c:pt idx="580">
                  <c:v>-0.490725978934</c:v>
                </c:pt>
                <c:pt idx="581">
                  <c:v>-0.503175928602</c:v>
                </c:pt>
                <c:pt idx="582">
                  <c:v>-0.51552128153700005</c:v>
                </c:pt>
                <c:pt idx="583">
                  <c:v>-0.52703114416399999</c:v>
                </c:pt>
                <c:pt idx="584">
                  <c:v>-0.53910284043800005</c:v>
                </c:pt>
                <c:pt idx="585">
                  <c:v>-0.551417499137</c:v>
                </c:pt>
                <c:pt idx="586">
                  <c:v>-0.56493447249700002</c:v>
                </c:pt>
                <c:pt idx="587">
                  <c:v>-0.57671450013500003</c:v>
                </c:pt>
                <c:pt idx="588">
                  <c:v>-0.58959933553400001</c:v>
                </c:pt>
                <c:pt idx="589">
                  <c:v>-0.60272544027700004</c:v>
                </c:pt>
                <c:pt idx="590">
                  <c:v>-0.61710709430199995</c:v>
                </c:pt>
                <c:pt idx="591">
                  <c:v>-0.63320384190400003</c:v>
                </c:pt>
                <c:pt idx="592">
                  <c:v>-0.65026609096999999</c:v>
                </c:pt>
                <c:pt idx="593">
                  <c:v>-0.66642521727000004</c:v>
                </c:pt>
                <c:pt idx="594">
                  <c:v>-0.68510111616400005</c:v>
                </c:pt>
                <c:pt idx="595">
                  <c:v>-0.70137403848199997</c:v>
                </c:pt>
                <c:pt idx="596">
                  <c:v>-0.71899016716499997</c:v>
                </c:pt>
                <c:pt idx="597">
                  <c:v>-0.73573367648099997</c:v>
                </c:pt>
                <c:pt idx="598">
                  <c:v>-0.754469444474</c:v>
                </c:pt>
                <c:pt idx="599">
                  <c:v>-0.773803074142</c:v>
                </c:pt>
                <c:pt idx="600">
                  <c:v>-0.79150500949500002</c:v>
                </c:pt>
                <c:pt idx="601">
                  <c:v>-0.80950872946999997</c:v>
                </c:pt>
                <c:pt idx="602">
                  <c:v>-0.82626930523999997</c:v>
                </c:pt>
                <c:pt idx="603">
                  <c:v>-0.845447140757</c:v>
                </c:pt>
                <c:pt idx="604">
                  <c:v>-0.86337237221800001</c:v>
                </c:pt>
                <c:pt idx="605">
                  <c:v>-0.882780850836</c:v>
                </c:pt>
                <c:pt idx="606">
                  <c:v>-0.90058016137399999</c:v>
                </c:pt>
                <c:pt idx="607">
                  <c:v>-0.92270672603399995</c:v>
                </c:pt>
                <c:pt idx="608">
                  <c:v>-0.94000552612900001</c:v>
                </c:pt>
                <c:pt idx="609">
                  <c:v>-0.95434323870500004</c:v>
                </c:pt>
                <c:pt idx="610">
                  <c:v>-0.96974816026800004</c:v>
                </c:pt>
                <c:pt idx="611">
                  <c:v>-0.99063417466799997</c:v>
                </c:pt>
                <c:pt idx="612">
                  <c:v>-1.00327111754</c:v>
                </c:pt>
                <c:pt idx="613">
                  <c:v>-1.00686369463</c:v>
                </c:pt>
                <c:pt idx="614">
                  <c:v>-1.0206598420099999</c:v>
                </c:pt>
                <c:pt idx="615">
                  <c:v>-0.99285138159300002</c:v>
                </c:pt>
                <c:pt idx="616">
                  <c:v>-1.0126865807800001</c:v>
                </c:pt>
                <c:pt idx="617">
                  <c:v>-0.86037355070599997</c:v>
                </c:pt>
                <c:pt idx="618">
                  <c:v>-0.92932997099100001</c:v>
                </c:pt>
                <c:pt idx="619">
                  <c:v>-0.59019562078300003</c:v>
                </c:pt>
                <c:pt idx="620">
                  <c:v>1.92580920756</c:v>
                </c:pt>
                <c:pt idx="621">
                  <c:v>2.34310943398</c:v>
                </c:pt>
                <c:pt idx="622">
                  <c:v>1.9205673457800001</c:v>
                </c:pt>
                <c:pt idx="623">
                  <c:v>3.0257314267000002</c:v>
                </c:pt>
                <c:pt idx="624">
                  <c:v>-1.7087486267500001</c:v>
                </c:pt>
                <c:pt idx="625">
                  <c:v>-1.57371654608</c:v>
                </c:pt>
                <c:pt idx="626">
                  <c:v>-1.5356020368000001</c:v>
                </c:pt>
                <c:pt idx="627">
                  <c:v>-1.4925208614200001</c:v>
                </c:pt>
                <c:pt idx="628">
                  <c:v>-1.49960616857</c:v>
                </c:pt>
                <c:pt idx="629">
                  <c:v>-1.49418855136</c:v>
                </c:pt>
                <c:pt idx="630">
                  <c:v>-1.5630974254000001</c:v>
                </c:pt>
                <c:pt idx="631">
                  <c:v>-1.58354214443</c:v>
                </c:pt>
                <c:pt idx="632">
                  <c:v>-1.6226259681699999</c:v>
                </c:pt>
                <c:pt idx="633">
                  <c:v>-1.6440093266</c:v>
                </c:pt>
                <c:pt idx="634">
                  <c:v>-1.6936113663900001</c:v>
                </c:pt>
                <c:pt idx="635">
                  <c:v>-1.73132055094</c:v>
                </c:pt>
                <c:pt idx="636">
                  <c:v>-1.7748959100299999</c:v>
                </c:pt>
                <c:pt idx="637">
                  <c:v>-1.80644627591</c:v>
                </c:pt>
                <c:pt idx="638">
                  <c:v>-1.8502165561699999</c:v>
                </c:pt>
                <c:pt idx="639">
                  <c:v>-1.8916352542399999</c:v>
                </c:pt>
                <c:pt idx="640">
                  <c:v>-1.9358187305300001</c:v>
                </c:pt>
                <c:pt idx="641">
                  <c:v>-1.9808399078800001</c:v>
                </c:pt>
                <c:pt idx="642">
                  <c:v>-2.0287668290099998</c:v>
                </c:pt>
                <c:pt idx="643">
                  <c:v>-2.0758519523599999</c:v>
                </c:pt>
                <c:pt idx="644">
                  <c:v>-2.1244000395299998</c:v>
                </c:pt>
                <c:pt idx="645">
                  <c:v>-2.1741800415800001</c:v>
                </c:pt>
                <c:pt idx="646">
                  <c:v>-2.2245556204699999</c:v>
                </c:pt>
                <c:pt idx="647">
                  <c:v>-2.2774474476800002</c:v>
                </c:pt>
                <c:pt idx="648">
                  <c:v>-2.33370220221</c:v>
                </c:pt>
                <c:pt idx="649">
                  <c:v>-2.3889223264699999</c:v>
                </c:pt>
                <c:pt idx="650">
                  <c:v>-2.4457984404399999</c:v>
                </c:pt>
                <c:pt idx="651">
                  <c:v>-2.5070927684200002</c:v>
                </c:pt>
                <c:pt idx="652">
                  <c:v>-2.5677836616900001</c:v>
                </c:pt>
                <c:pt idx="653">
                  <c:v>-2.6302744369000002</c:v>
                </c:pt>
                <c:pt idx="654">
                  <c:v>-2.6947484725800002</c:v>
                </c:pt>
                <c:pt idx="655">
                  <c:v>-2.7610402078099998</c:v>
                </c:pt>
                <c:pt idx="656">
                  <c:v>-2.8296618966799998</c:v>
                </c:pt>
                <c:pt idx="657">
                  <c:v>-2.8989462065399998</c:v>
                </c:pt>
                <c:pt idx="658">
                  <c:v>-2.9701973532900001</c:v>
                </c:pt>
                <c:pt idx="659">
                  <c:v>-3.0456013521099998</c:v>
                </c:pt>
                <c:pt idx="660">
                  <c:v>-3.1224409344100001</c:v>
                </c:pt>
                <c:pt idx="661">
                  <c:v>-3.2007680346299998</c:v>
                </c:pt>
                <c:pt idx="662">
                  <c:v>-3.28064539371</c:v>
                </c:pt>
                <c:pt idx="663">
                  <c:v>-3.36502101585</c:v>
                </c:pt>
                <c:pt idx="664">
                  <c:v>-3.4495860996999999</c:v>
                </c:pt>
                <c:pt idx="665">
                  <c:v>-3.5374177646499998</c:v>
                </c:pt>
                <c:pt idx="666">
                  <c:v>-3.6267016031999999</c:v>
                </c:pt>
                <c:pt idx="667">
                  <c:v>-3.7205619914999999</c:v>
                </c:pt>
                <c:pt idx="668">
                  <c:v>-3.8149424079599998</c:v>
                </c:pt>
                <c:pt idx="669">
                  <c:v>-3.91323040265</c:v>
                </c:pt>
                <c:pt idx="670">
                  <c:v>-4.0140778792900003</c:v>
                </c:pt>
                <c:pt idx="671">
                  <c:v>-4.1185269483700004</c:v>
                </c:pt>
                <c:pt idx="672">
                  <c:v>-4.2246229269700004</c:v>
                </c:pt>
                <c:pt idx="673">
                  <c:v>-4.33250490054</c:v>
                </c:pt>
                <c:pt idx="674">
                  <c:v>-4.4482856934699999</c:v>
                </c:pt>
                <c:pt idx="675">
                  <c:v>-4.5634283658800001</c:v>
                </c:pt>
                <c:pt idx="676">
                  <c:v>-4.6839273237499999</c:v>
                </c:pt>
                <c:pt idx="677">
                  <c:v>-4.8067594050600002</c:v>
                </c:pt>
                <c:pt idx="678">
                  <c:v>-4.9331205782199996</c:v>
                </c:pt>
                <c:pt idx="679">
                  <c:v>-5.0649683401200001</c:v>
                </c:pt>
                <c:pt idx="680">
                  <c:v>-5.1997630520499998</c:v>
                </c:pt>
                <c:pt idx="681">
                  <c:v>-5.3408225192199996</c:v>
                </c:pt>
                <c:pt idx="682">
                  <c:v>-5.48487853465</c:v>
                </c:pt>
                <c:pt idx="683">
                  <c:v>-5.6344124604700001</c:v>
                </c:pt>
                <c:pt idx="684">
                  <c:v>-5.7893392578</c:v>
                </c:pt>
                <c:pt idx="685">
                  <c:v>-5.9500884443600004</c:v>
                </c:pt>
                <c:pt idx="686">
                  <c:v>-6.1142338302399999</c:v>
                </c:pt>
                <c:pt idx="687">
                  <c:v>-6.2854430262100003</c:v>
                </c:pt>
                <c:pt idx="688">
                  <c:v>-6.4627338059000001</c:v>
                </c:pt>
                <c:pt idx="689">
                  <c:v>-6.6477289501200003</c:v>
                </c:pt>
                <c:pt idx="690">
                  <c:v>-6.8406469681699997</c:v>
                </c:pt>
                <c:pt idx="691">
                  <c:v>-7.0355009191000004</c:v>
                </c:pt>
                <c:pt idx="692">
                  <c:v>-7.2406002459399996</c:v>
                </c:pt>
                <c:pt idx="693">
                  <c:v>-7.4551005914399999</c:v>
                </c:pt>
                <c:pt idx="694">
                  <c:v>-7.6756954757100004</c:v>
                </c:pt>
                <c:pt idx="695">
                  <c:v>-7.9052608263600002</c:v>
                </c:pt>
                <c:pt idx="696">
                  <c:v>-8.1458438753899998</c:v>
                </c:pt>
                <c:pt idx="697">
                  <c:v>-8.3949011198400001</c:v>
                </c:pt>
                <c:pt idx="698">
                  <c:v>-8.6537088112900005</c:v>
                </c:pt>
                <c:pt idx="699">
                  <c:v>-8.9241080103399995</c:v>
                </c:pt>
                <c:pt idx="700">
                  <c:v>-9.20792513474</c:v>
                </c:pt>
                <c:pt idx="701">
                  <c:v>-9.5035025649900007</c:v>
                </c:pt>
                <c:pt idx="702">
                  <c:v>-9.8117205866199999</c:v>
                </c:pt>
                <c:pt idx="703">
                  <c:v>-10.135957703200001</c:v>
                </c:pt>
                <c:pt idx="704">
                  <c:v>-10.475776176</c:v>
                </c:pt>
                <c:pt idx="705">
                  <c:v>-10.8319954813</c:v>
                </c:pt>
                <c:pt idx="706">
                  <c:v>-11.2082765372</c:v>
                </c:pt>
                <c:pt idx="707">
                  <c:v>-11.6054761986</c:v>
                </c:pt>
                <c:pt idx="708">
                  <c:v>-12.0228038793</c:v>
                </c:pt>
                <c:pt idx="709">
                  <c:v>-12.465934454499999</c:v>
                </c:pt>
                <c:pt idx="710">
                  <c:v>-12.934604579</c:v>
                </c:pt>
                <c:pt idx="711">
                  <c:v>-13.433042077</c:v>
                </c:pt>
                <c:pt idx="712">
                  <c:v>-13.9666436716</c:v>
                </c:pt>
                <c:pt idx="713">
                  <c:v>-14.5347551818</c:v>
                </c:pt>
                <c:pt idx="714">
                  <c:v>-15.1470229209</c:v>
                </c:pt>
                <c:pt idx="715">
                  <c:v>-15.806006032000001</c:v>
                </c:pt>
                <c:pt idx="716">
                  <c:v>-16.520520917399999</c:v>
                </c:pt>
                <c:pt idx="717">
                  <c:v>-17.300129463400001</c:v>
                </c:pt>
                <c:pt idx="718">
                  <c:v>-18.154355022400001</c:v>
                </c:pt>
                <c:pt idx="719">
                  <c:v>-19.096677434099998</c:v>
                </c:pt>
                <c:pt idx="720">
                  <c:v>-20.149376930300001</c:v>
                </c:pt>
                <c:pt idx="721">
                  <c:v>-21.328675501199999</c:v>
                </c:pt>
                <c:pt idx="722">
                  <c:v>-22.665718405500002</c:v>
                </c:pt>
                <c:pt idx="723">
                  <c:v>-24.187433391100001</c:v>
                </c:pt>
                <c:pt idx="724">
                  <c:v>-25.903504666</c:v>
                </c:pt>
                <c:pt idx="725">
                  <c:v>-27.750927758100001</c:v>
                </c:pt>
                <c:pt idx="726">
                  <c:v>-29.413881267000001</c:v>
                </c:pt>
                <c:pt idx="727">
                  <c:v>-30.145022331700002</c:v>
                </c:pt>
                <c:pt idx="728">
                  <c:v>-29.409461469499998</c:v>
                </c:pt>
                <c:pt idx="729">
                  <c:v>-27.750816839199999</c:v>
                </c:pt>
                <c:pt idx="730">
                  <c:v>-25.906473025099999</c:v>
                </c:pt>
                <c:pt idx="731">
                  <c:v>-24.1957151067</c:v>
                </c:pt>
                <c:pt idx="732">
                  <c:v>-22.6808764725</c:v>
                </c:pt>
                <c:pt idx="733">
                  <c:v>-21.349678514400001</c:v>
                </c:pt>
                <c:pt idx="734">
                  <c:v>-20.176473889499999</c:v>
                </c:pt>
                <c:pt idx="735">
                  <c:v>-19.131596801099999</c:v>
                </c:pt>
                <c:pt idx="736">
                  <c:v>-18.1944421649</c:v>
                </c:pt>
                <c:pt idx="737">
                  <c:v>-17.345960690199998</c:v>
                </c:pt>
                <c:pt idx="738">
                  <c:v>-16.5736114559</c:v>
                </c:pt>
                <c:pt idx="739">
                  <c:v>-15.8653048559</c:v>
                </c:pt>
                <c:pt idx="740">
                  <c:v>-15.2123592205</c:v>
                </c:pt>
                <c:pt idx="741">
                  <c:v>-14.607680561800001</c:v>
                </c:pt>
                <c:pt idx="742">
                  <c:v>-14.044967041</c:v>
                </c:pt>
                <c:pt idx="743">
                  <c:v>-13.519062488699999</c:v>
                </c:pt>
                <c:pt idx="744">
                  <c:v>-13.0267480256</c:v>
                </c:pt>
                <c:pt idx="745">
                  <c:v>-12.562926560199999</c:v>
                </c:pt>
                <c:pt idx="746">
                  <c:v>-12.1278914974</c:v>
                </c:pt>
                <c:pt idx="747">
                  <c:v>-11.7144289087</c:v>
                </c:pt>
                <c:pt idx="748">
                  <c:v>-11.3247448434</c:v>
                </c:pt>
                <c:pt idx="749">
                  <c:v>-10.954818063199999</c:v>
                </c:pt>
                <c:pt idx="750">
                  <c:v>-10.6040367216</c:v>
                </c:pt>
                <c:pt idx="751">
                  <c:v>-10.268636599400001</c:v>
                </c:pt>
                <c:pt idx="752">
                  <c:v>-9.9499126637599993</c:v>
                </c:pt>
                <c:pt idx="753">
                  <c:v>-9.6456619732599993</c:v>
                </c:pt>
                <c:pt idx="754">
                  <c:v>-9.35405797638</c:v>
                </c:pt>
                <c:pt idx="755">
                  <c:v>-9.0758127261099997</c:v>
                </c:pt>
                <c:pt idx="756">
                  <c:v>-8.8093083609100002</c:v>
                </c:pt>
                <c:pt idx="757">
                  <c:v>-8.5530724640799995</c:v>
                </c:pt>
                <c:pt idx="758">
                  <c:v>-8.3080888433400002</c:v>
                </c:pt>
                <c:pt idx="759">
                  <c:v>-8.0727135126099991</c:v>
                </c:pt>
                <c:pt idx="760">
                  <c:v>-7.8457037564999998</c:v>
                </c:pt>
                <c:pt idx="761">
                  <c:v>-7.6281457136500004</c:v>
                </c:pt>
                <c:pt idx="762">
                  <c:v>-7.41781268021</c:v>
                </c:pt>
                <c:pt idx="763">
                  <c:v>-7.2173414182400002</c:v>
                </c:pt>
                <c:pt idx="764">
                  <c:v>-7.0214275479300001</c:v>
                </c:pt>
                <c:pt idx="765">
                  <c:v>-6.8340604568299996</c:v>
                </c:pt>
                <c:pt idx="766">
                  <c:v>-6.6534980533099999</c:v>
                </c:pt>
                <c:pt idx="767">
                  <c:v>-6.4781820003600004</c:v>
                </c:pt>
                <c:pt idx="768">
                  <c:v>-6.3086287159600003</c:v>
                </c:pt>
                <c:pt idx="769">
                  <c:v>-6.1458023335499998</c:v>
                </c:pt>
                <c:pt idx="770">
                  <c:v>-5.9880430385599999</c:v>
                </c:pt>
                <c:pt idx="771">
                  <c:v>-5.8350300286200003</c:v>
                </c:pt>
                <c:pt idx="772">
                  <c:v>-5.6875216744100001</c:v>
                </c:pt>
                <c:pt idx="773">
                  <c:v>-5.5439057365800002</c:v>
                </c:pt>
                <c:pt idx="774">
                  <c:v>-5.4052404347399996</c:v>
                </c:pt>
                <c:pt idx="775">
                  <c:v>-5.2708369238000001</c:v>
                </c:pt>
                <c:pt idx="776">
                  <c:v>-5.1408310154299999</c:v>
                </c:pt>
                <c:pt idx="777">
                  <c:v>-5.0148985422500001</c:v>
                </c:pt>
                <c:pt idx="778">
                  <c:v>-4.8921309821500003</c:v>
                </c:pt>
                <c:pt idx="779">
                  <c:v>-4.7742680265199997</c:v>
                </c:pt>
                <c:pt idx="780">
                  <c:v>-4.6588417725099998</c:v>
                </c:pt>
                <c:pt idx="781">
                  <c:v>-4.5468324530000004</c:v>
                </c:pt>
                <c:pt idx="782">
                  <c:v>-4.4380983497899997</c:v>
                </c:pt>
                <c:pt idx="783">
                  <c:v>-4.3327126713500004</c:v>
                </c:pt>
                <c:pt idx="784">
                  <c:v>-4.2302019174399996</c:v>
                </c:pt>
                <c:pt idx="785">
                  <c:v>-4.1309704398199996</c:v>
                </c:pt>
                <c:pt idx="786">
                  <c:v>-4.0342033768999999</c:v>
                </c:pt>
                <c:pt idx="787">
                  <c:v>-3.9399072362199998</c:v>
                </c:pt>
                <c:pt idx="788">
                  <c:v>-3.8485042270199998</c:v>
                </c:pt>
                <c:pt idx="789">
                  <c:v>-3.7590367944400001</c:v>
                </c:pt>
                <c:pt idx="790">
                  <c:v>-3.6729805137499998</c:v>
                </c:pt>
                <c:pt idx="791">
                  <c:v>-3.5885225473700002</c:v>
                </c:pt>
                <c:pt idx="792">
                  <c:v>-3.50614525632</c:v>
                </c:pt>
                <c:pt idx="793">
                  <c:v>-3.4266041562199998</c:v>
                </c:pt>
                <c:pt idx="794">
                  <c:v>-3.34811746967</c:v>
                </c:pt>
                <c:pt idx="795">
                  <c:v>-3.2727924118599998</c:v>
                </c:pt>
                <c:pt idx="796">
                  <c:v>-3.1993289809899998</c:v>
                </c:pt>
                <c:pt idx="797">
                  <c:v>-3.12657691213</c:v>
                </c:pt>
                <c:pt idx="798">
                  <c:v>-3.0569148821400001</c:v>
                </c:pt>
                <c:pt idx="799">
                  <c:v>-2.9888644159400002</c:v>
                </c:pt>
                <c:pt idx="800">
                  <c:v>-2.9214828686900001</c:v>
                </c:pt>
                <c:pt idx="801">
                  <c:v>-2.85823649169</c:v>
                </c:pt>
                <c:pt idx="802">
                  <c:v>-2.7941754274599999</c:v>
                </c:pt>
                <c:pt idx="803">
                  <c:v>-2.7323484734600001</c:v>
                </c:pt>
                <c:pt idx="804">
                  <c:v>-2.6711018686600001</c:v>
                </c:pt>
                <c:pt idx="805">
                  <c:v>-2.61373786447</c:v>
                </c:pt>
                <c:pt idx="806">
                  <c:v>-2.5553458679699999</c:v>
                </c:pt>
                <c:pt idx="807">
                  <c:v>-2.49956618016</c:v>
                </c:pt>
                <c:pt idx="808">
                  <c:v>-2.4466676657900002</c:v>
                </c:pt>
                <c:pt idx="809">
                  <c:v>-2.3931539391599999</c:v>
                </c:pt>
                <c:pt idx="810">
                  <c:v>-2.3418099271499999</c:v>
                </c:pt>
                <c:pt idx="811">
                  <c:v>-2.2912775939499999</c:v>
                </c:pt>
                <c:pt idx="812">
                  <c:v>-2.2431431876599999</c:v>
                </c:pt>
                <c:pt idx="813">
                  <c:v>-2.1956745423499999</c:v>
                </c:pt>
                <c:pt idx="814">
                  <c:v>-2.1485426487799999</c:v>
                </c:pt>
                <c:pt idx="815">
                  <c:v>-2.1041306291400002</c:v>
                </c:pt>
                <c:pt idx="816">
                  <c:v>-2.0605257463900002</c:v>
                </c:pt>
                <c:pt idx="817">
                  <c:v>-2.0171791445</c:v>
                </c:pt>
                <c:pt idx="818">
                  <c:v>-1.9753549828300001</c:v>
                </c:pt>
                <c:pt idx="819">
                  <c:v>-1.9334623743899999</c:v>
                </c:pt>
                <c:pt idx="820">
                  <c:v>-1.8942221447800001</c:v>
                </c:pt>
                <c:pt idx="821">
                  <c:v>-1.8544795089799999</c:v>
                </c:pt>
                <c:pt idx="822">
                  <c:v>-1.8144544469499999</c:v>
                </c:pt>
                <c:pt idx="823">
                  <c:v>-1.7769769660100001</c:v>
                </c:pt>
                <c:pt idx="824">
                  <c:v>-1.7394672744399999</c:v>
                </c:pt>
                <c:pt idx="825">
                  <c:v>-1.70248386434</c:v>
                </c:pt>
                <c:pt idx="826">
                  <c:v>-1.6668235812100001</c:v>
                </c:pt>
                <c:pt idx="827">
                  <c:v>-1.63170130771</c:v>
                </c:pt>
                <c:pt idx="828">
                  <c:v>-1.5975574896</c:v>
                </c:pt>
                <c:pt idx="829">
                  <c:v>-1.5631316261799999</c:v>
                </c:pt>
                <c:pt idx="830">
                  <c:v>-1.53064075363</c:v>
                </c:pt>
                <c:pt idx="831">
                  <c:v>-1.4983966400199999</c:v>
                </c:pt>
                <c:pt idx="832">
                  <c:v>-1.46744820324</c:v>
                </c:pt>
                <c:pt idx="833">
                  <c:v>-1.43633339051</c:v>
                </c:pt>
                <c:pt idx="834">
                  <c:v>-1.4059168420199999</c:v>
                </c:pt>
                <c:pt idx="835">
                  <c:v>-1.3763044741699999</c:v>
                </c:pt>
                <c:pt idx="836">
                  <c:v>-1.34490704727</c:v>
                </c:pt>
                <c:pt idx="837">
                  <c:v>-1.31739867217</c:v>
                </c:pt>
                <c:pt idx="838">
                  <c:v>-1.29007651514</c:v>
                </c:pt>
                <c:pt idx="839">
                  <c:v>-1.2612982961300001</c:v>
                </c:pt>
                <c:pt idx="840">
                  <c:v>-1.23397032693</c:v>
                </c:pt>
                <c:pt idx="841">
                  <c:v>-1.20878692475</c:v>
                </c:pt>
                <c:pt idx="842">
                  <c:v>-1.18333373318</c:v>
                </c:pt>
                <c:pt idx="843">
                  <c:v>-1.1572359512299999</c:v>
                </c:pt>
                <c:pt idx="844">
                  <c:v>-1.1316335981400001</c:v>
                </c:pt>
                <c:pt idx="845">
                  <c:v>-1.11056442843</c:v>
                </c:pt>
                <c:pt idx="846">
                  <c:v>-1.0830660731699999</c:v>
                </c:pt>
                <c:pt idx="847">
                  <c:v>-1.0617958491599999</c:v>
                </c:pt>
                <c:pt idx="848">
                  <c:v>-1.0405277750099999</c:v>
                </c:pt>
                <c:pt idx="849">
                  <c:v>-1.0191475826700001</c:v>
                </c:pt>
                <c:pt idx="850">
                  <c:v>-0.99915462192899995</c:v>
                </c:pt>
                <c:pt idx="851">
                  <c:v>-0.9773693819</c:v>
                </c:pt>
                <c:pt idx="852">
                  <c:v>-0.95424154712800002</c:v>
                </c:pt>
                <c:pt idx="853">
                  <c:v>-0.93294771198199999</c:v>
                </c:pt>
                <c:pt idx="854">
                  <c:v>-0.91519881647099999</c:v>
                </c:pt>
                <c:pt idx="855">
                  <c:v>-0.89745958229300005</c:v>
                </c:pt>
                <c:pt idx="856">
                  <c:v>-0.87366389475600004</c:v>
                </c:pt>
                <c:pt idx="857">
                  <c:v>-0.85569576939600001</c:v>
                </c:pt>
                <c:pt idx="858">
                  <c:v>-0.83735534513300003</c:v>
                </c:pt>
                <c:pt idx="859">
                  <c:v>-0.80746007395800001</c:v>
                </c:pt>
                <c:pt idx="860">
                  <c:v>-0.79407675278199996</c:v>
                </c:pt>
                <c:pt idx="861">
                  <c:v>-0.77249128326000005</c:v>
                </c:pt>
                <c:pt idx="862">
                  <c:v>-0.75199464398799998</c:v>
                </c:pt>
                <c:pt idx="863">
                  <c:v>-0.72617732924</c:v>
                </c:pt>
                <c:pt idx="864">
                  <c:v>-0.684628362707</c:v>
                </c:pt>
                <c:pt idx="865">
                  <c:v>-0.64669454355400002</c:v>
                </c:pt>
                <c:pt idx="866">
                  <c:v>-0.61577801593500003</c:v>
                </c:pt>
                <c:pt idx="867">
                  <c:v>-0.52222724398300002</c:v>
                </c:pt>
                <c:pt idx="868">
                  <c:v>-0.47943059885900002</c:v>
                </c:pt>
                <c:pt idx="869">
                  <c:v>-0.35220317538899998</c:v>
                </c:pt>
                <c:pt idx="870">
                  <c:v>-1.98182495753</c:v>
                </c:pt>
                <c:pt idx="871">
                  <c:v>-2.0066329189499998</c:v>
                </c:pt>
                <c:pt idx="872">
                  <c:v>-1.83566039627</c:v>
                </c:pt>
                <c:pt idx="873">
                  <c:v>-1.5410233445899999</c:v>
                </c:pt>
                <c:pt idx="874">
                  <c:v>-0.94195890192999998</c:v>
                </c:pt>
                <c:pt idx="875">
                  <c:v>-0.76652125546399996</c:v>
                </c:pt>
                <c:pt idx="876">
                  <c:v>-0.72918625557100003</c:v>
                </c:pt>
                <c:pt idx="877">
                  <c:v>-0.63522034868800004</c:v>
                </c:pt>
                <c:pt idx="878">
                  <c:v>-0.60490847528799996</c:v>
                </c:pt>
                <c:pt idx="879">
                  <c:v>-0.57487992948</c:v>
                </c:pt>
                <c:pt idx="880">
                  <c:v>-0.55504216155499997</c:v>
                </c:pt>
                <c:pt idx="881">
                  <c:v>-0.54010409200599996</c:v>
                </c:pt>
                <c:pt idx="882">
                  <c:v>-0.52928637619100005</c:v>
                </c:pt>
                <c:pt idx="883">
                  <c:v>-0.51539419980800005</c:v>
                </c:pt>
                <c:pt idx="884">
                  <c:v>-0.50703340443300005</c:v>
                </c:pt>
                <c:pt idx="885">
                  <c:v>-0.49028106569899998</c:v>
                </c:pt>
                <c:pt idx="886">
                  <c:v>-0.48037027237800001</c:v>
                </c:pt>
                <c:pt idx="887">
                  <c:v>-0.46633283076199999</c:v>
                </c:pt>
                <c:pt idx="888">
                  <c:v>-0.46020560963200002</c:v>
                </c:pt>
                <c:pt idx="889">
                  <c:v>-0.44944761204200001</c:v>
                </c:pt>
                <c:pt idx="890">
                  <c:v>-0.439654660044</c:v>
                </c:pt>
                <c:pt idx="891">
                  <c:v>-0.42966139464399999</c:v>
                </c:pt>
                <c:pt idx="892">
                  <c:v>-0.42440788986900002</c:v>
                </c:pt>
                <c:pt idx="893">
                  <c:v>-0.41216041359</c:v>
                </c:pt>
                <c:pt idx="894">
                  <c:v>-0.40237475978800002</c:v>
                </c:pt>
                <c:pt idx="895">
                  <c:v>-0.39665777190700002</c:v>
                </c:pt>
                <c:pt idx="896">
                  <c:v>-0.38684598522000002</c:v>
                </c:pt>
                <c:pt idx="897">
                  <c:v>-0.37957144189499997</c:v>
                </c:pt>
                <c:pt idx="898">
                  <c:v>-0.37262923517699997</c:v>
                </c:pt>
                <c:pt idx="899">
                  <c:v>-0.36388933676399998</c:v>
                </c:pt>
                <c:pt idx="900">
                  <c:v>-0.35581621054399998</c:v>
                </c:pt>
                <c:pt idx="901">
                  <c:v>-0.34829116771500002</c:v>
                </c:pt>
                <c:pt idx="902">
                  <c:v>-0.341389042453</c:v>
                </c:pt>
                <c:pt idx="903">
                  <c:v>-0.33252952424400001</c:v>
                </c:pt>
                <c:pt idx="904">
                  <c:v>-0.32494449374399997</c:v>
                </c:pt>
                <c:pt idx="905">
                  <c:v>-0.31699245465800002</c:v>
                </c:pt>
                <c:pt idx="906">
                  <c:v>-0.30959246222100001</c:v>
                </c:pt>
                <c:pt idx="907">
                  <c:v>-0.30330966821299998</c:v>
                </c:pt>
                <c:pt idx="908">
                  <c:v>-0.29554289971199998</c:v>
                </c:pt>
                <c:pt idx="909">
                  <c:v>-0.28923987459</c:v>
                </c:pt>
                <c:pt idx="910">
                  <c:v>-0.28267240276900002</c:v>
                </c:pt>
                <c:pt idx="911">
                  <c:v>-0.27576848113500002</c:v>
                </c:pt>
                <c:pt idx="912">
                  <c:v>-0.26896392989099999</c:v>
                </c:pt>
                <c:pt idx="913">
                  <c:v>-0.262198692613</c:v>
                </c:pt>
                <c:pt idx="914">
                  <c:v>-0.25534526540699998</c:v>
                </c:pt>
                <c:pt idx="915">
                  <c:v>-0.24852397919399999</c:v>
                </c:pt>
                <c:pt idx="916">
                  <c:v>-0.241193407616</c:v>
                </c:pt>
                <c:pt idx="917">
                  <c:v>-0.23499812336500001</c:v>
                </c:pt>
                <c:pt idx="918">
                  <c:v>-0.22836147817800001</c:v>
                </c:pt>
                <c:pt idx="919">
                  <c:v>-0.22251633488899999</c:v>
                </c:pt>
                <c:pt idx="920">
                  <c:v>-0.217029034658</c:v>
                </c:pt>
                <c:pt idx="921">
                  <c:v>-0.21127809248599999</c:v>
                </c:pt>
                <c:pt idx="922">
                  <c:v>-0.205975736563</c:v>
                </c:pt>
                <c:pt idx="923">
                  <c:v>-0.20021331828899999</c:v>
                </c:pt>
                <c:pt idx="924">
                  <c:v>-0.19505404883899999</c:v>
                </c:pt>
                <c:pt idx="925">
                  <c:v>-0.19040607867199999</c:v>
                </c:pt>
                <c:pt idx="926">
                  <c:v>-0.18523559058200001</c:v>
                </c:pt>
                <c:pt idx="927">
                  <c:v>-0.18098777644700001</c:v>
                </c:pt>
                <c:pt idx="928">
                  <c:v>-0.17667831477500001</c:v>
                </c:pt>
                <c:pt idx="929">
                  <c:v>-0.17245936979500001</c:v>
                </c:pt>
                <c:pt idx="930">
                  <c:v>-0.16832366395000001</c:v>
                </c:pt>
                <c:pt idx="931">
                  <c:v>-0.163838536777</c:v>
                </c:pt>
                <c:pt idx="932">
                  <c:v>-0.16085681681799999</c:v>
                </c:pt>
                <c:pt idx="933">
                  <c:v>-0.15688724303599999</c:v>
                </c:pt>
                <c:pt idx="934">
                  <c:v>-0.15405117611499999</c:v>
                </c:pt>
                <c:pt idx="935">
                  <c:v>-0.15063635873699999</c:v>
                </c:pt>
                <c:pt idx="936">
                  <c:v>-0.147518494779</c:v>
                </c:pt>
                <c:pt idx="937">
                  <c:v>-0.14410377007299999</c:v>
                </c:pt>
                <c:pt idx="938">
                  <c:v>-0.14125599505799999</c:v>
                </c:pt>
                <c:pt idx="939">
                  <c:v>-0.13791942574400001</c:v>
                </c:pt>
                <c:pt idx="940">
                  <c:v>-0.134990989905</c:v>
                </c:pt>
                <c:pt idx="941">
                  <c:v>-0.13245951742100001</c:v>
                </c:pt>
                <c:pt idx="942">
                  <c:v>-0.12903981033199999</c:v>
                </c:pt>
                <c:pt idx="943">
                  <c:v>-0.126552881245</c:v>
                </c:pt>
                <c:pt idx="944">
                  <c:v>-0.124323403446</c:v>
                </c:pt>
                <c:pt idx="945">
                  <c:v>-0.121608196071</c:v>
                </c:pt>
                <c:pt idx="946">
                  <c:v>-0.118659642664</c:v>
                </c:pt>
                <c:pt idx="947">
                  <c:v>-0.11620666948</c:v>
                </c:pt>
                <c:pt idx="948">
                  <c:v>-0.11424668961700001</c:v>
                </c:pt>
                <c:pt idx="949">
                  <c:v>-0.11123591715800001</c:v>
                </c:pt>
                <c:pt idx="950">
                  <c:v>-0.109263218759</c:v>
                </c:pt>
                <c:pt idx="951">
                  <c:v>-0.106987507892</c:v>
                </c:pt>
                <c:pt idx="952">
                  <c:v>-0.104513280931</c:v>
                </c:pt>
                <c:pt idx="953">
                  <c:v>-0.102590565817</c:v>
                </c:pt>
                <c:pt idx="954">
                  <c:v>-0.100410211986</c:v>
                </c:pt>
                <c:pt idx="955">
                  <c:v>-9.80265141398E-2</c:v>
                </c:pt>
                <c:pt idx="956">
                  <c:v>-9.6183815795100006E-2</c:v>
                </c:pt>
                <c:pt idx="957">
                  <c:v>-9.4592382442799994E-2</c:v>
                </c:pt>
                <c:pt idx="958">
                  <c:v>-9.2374097653199996E-2</c:v>
                </c:pt>
                <c:pt idx="959">
                  <c:v>-9.06221843389E-2</c:v>
                </c:pt>
                <c:pt idx="960">
                  <c:v>-8.9142147089899995E-2</c:v>
                </c:pt>
                <c:pt idx="961">
                  <c:v>-8.72206611391E-2</c:v>
                </c:pt>
                <c:pt idx="962">
                  <c:v>-8.6412541572399998E-2</c:v>
                </c:pt>
                <c:pt idx="963">
                  <c:v>-8.5120454411700006E-2</c:v>
                </c:pt>
                <c:pt idx="964">
                  <c:v>-8.3711794054300001E-2</c:v>
                </c:pt>
                <c:pt idx="965">
                  <c:v>-8.2458551286000006E-2</c:v>
                </c:pt>
                <c:pt idx="966">
                  <c:v>-8.1694264701700006E-2</c:v>
                </c:pt>
                <c:pt idx="967">
                  <c:v>-8.0917860966700006E-2</c:v>
                </c:pt>
                <c:pt idx="968">
                  <c:v>-8.0244425466899999E-2</c:v>
                </c:pt>
                <c:pt idx="969">
                  <c:v>-7.9434803590700001E-2</c:v>
                </c:pt>
                <c:pt idx="970">
                  <c:v>-7.9217524663399999E-2</c:v>
                </c:pt>
                <c:pt idx="971">
                  <c:v>-7.8789830096899993E-2</c:v>
                </c:pt>
                <c:pt idx="972">
                  <c:v>-7.8307477715599996E-2</c:v>
                </c:pt>
                <c:pt idx="973">
                  <c:v>-7.8325552485999997E-2</c:v>
                </c:pt>
                <c:pt idx="974">
                  <c:v>-7.8264671808499997E-2</c:v>
                </c:pt>
                <c:pt idx="975">
                  <c:v>-7.8634755911600004E-2</c:v>
                </c:pt>
                <c:pt idx="976">
                  <c:v>-7.8545164631199996E-2</c:v>
                </c:pt>
                <c:pt idx="977">
                  <c:v>-7.8839038437499995E-2</c:v>
                </c:pt>
                <c:pt idx="978">
                  <c:v>-7.9332843366799993E-2</c:v>
                </c:pt>
                <c:pt idx="979">
                  <c:v>-7.9728016159599999E-2</c:v>
                </c:pt>
                <c:pt idx="980">
                  <c:v>-8.0558687301099996E-2</c:v>
                </c:pt>
                <c:pt idx="981">
                  <c:v>-8.1212003665599997E-2</c:v>
                </c:pt>
                <c:pt idx="982">
                  <c:v>-8.1413300177400005E-2</c:v>
                </c:pt>
                <c:pt idx="983">
                  <c:v>-8.2623906869700003E-2</c:v>
                </c:pt>
                <c:pt idx="984">
                  <c:v>-8.3720600473300003E-2</c:v>
                </c:pt>
                <c:pt idx="985">
                  <c:v>-8.4127040816500007E-2</c:v>
                </c:pt>
                <c:pt idx="986">
                  <c:v>-8.5447192268199995E-2</c:v>
                </c:pt>
                <c:pt idx="987">
                  <c:v>-8.6447650128799999E-2</c:v>
                </c:pt>
                <c:pt idx="988">
                  <c:v>-8.7566937346599996E-2</c:v>
                </c:pt>
                <c:pt idx="989">
                  <c:v>-8.8879287430099999E-2</c:v>
                </c:pt>
                <c:pt idx="990">
                  <c:v>-9.0247498470400006E-2</c:v>
                </c:pt>
                <c:pt idx="991">
                  <c:v>-9.1286503911400002E-2</c:v>
                </c:pt>
                <c:pt idx="992">
                  <c:v>-9.2861731768399999E-2</c:v>
                </c:pt>
                <c:pt idx="993">
                  <c:v>-9.4317042867599996E-2</c:v>
                </c:pt>
                <c:pt idx="994">
                  <c:v>-9.5774601151599997E-2</c:v>
                </c:pt>
                <c:pt idx="995">
                  <c:v>-9.7540642648500001E-2</c:v>
                </c:pt>
                <c:pt idx="996">
                  <c:v>-9.8917388526599995E-2</c:v>
                </c:pt>
                <c:pt idx="997">
                  <c:v>-0.101052104603</c:v>
                </c:pt>
                <c:pt idx="998">
                  <c:v>-0.103277762508</c:v>
                </c:pt>
                <c:pt idx="999">
                  <c:v>-0.104972497848</c:v>
                </c:pt>
                <c:pt idx="1000">
                  <c:v>-0.10758003891200001</c:v>
                </c:pt>
                <c:pt idx="1001">
                  <c:v>-0.109491613998</c:v>
                </c:pt>
                <c:pt idx="1002">
                  <c:v>-0.11190989363999999</c:v>
                </c:pt>
                <c:pt idx="1003">
                  <c:v>-0.11469041593900001</c:v>
                </c:pt>
                <c:pt idx="1004">
                  <c:v>-0.11695053215700001</c:v>
                </c:pt>
                <c:pt idx="1005">
                  <c:v>-0.119669428657</c:v>
                </c:pt>
                <c:pt idx="1006">
                  <c:v>-0.122484164449</c:v>
                </c:pt>
                <c:pt idx="1007">
                  <c:v>-0.12548837356199999</c:v>
                </c:pt>
                <c:pt idx="1008">
                  <c:v>-0.12873701468199999</c:v>
                </c:pt>
                <c:pt idx="1009">
                  <c:v>-0.13203153208499999</c:v>
                </c:pt>
                <c:pt idx="1010">
                  <c:v>-0.13541924760900001</c:v>
                </c:pt>
                <c:pt idx="1011">
                  <c:v>-0.13941898766899999</c:v>
                </c:pt>
                <c:pt idx="1012">
                  <c:v>-0.142797661306</c:v>
                </c:pt>
                <c:pt idx="1013">
                  <c:v>-0.14602121636500001</c:v>
                </c:pt>
                <c:pt idx="1014">
                  <c:v>-0.15053083212900001</c:v>
                </c:pt>
                <c:pt idx="1015">
                  <c:v>-0.15438526736800001</c:v>
                </c:pt>
                <c:pt idx="1016">
                  <c:v>-0.15866012817799999</c:v>
                </c:pt>
                <c:pt idx="1017">
                  <c:v>-0.162676368312</c:v>
                </c:pt>
                <c:pt idx="1018">
                  <c:v>-0.166862706433</c:v>
                </c:pt>
                <c:pt idx="1019">
                  <c:v>-0.17159209681000001</c:v>
                </c:pt>
                <c:pt idx="1020">
                  <c:v>-0.17564626430999999</c:v>
                </c:pt>
                <c:pt idx="1021">
                  <c:v>-0.18096433096299999</c:v>
                </c:pt>
                <c:pt idx="1022">
                  <c:v>-0.18582462311</c:v>
                </c:pt>
                <c:pt idx="1023">
                  <c:v>-0.190755643695</c:v>
                </c:pt>
                <c:pt idx="1024">
                  <c:v>-0.19509457233700001</c:v>
                </c:pt>
                <c:pt idx="1025">
                  <c:v>-0.200153563733</c:v>
                </c:pt>
                <c:pt idx="1026">
                  <c:v>-0.20565164452000001</c:v>
                </c:pt>
                <c:pt idx="1027">
                  <c:v>-0.210552122112</c:v>
                </c:pt>
                <c:pt idx="1028">
                  <c:v>-0.21604047957899999</c:v>
                </c:pt>
                <c:pt idx="1029">
                  <c:v>-0.221046424927</c:v>
                </c:pt>
                <c:pt idx="1030">
                  <c:v>-0.226943118178</c:v>
                </c:pt>
                <c:pt idx="1031">
                  <c:v>-0.23214774425900001</c:v>
                </c:pt>
                <c:pt idx="1032">
                  <c:v>-0.23762634640999999</c:v>
                </c:pt>
                <c:pt idx="1033">
                  <c:v>-0.24340302603799999</c:v>
                </c:pt>
                <c:pt idx="1034">
                  <c:v>-0.24909910950799999</c:v>
                </c:pt>
                <c:pt idx="1035">
                  <c:v>-0.25522293265700002</c:v>
                </c:pt>
                <c:pt idx="1036">
                  <c:v>-0.26071496790100002</c:v>
                </c:pt>
                <c:pt idx="1037">
                  <c:v>-0.26717550125700001</c:v>
                </c:pt>
                <c:pt idx="1038">
                  <c:v>-0.27331125655100003</c:v>
                </c:pt>
                <c:pt idx="1039">
                  <c:v>-0.28017342857200001</c:v>
                </c:pt>
                <c:pt idx="1040">
                  <c:v>-0.286462549269</c:v>
                </c:pt>
                <c:pt idx="1041">
                  <c:v>-0.29387592200200002</c:v>
                </c:pt>
                <c:pt idx="1042">
                  <c:v>-0.30014507471500002</c:v>
                </c:pt>
                <c:pt idx="1043">
                  <c:v>-0.30708636275599999</c:v>
                </c:pt>
                <c:pt idx="1044">
                  <c:v>-0.31450433239100001</c:v>
                </c:pt>
                <c:pt idx="1045">
                  <c:v>-0.32195386845599999</c:v>
                </c:pt>
                <c:pt idx="1046">
                  <c:v>-0.33000453364100002</c:v>
                </c:pt>
                <c:pt idx="1047">
                  <c:v>-0.33790673953700001</c:v>
                </c:pt>
                <c:pt idx="1048">
                  <c:v>-0.34628297088799997</c:v>
                </c:pt>
                <c:pt idx="1049">
                  <c:v>-0.35418711605300002</c:v>
                </c:pt>
                <c:pt idx="1050">
                  <c:v>-0.363069751577</c:v>
                </c:pt>
                <c:pt idx="1051">
                  <c:v>-0.37197758794300001</c:v>
                </c:pt>
                <c:pt idx="1052">
                  <c:v>-0.38157963606700002</c:v>
                </c:pt>
                <c:pt idx="1053">
                  <c:v>-0.39048318956299999</c:v>
                </c:pt>
                <c:pt idx="1054">
                  <c:v>-0.40200737659899999</c:v>
                </c:pt>
                <c:pt idx="1055">
                  <c:v>-0.41130392788600001</c:v>
                </c:pt>
                <c:pt idx="1056">
                  <c:v>-0.42245832037100001</c:v>
                </c:pt>
                <c:pt idx="1057">
                  <c:v>-0.43222879082299998</c:v>
                </c:pt>
                <c:pt idx="1058">
                  <c:v>-0.44371003544799997</c:v>
                </c:pt>
                <c:pt idx="1059">
                  <c:v>-0.454709502727</c:v>
                </c:pt>
                <c:pt idx="1060">
                  <c:v>-0.46590366468700001</c:v>
                </c:pt>
                <c:pt idx="1061">
                  <c:v>-0.478647355637</c:v>
                </c:pt>
                <c:pt idx="1062">
                  <c:v>-0.48985125371499999</c:v>
                </c:pt>
                <c:pt idx="1063">
                  <c:v>-0.50211678367299994</c:v>
                </c:pt>
                <c:pt idx="1064">
                  <c:v>-0.51487145638200005</c:v>
                </c:pt>
                <c:pt idx="1065">
                  <c:v>-0.52661924071800004</c:v>
                </c:pt>
                <c:pt idx="1066">
                  <c:v>-0.53963210569800002</c:v>
                </c:pt>
                <c:pt idx="1067">
                  <c:v>-0.553066520984</c:v>
                </c:pt>
                <c:pt idx="1068">
                  <c:v>-0.5652021344</c:v>
                </c:pt>
                <c:pt idx="1069">
                  <c:v>-0.57925541423299998</c:v>
                </c:pt>
                <c:pt idx="1070">
                  <c:v>-0.593549694292</c:v>
                </c:pt>
                <c:pt idx="1071">
                  <c:v>-0.606154600165</c:v>
                </c:pt>
                <c:pt idx="1072">
                  <c:v>-0.62102858445700004</c:v>
                </c:pt>
                <c:pt idx="1073">
                  <c:v>-0.63695719305800003</c:v>
                </c:pt>
                <c:pt idx="1074">
                  <c:v>-0.650982753646</c:v>
                </c:pt>
                <c:pt idx="1075">
                  <c:v>-0.66712759213200001</c:v>
                </c:pt>
                <c:pt idx="1076">
                  <c:v>-0.68283601627699997</c:v>
                </c:pt>
                <c:pt idx="1077">
                  <c:v>-0.69971000842300002</c:v>
                </c:pt>
                <c:pt idx="1078">
                  <c:v>-0.71597544006799996</c:v>
                </c:pt>
                <c:pt idx="1079">
                  <c:v>-0.73392747710600004</c:v>
                </c:pt>
                <c:pt idx="1080">
                  <c:v>-0.75059751547300002</c:v>
                </c:pt>
                <c:pt idx="1081">
                  <c:v>-0.76848465643200004</c:v>
                </c:pt>
                <c:pt idx="1082">
                  <c:v>-0.78542505676200003</c:v>
                </c:pt>
                <c:pt idx="1083">
                  <c:v>-0.80425186415500005</c:v>
                </c:pt>
                <c:pt idx="1084">
                  <c:v>-0.82289646527600002</c:v>
                </c:pt>
                <c:pt idx="1085">
                  <c:v>-0.84231485878099999</c:v>
                </c:pt>
                <c:pt idx="1086">
                  <c:v>-0.86280864129400003</c:v>
                </c:pt>
                <c:pt idx="1087">
                  <c:v>-0.88375174713000004</c:v>
                </c:pt>
                <c:pt idx="1088">
                  <c:v>-0.90435248093999998</c:v>
                </c:pt>
                <c:pt idx="1089">
                  <c:v>-0.92676381498799998</c:v>
                </c:pt>
                <c:pt idx="1090">
                  <c:v>-0.94891968486300005</c:v>
                </c:pt>
                <c:pt idx="1091">
                  <c:v>-0.97148592353100005</c:v>
                </c:pt>
                <c:pt idx="1092">
                  <c:v>-0.99448068800900002</c:v>
                </c:pt>
                <c:pt idx="1093">
                  <c:v>-1.0177018574100001</c:v>
                </c:pt>
                <c:pt idx="1094">
                  <c:v>-1.0416080887100001</c:v>
                </c:pt>
                <c:pt idx="1095">
                  <c:v>-1.06500673666</c:v>
                </c:pt>
                <c:pt idx="1096">
                  <c:v>-1.0902502120799999</c:v>
                </c:pt>
                <c:pt idx="1097">
                  <c:v>-1.1140976517400001</c:v>
                </c:pt>
                <c:pt idx="1098">
                  <c:v>-1.14162141309</c:v>
                </c:pt>
                <c:pt idx="1099">
                  <c:v>-1.1662309444000001</c:v>
                </c:pt>
                <c:pt idx="1100">
                  <c:v>-1.1934425653</c:v>
                </c:pt>
                <c:pt idx="1101">
                  <c:v>-1.22321230587</c:v>
                </c:pt>
                <c:pt idx="1102">
                  <c:v>-1.24891802489</c:v>
                </c:pt>
                <c:pt idx="1103">
                  <c:v>-1.27888299457</c:v>
                </c:pt>
                <c:pt idx="1104">
                  <c:v>-1.30162637955</c:v>
                </c:pt>
                <c:pt idx="1105">
                  <c:v>-1.33474994993</c:v>
                </c:pt>
                <c:pt idx="1106">
                  <c:v>-1.35843870232</c:v>
                </c:pt>
                <c:pt idx="1107">
                  <c:v>-1.39103867585</c:v>
                </c:pt>
                <c:pt idx="1108">
                  <c:v>-1.42470920126</c:v>
                </c:pt>
                <c:pt idx="1109">
                  <c:v>-1.4513737683800001</c:v>
                </c:pt>
                <c:pt idx="1110">
                  <c:v>-1.47691894557</c:v>
                </c:pt>
                <c:pt idx="1111">
                  <c:v>-1.50897844582</c:v>
                </c:pt>
                <c:pt idx="1112">
                  <c:v>-1.53565357266</c:v>
                </c:pt>
                <c:pt idx="1113">
                  <c:v>-1.5512217025999999</c:v>
                </c:pt>
                <c:pt idx="1114">
                  <c:v>-1.5813562459599999</c:v>
                </c:pt>
                <c:pt idx="1115">
                  <c:v>-1.5642195651599999</c:v>
                </c:pt>
                <c:pt idx="1116">
                  <c:v>-1.6012864517000001</c:v>
                </c:pt>
                <c:pt idx="1117">
                  <c:v>-1.5793104064900001</c:v>
                </c:pt>
                <c:pt idx="1118">
                  <c:v>-1.5429285312200001</c:v>
                </c:pt>
                <c:pt idx="1119">
                  <c:v>-1.4442566029199999</c:v>
                </c:pt>
                <c:pt idx="1120">
                  <c:v>-1.44972154406</c:v>
                </c:pt>
                <c:pt idx="1121">
                  <c:v>6.2302018693800001</c:v>
                </c:pt>
                <c:pt idx="1122">
                  <c:v>8.2224914481900004</c:v>
                </c:pt>
                <c:pt idx="1123">
                  <c:v>10.3406683367</c:v>
                </c:pt>
                <c:pt idx="1124">
                  <c:v>9.2978224916399999</c:v>
                </c:pt>
                <c:pt idx="1125">
                  <c:v>10.333778624900001</c:v>
                </c:pt>
                <c:pt idx="1126">
                  <c:v>-2.7034109253800001</c:v>
                </c:pt>
                <c:pt idx="1127">
                  <c:v>-2.4603820196599999</c:v>
                </c:pt>
                <c:pt idx="1128">
                  <c:v>-2.4392612641400002</c:v>
                </c:pt>
                <c:pt idx="1129">
                  <c:v>-2.41239885839</c:v>
                </c:pt>
                <c:pt idx="1130">
                  <c:v>-2.4383401972100001</c:v>
                </c:pt>
                <c:pt idx="1131">
                  <c:v>-2.4435406721300001</c:v>
                </c:pt>
                <c:pt idx="1132">
                  <c:v>-2.48524456032</c:v>
                </c:pt>
                <c:pt idx="1133">
                  <c:v>-2.53906858647</c:v>
                </c:pt>
                <c:pt idx="1134">
                  <c:v>-2.5831123336399999</c:v>
                </c:pt>
                <c:pt idx="1135">
                  <c:v>-2.6387478241600002</c:v>
                </c:pt>
                <c:pt idx="1136">
                  <c:v>-2.69053032368</c:v>
                </c:pt>
                <c:pt idx="1137">
                  <c:v>-2.7561011155699999</c:v>
                </c:pt>
                <c:pt idx="1138">
                  <c:v>-2.8137787169599999</c:v>
                </c:pt>
                <c:pt idx="1139">
                  <c:v>-2.8799576768100001</c:v>
                </c:pt>
                <c:pt idx="1140">
                  <c:v>-2.94769010618</c:v>
                </c:pt>
                <c:pt idx="1141">
                  <c:v>-3.0094767070400001</c:v>
                </c:pt>
                <c:pt idx="1142">
                  <c:v>-3.0804644269899999</c:v>
                </c:pt>
                <c:pt idx="1143">
                  <c:v>-3.1543134153099999</c:v>
                </c:pt>
                <c:pt idx="1144">
                  <c:v>-3.2257298461900001</c:v>
                </c:pt>
                <c:pt idx="1145">
                  <c:v>-3.3002094420499999</c:v>
                </c:pt>
                <c:pt idx="1146">
                  <c:v>-3.3767970032000001</c:v>
                </c:pt>
                <c:pt idx="1147">
                  <c:v>-3.45459414777</c:v>
                </c:pt>
                <c:pt idx="1148">
                  <c:v>-3.53407287903</c:v>
                </c:pt>
                <c:pt idx="1149">
                  <c:v>-3.6154909490099998</c:v>
                </c:pt>
                <c:pt idx="1150">
                  <c:v>-3.7020583012300001</c:v>
                </c:pt>
                <c:pt idx="1151">
                  <c:v>-3.7877550733800001</c:v>
                </c:pt>
                <c:pt idx="1152">
                  <c:v>-3.8785491401100001</c:v>
                </c:pt>
                <c:pt idx="1153">
                  <c:v>-3.9712180726600002</c:v>
                </c:pt>
                <c:pt idx="1154">
                  <c:v>-4.06459119199</c:v>
                </c:pt>
                <c:pt idx="1155">
                  <c:v>-4.16303508812</c:v>
                </c:pt>
                <c:pt idx="1156">
                  <c:v>-4.2656198643899996</c:v>
                </c:pt>
                <c:pt idx="1157">
                  <c:v>-4.3693467825600001</c:v>
                </c:pt>
                <c:pt idx="1158">
                  <c:v>-4.4765883242799998</c:v>
                </c:pt>
                <c:pt idx="1159">
                  <c:v>-4.5842974420899996</c:v>
                </c:pt>
                <c:pt idx="1160">
                  <c:v>-4.6986187593800004</c:v>
                </c:pt>
                <c:pt idx="1161">
                  <c:v>-4.8158243940699998</c:v>
                </c:pt>
                <c:pt idx="1162">
                  <c:v>-4.93570665872</c:v>
                </c:pt>
                <c:pt idx="1163">
                  <c:v>-5.0567702374500003</c:v>
                </c:pt>
                <c:pt idx="1164">
                  <c:v>-5.1848093414900003</c:v>
                </c:pt>
                <c:pt idx="1165">
                  <c:v>-5.3155608417</c:v>
                </c:pt>
                <c:pt idx="1166">
                  <c:v>-5.4503038522800002</c:v>
                </c:pt>
                <c:pt idx="1167">
                  <c:v>-5.5885899609000003</c:v>
                </c:pt>
                <c:pt idx="1168">
                  <c:v>-5.7327095291700001</c:v>
                </c:pt>
                <c:pt idx="1169">
                  <c:v>-5.8794720648299998</c:v>
                </c:pt>
                <c:pt idx="1170">
                  <c:v>-6.0340494813300003</c:v>
                </c:pt>
                <c:pt idx="1171">
                  <c:v>-6.1940488703499996</c:v>
                </c:pt>
                <c:pt idx="1172">
                  <c:v>-6.3566412567399997</c:v>
                </c:pt>
                <c:pt idx="1173">
                  <c:v>-6.5242153366300002</c:v>
                </c:pt>
                <c:pt idx="1174">
                  <c:v>-6.7008042827100001</c:v>
                </c:pt>
                <c:pt idx="1175">
                  <c:v>-6.8826254760600003</c:v>
                </c:pt>
                <c:pt idx="1176">
                  <c:v>-7.0689793827000003</c:v>
                </c:pt>
                <c:pt idx="1177">
                  <c:v>-7.2669436401600001</c:v>
                </c:pt>
                <c:pt idx="1178">
                  <c:v>-7.46840538948</c:v>
                </c:pt>
                <c:pt idx="1179">
                  <c:v>-7.6808056631500001</c:v>
                </c:pt>
                <c:pt idx="1180">
                  <c:v>-7.89852168071</c:v>
                </c:pt>
                <c:pt idx="1181">
                  <c:v>-8.1272140744799994</c:v>
                </c:pt>
                <c:pt idx="1182">
                  <c:v>-8.3654152337200003</c:v>
                </c:pt>
                <c:pt idx="1183">
                  <c:v>-8.6095574388399996</c:v>
                </c:pt>
                <c:pt idx="1184">
                  <c:v>-8.8636902117199998</c:v>
                </c:pt>
                <c:pt idx="1185">
                  <c:v>-9.13079268193</c:v>
                </c:pt>
                <c:pt idx="1186">
                  <c:v>-9.4107750798600005</c:v>
                </c:pt>
                <c:pt idx="1187">
                  <c:v>-9.6967847475499998</c:v>
                </c:pt>
                <c:pt idx="1188">
                  <c:v>-9.99996227872</c:v>
                </c:pt>
                <c:pt idx="1189">
                  <c:v>-10.311159638399999</c:v>
                </c:pt>
                <c:pt idx="1190">
                  <c:v>-10.6423700688</c:v>
                </c:pt>
                <c:pt idx="1191">
                  <c:v>-10.988873291599999</c:v>
                </c:pt>
                <c:pt idx="1192">
                  <c:v>-11.3481374173</c:v>
                </c:pt>
                <c:pt idx="1193">
                  <c:v>-11.733233783599999</c:v>
                </c:pt>
                <c:pt idx="1194">
                  <c:v>-12.133821531300001</c:v>
                </c:pt>
                <c:pt idx="1195">
                  <c:v>-12.5573405208</c:v>
                </c:pt>
                <c:pt idx="1196">
                  <c:v>-13.006159955699999</c:v>
                </c:pt>
                <c:pt idx="1197">
                  <c:v>-13.480069174500001</c:v>
                </c:pt>
                <c:pt idx="1198">
                  <c:v>-13.987455329699999</c:v>
                </c:pt>
                <c:pt idx="1199">
                  <c:v>-14.5280162659</c:v>
                </c:pt>
                <c:pt idx="1200">
                  <c:v>-15.1047019567</c:v>
                </c:pt>
                <c:pt idx="1201">
                  <c:v>-15.722294292799999</c:v>
                </c:pt>
                <c:pt idx="1202">
                  <c:v>-16.386718846499999</c:v>
                </c:pt>
                <c:pt idx="1203">
                  <c:v>-17.107747913699999</c:v>
                </c:pt>
                <c:pt idx="1204">
                  <c:v>-17.8872386191</c:v>
                </c:pt>
                <c:pt idx="1205">
                  <c:v>-18.736532893500002</c:v>
                </c:pt>
                <c:pt idx="1206">
                  <c:v>-19.668575072399999</c:v>
                </c:pt>
                <c:pt idx="1207">
                  <c:v>-20.691465414100001</c:v>
                </c:pt>
                <c:pt idx="1208">
                  <c:v>-21.8105666943</c:v>
                </c:pt>
                <c:pt idx="1209">
                  <c:v>-23.029357877500001</c:v>
                </c:pt>
                <c:pt idx="1210">
                  <c:v>-24.3352557752</c:v>
                </c:pt>
                <c:pt idx="1211">
                  <c:v>-25.656865136699999</c:v>
                </c:pt>
                <c:pt idx="1212">
                  <c:v>-26.819253168500001</c:v>
                </c:pt>
                <c:pt idx="1213">
                  <c:v>-27.534361113100001</c:v>
                </c:pt>
                <c:pt idx="1214">
                  <c:v>-27.521297802100001</c:v>
                </c:pt>
                <c:pt idx="1215">
                  <c:v>-26.783700196400002</c:v>
                </c:pt>
                <c:pt idx="1216">
                  <c:v>-25.623527166300001</c:v>
                </c:pt>
                <c:pt idx="1217">
                  <c:v>-24.323090590900001</c:v>
                </c:pt>
                <c:pt idx="1218">
                  <c:v>-23.041465627400001</c:v>
                </c:pt>
                <c:pt idx="1219">
                  <c:v>-21.846522480899999</c:v>
                </c:pt>
                <c:pt idx="1220">
                  <c:v>-20.754273814299999</c:v>
                </c:pt>
                <c:pt idx="1221">
                  <c:v>-19.758112042800001</c:v>
                </c:pt>
                <c:pt idx="1222">
                  <c:v>-18.852068219900001</c:v>
                </c:pt>
                <c:pt idx="1223">
                  <c:v>-18.0243065208</c:v>
                </c:pt>
                <c:pt idx="1224">
                  <c:v>-17.269436326299999</c:v>
                </c:pt>
                <c:pt idx="1225">
                  <c:v>-16.568399960299999</c:v>
                </c:pt>
                <c:pt idx="1226">
                  <c:v>-15.9233569019</c:v>
                </c:pt>
                <c:pt idx="1227">
                  <c:v>-15.3262712755</c:v>
                </c:pt>
                <c:pt idx="1228">
                  <c:v>-14.767414976</c:v>
                </c:pt>
                <c:pt idx="1229">
                  <c:v>-14.2489767212</c:v>
                </c:pt>
                <c:pt idx="1230">
                  <c:v>-13.758227162900001</c:v>
                </c:pt>
                <c:pt idx="1231">
                  <c:v>-13.3015807314</c:v>
                </c:pt>
                <c:pt idx="1232">
                  <c:v>-12.861516358399999</c:v>
                </c:pt>
                <c:pt idx="1233">
                  <c:v>-12.4541611794</c:v>
                </c:pt>
                <c:pt idx="1234">
                  <c:v>-12.0692787209</c:v>
                </c:pt>
                <c:pt idx="1235">
                  <c:v>-11.698163066199999</c:v>
                </c:pt>
                <c:pt idx="1236">
                  <c:v>-11.349102612399999</c:v>
                </c:pt>
                <c:pt idx="1237">
                  <c:v>-11.0141234146</c:v>
                </c:pt>
                <c:pt idx="1238">
                  <c:v>-10.6909478046</c:v>
                </c:pt>
                <c:pt idx="1239">
                  <c:v>-10.387533265</c:v>
                </c:pt>
                <c:pt idx="1240">
                  <c:v>-10.0915412606</c:v>
                </c:pt>
                <c:pt idx="1241">
                  <c:v>-9.8154256226999994</c:v>
                </c:pt>
                <c:pt idx="1242">
                  <c:v>-9.5518174066700006</c:v>
                </c:pt>
                <c:pt idx="1243">
                  <c:v>-9.2875716516699995</c:v>
                </c:pt>
                <c:pt idx="1244">
                  <c:v>-9.0371851975300004</c:v>
                </c:pt>
                <c:pt idx="1245">
                  <c:v>-8.7922836180299999</c:v>
                </c:pt>
                <c:pt idx="1246">
                  <c:v>-8.5659043047000001</c:v>
                </c:pt>
                <c:pt idx="1247">
                  <c:v>-8.3516768206700007</c:v>
                </c:pt>
                <c:pt idx="1248">
                  <c:v>-8.1382022311100002</c:v>
                </c:pt>
                <c:pt idx="1249">
                  <c:v>-7.9252785119700002</c:v>
                </c:pt>
                <c:pt idx="1250">
                  <c:v>-7.7184586035800002</c:v>
                </c:pt>
                <c:pt idx="1251">
                  <c:v>-7.5228062064700003</c:v>
                </c:pt>
                <c:pt idx="1252">
                  <c:v>-7.32518328992</c:v>
                </c:pt>
                <c:pt idx="1253">
                  <c:v>-7.14730626435</c:v>
                </c:pt>
                <c:pt idx="1254">
                  <c:v>-6.9719883416700004</c:v>
                </c:pt>
                <c:pt idx="1255">
                  <c:v>-6.7821510826700004</c:v>
                </c:pt>
                <c:pt idx="1256">
                  <c:v>-6.60638560699</c:v>
                </c:pt>
                <c:pt idx="1257">
                  <c:v>-6.4470486864599996</c:v>
                </c:pt>
                <c:pt idx="1258">
                  <c:v>-6.2711468264599999</c:v>
                </c:pt>
                <c:pt idx="1259">
                  <c:v>-6.1069026337799999</c:v>
                </c:pt>
                <c:pt idx="1260">
                  <c:v>-5.9528343543600002</c:v>
                </c:pt>
                <c:pt idx="1261">
                  <c:v>-5.7884579524699999</c:v>
                </c:pt>
                <c:pt idx="1262">
                  <c:v>-5.6158336237100004</c:v>
                </c:pt>
                <c:pt idx="1263">
                  <c:v>-5.4773958945999999</c:v>
                </c:pt>
                <c:pt idx="1264">
                  <c:v>-5.3169734769400003</c:v>
                </c:pt>
                <c:pt idx="1265">
                  <c:v>-5.1664429348500001</c:v>
                </c:pt>
                <c:pt idx="1266">
                  <c:v>-4.9950086035699997</c:v>
                </c:pt>
                <c:pt idx="1267">
                  <c:v>-4.8608916302300003</c:v>
                </c:pt>
                <c:pt idx="1268">
                  <c:v>-4.6857684744099997</c:v>
                </c:pt>
                <c:pt idx="1269">
                  <c:v>-4.5162114603600001</c:v>
                </c:pt>
                <c:pt idx="1270">
                  <c:v>-4.3611489914800003</c:v>
                </c:pt>
                <c:pt idx="1271">
                  <c:v>-4.1807379312400004</c:v>
                </c:pt>
                <c:pt idx="1272">
                  <c:v>-3.99383957553</c:v>
                </c:pt>
                <c:pt idx="1273">
                  <c:v>-3.8035883059</c:v>
                </c:pt>
                <c:pt idx="1274">
                  <c:v>-3.5577912954499999</c:v>
                </c:pt>
                <c:pt idx="1275">
                  <c:v>-3.3563979919100002</c:v>
                </c:pt>
                <c:pt idx="1276">
                  <c:v>-3.1605326461200001</c:v>
                </c:pt>
                <c:pt idx="1277">
                  <c:v>-2.9036646841199998</c:v>
                </c:pt>
                <c:pt idx="1278">
                  <c:v>-2.6561537300500002</c:v>
                </c:pt>
                <c:pt idx="1279">
                  <c:v>-2.4189018815300001</c:v>
                </c:pt>
                <c:pt idx="1280">
                  <c:v>-2.0877132558699998</c:v>
                </c:pt>
                <c:pt idx="1281">
                  <c:v>-1.77814253214</c:v>
                </c:pt>
                <c:pt idx="1282">
                  <c:v>-1.51776587998</c:v>
                </c:pt>
                <c:pt idx="1283">
                  <c:v>-1.5401372555999999</c:v>
                </c:pt>
                <c:pt idx="1284">
                  <c:v>-1.37688411494</c:v>
                </c:pt>
                <c:pt idx="1285">
                  <c:v>-1.8033819764300001</c:v>
                </c:pt>
                <c:pt idx="1286">
                  <c:v>-2.4053735722699998</c:v>
                </c:pt>
                <c:pt idx="1287">
                  <c:v>-3.9005469973900002</c:v>
                </c:pt>
                <c:pt idx="1288">
                  <c:v>-5.5628081405199996</c:v>
                </c:pt>
                <c:pt idx="1289">
                  <c:v>-7.9096106851899997</c:v>
                </c:pt>
                <c:pt idx="1290">
                  <c:v>-10.7257127997</c:v>
                </c:pt>
                <c:pt idx="1291">
                  <c:v>-14.784337713999999</c:v>
                </c:pt>
                <c:pt idx="1292">
                  <c:v>-15.0282562878</c:v>
                </c:pt>
                <c:pt idx="1293">
                  <c:v>-15.7268463629</c:v>
                </c:pt>
                <c:pt idx="1294">
                  <c:v>-17.199852878000002</c:v>
                </c:pt>
                <c:pt idx="1295">
                  <c:v>-19.669756661800001</c:v>
                </c:pt>
                <c:pt idx="1296">
                  <c:v>-24.435132670000002</c:v>
                </c:pt>
                <c:pt idx="1297">
                  <c:v>-38.145418479299998</c:v>
                </c:pt>
                <c:pt idx="1298">
                  <c:v>-23.124282111500001</c:v>
                </c:pt>
                <c:pt idx="1299">
                  <c:v>-18.3978216782</c:v>
                </c:pt>
                <c:pt idx="1300">
                  <c:v>-13.9726019746</c:v>
                </c:pt>
                <c:pt idx="1301">
                  <c:v>-10.989795235800001</c:v>
                </c:pt>
                <c:pt idx="1302">
                  <c:v>-8.9688696062000002</c:v>
                </c:pt>
                <c:pt idx="1303">
                  <c:v>-7.1748155250399996</c:v>
                </c:pt>
                <c:pt idx="1304">
                  <c:v>-5.8564493246999998</c:v>
                </c:pt>
                <c:pt idx="1305">
                  <c:v>-4.7988946665899999</c:v>
                </c:pt>
                <c:pt idx="1306">
                  <c:v>-3.9869449851500001</c:v>
                </c:pt>
                <c:pt idx="1307">
                  <c:v>-3.3315003676899999</c:v>
                </c:pt>
                <c:pt idx="1308">
                  <c:v>-2.8839572588400002</c:v>
                </c:pt>
                <c:pt idx="1309">
                  <c:v>-2.5460619540099998</c:v>
                </c:pt>
                <c:pt idx="1310">
                  <c:v>-2.3083017161299999</c:v>
                </c:pt>
                <c:pt idx="1311">
                  <c:v>-2.1482183958499999</c:v>
                </c:pt>
                <c:pt idx="1312">
                  <c:v>-1.99789857737</c:v>
                </c:pt>
                <c:pt idx="1313">
                  <c:v>-1.8521813399</c:v>
                </c:pt>
                <c:pt idx="1314">
                  <c:v>-1.8074449184800001</c:v>
                </c:pt>
                <c:pt idx="1315">
                  <c:v>-1.7198091982000001</c:v>
                </c:pt>
                <c:pt idx="1316">
                  <c:v>-1.6656703254</c:v>
                </c:pt>
                <c:pt idx="1317">
                  <c:v>-1.62428653745</c:v>
                </c:pt>
                <c:pt idx="1318">
                  <c:v>-1.6002752831</c:v>
                </c:pt>
                <c:pt idx="1319">
                  <c:v>-1.55890966437</c:v>
                </c:pt>
                <c:pt idx="1320">
                  <c:v>-1.53280181994</c:v>
                </c:pt>
                <c:pt idx="1321">
                  <c:v>-1.5045771508800001</c:v>
                </c:pt>
                <c:pt idx="1322">
                  <c:v>-1.4761679264800001</c:v>
                </c:pt>
                <c:pt idx="1323">
                  <c:v>-1.45778401081</c:v>
                </c:pt>
                <c:pt idx="1324">
                  <c:v>-1.4301519658499999</c:v>
                </c:pt>
                <c:pt idx="1325">
                  <c:v>-1.4118348860400001</c:v>
                </c:pt>
                <c:pt idx="1326">
                  <c:v>-1.38731555195</c:v>
                </c:pt>
                <c:pt idx="1327">
                  <c:v>-1.36488805284</c:v>
                </c:pt>
                <c:pt idx="1328">
                  <c:v>-1.3467120990499999</c:v>
                </c:pt>
                <c:pt idx="1329">
                  <c:v>-1.3263099808000001</c:v>
                </c:pt>
                <c:pt idx="1330">
                  <c:v>-1.3046289545400001</c:v>
                </c:pt>
                <c:pt idx="1331">
                  <c:v>-1.2826362518700001</c:v>
                </c:pt>
                <c:pt idx="1332">
                  <c:v>-1.26377027018</c:v>
                </c:pt>
                <c:pt idx="1333">
                  <c:v>-1.24203840834</c:v>
                </c:pt>
                <c:pt idx="1334">
                  <c:v>-1.22389043859</c:v>
                </c:pt>
                <c:pt idx="1335">
                  <c:v>-1.2030303019899999</c:v>
                </c:pt>
                <c:pt idx="1336">
                  <c:v>-1.18330674881</c:v>
                </c:pt>
                <c:pt idx="1337">
                  <c:v>-1.1622489517600001</c:v>
                </c:pt>
                <c:pt idx="1338">
                  <c:v>-1.1436603995900001</c:v>
                </c:pt>
                <c:pt idx="1339">
                  <c:v>-1.1141861852799999</c:v>
                </c:pt>
                <c:pt idx="1340">
                  <c:v>-1.09855763881</c:v>
                </c:pt>
                <c:pt idx="1341">
                  <c:v>-1.0806842430700001</c:v>
                </c:pt>
                <c:pt idx="1342">
                  <c:v>-1.0646343736199999</c:v>
                </c:pt>
                <c:pt idx="1343">
                  <c:v>-1.0448475151300001</c:v>
                </c:pt>
                <c:pt idx="1344">
                  <c:v>-1.0281329074800001</c:v>
                </c:pt>
                <c:pt idx="1345">
                  <c:v>-1.0107847789</c:v>
                </c:pt>
                <c:pt idx="1346">
                  <c:v>-0.99063831740800001</c:v>
                </c:pt>
                <c:pt idx="1347">
                  <c:v>-0.97333856083000003</c:v>
                </c:pt>
                <c:pt idx="1348">
                  <c:v>-0.95608740983200002</c:v>
                </c:pt>
                <c:pt idx="1349">
                  <c:v>-0.93787155793300003</c:v>
                </c:pt>
                <c:pt idx="1350">
                  <c:v>-0.92035277102599999</c:v>
                </c:pt>
                <c:pt idx="1351">
                  <c:v>-0.90496878493800004</c:v>
                </c:pt>
                <c:pt idx="1352">
                  <c:v>-0.88858338742599996</c:v>
                </c:pt>
                <c:pt idx="1353">
                  <c:v>-0.87082803668999997</c:v>
                </c:pt>
                <c:pt idx="1354">
                  <c:v>-0.85469544417300003</c:v>
                </c:pt>
                <c:pt idx="1355">
                  <c:v>-0.83509363113199997</c:v>
                </c:pt>
                <c:pt idx="1356">
                  <c:v>-0.81444864926000005</c:v>
                </c:pt>
                <c:pt idx="1357">
                  <c:v>-0.79511328134899995</c:v>
                </c:pt>
                <c:pt idx="1358">
                  <c:v>-0.77304950771900005</c:v>
                </c:pt>
                <c:pt idx="1359">
                  <c:v>-0.761947191967</c:v>
                </c:pt>
                <c:pt idx="1360">
                  <c:v>-0.73993483177800001</c:v>
                </c:pt>
                <c:pt idx="1361">
                  <c:v>-0.72895249393299999</c:v>
                </c:pt>
                <c:pt idx="1362">
                  <c:v>-0.70779197678899997</c:v>
                </c:pt>
                <c:pt idx="1363">
                  <c:v>-0.68378289865700004</c:v>
                </c:pt>
                <c:pt idx="1364">
                  <c:v>-0.67155596776299997</c:v>
                </c:pt>
                <c:pt idx="1365">
                  <c:v>-0.65001967518699999</c:v>
                </c:pt>
                <c:pt idx="1366">
                  <c:v>-0.63662951328499995</c:v>
                </c:pt>
                <c:pt idx="1367">
                  <c:v>-0.60690897103300001</c:v>
                </c:pt>
                <c:pt idx="1368">
                  <c:v>-0.59749353341599998</c:v>
                </c:pt>
                <c:pt idx="1369">
                  <c:v>-0.55617089640700001</c:v>
                </c:pt>
                <c:pt idx="1370">
                  <c:v>-0.52750992395200003</c:v>
                </c:pt>
                <c:pt idx="1371">
                  <c:v>-0.46881990092999998</c:v>
                </c:pt>
                <c:pt idx="1372">
                  <c:v>-7.0092229927599998</c:v>
                </c:pt>
                <c:pt idx="1373">
                  <c:v>-8.2269027680299995</c:v>
                </c:pt>
                <c:pt idx="1374">
                  <c:v>-9.67367454605</c:v>
                </c:pt>
                <c:pt idx="1375">
                  <c:v>-11.0830992104</c:v>
                </c:pt>
                <c:pt idx="1376">
                  <c:v>-12.3338578978</c:v>
                </c:pt>
                <c:pt idx="1377">
                  <c:v>-13.0547008503</c:v>
                </c:pt>
                <c:pt idx="1378">
                  <c:v>-0.65438362041800002</c:v>
                </c:pt>
                <c:pt idx="1379">
                  <c:v>-0.60415397960399997</c:v>
                </c:pt>
                <c:pt idx="1380">
                  <c:v>-0.57315074967000001</c:v>
                </c:pt>
                <c:pt idx="1381">
                  <c:v>-0.533870869468</c:v>
                </c:pt>
                <c:pt idx="1382">
                  <c:v>-0.49732936688700002</c:v>
                </c:pt>
                <c:pt idx="1383">
                  <c:v>-0.48517497979000002</c:v>
                </c:pt>
                <c:pt idx="1384">
                  <c:v>-0.45864234751999999</c:v>
                </c:pt>
                <c:pt idx="1385">
                  <c:v>-0.45231312077699998</c:v>
                </c:pt>
                <c:pt idx="1386">
                  <c:v>-0.44052501974300001</c:v>
                </c:pt>
                <c:pt idx="1387">
                  <c:v>-0.42447322104000001</c:v>
                </c:pt>
                <c:pt idx="1388">
                  <c:v>-0.41042323837200001</c:v>
                </c:pt>
                <c:pt idx="1389">
                  <c:v>-0.39794874707400002</c:v>
                </c:pt>
                <c:pt idx="1390">
                  <c:v>-0.39035107109200001</c:v>
                </c:pt>
                <c:pt idx="1391">
                  <c:v>-0.37777464169800001</c:v>
                </c:pt>
                <c:pt idx="1392">
                  <c:v>-0.36675667625199998</c:v>
                </c:pt>
                <c:pt idx="1393">
                  <c:v>-0.36039145765399999</c:v>
                </c:pt>
                <c:pt idx="1394">
                  <c:v>-0.34903110579500002</c:v>
                </c:pt>
                <c:pt idx="1395">
                  <c:v>-0.33925282425199998</c:v>
                </c:pt>
                <c:pt idx="1396">
                  <c:v>-0.33398380372199998</c:v>
                </c:pt>
                <c:pt idx="1397">
                  <c:v>-0.32578569198099999</c:v>
                </c:pt>
                <c:pt idx="1398">
                  <c:v>-0.317631081501</c:v>
                </c:pt>
                <c:pt idx="1399">
                  <c:v>-0.31173526313599997</c:v>
                </c:pt>
                <c:pt idx="1400">
                  <c:v>-0.30214967665300002</c:v>
                </c:pt>
                <c:pt idx="1401">
                  <c:v>-0.29462171465800002</c:v>
                </c:pt>
                <c:pt idx="1402">
                  <c:v>-0.28718975814199998</c:v>
                </c:pt>
                <c:pt idx="1403">
                  <c:v>-0.28054273800099999</c:v>
                </c:pt>
                <c:pt idx="1404">
                  <c:v>-0.27430274356099998</c:v>
                </c:pt>
                <c:pt idx="1405">
                  <c:v>-0.26664816991500001</c:v>
                </c:pt>
                <c:pt idx="1406">
                  <c:v>-0.26038636478799998</c:v>
                </c:pt>
                <c:pt idx="1407">
                  <c:v>-0.25440468904699998</c:v>
                </c:pt>
                <c:pt idx="1408">
                  <c:v>-0.24824170553399999</c:v>
                </c:pt>
                <c:pt idx="1409">
                  <c:v>-0.24302718787300001</c:v>
                </c:pt>
                <c:pt idx="1410">
                  <c:v>-0.236568070991</c:v>
                </c:pt>
                <c:pt idx="1411">
                  <c:v>-0.231796607903</c:v>
                </c:pt>
                <c:pt idx="1412">
                  <c:v>-0.22646811670600001</c:v>
                </c:pt>
                <c:pt idx="1413">
                  <c:v>-0.221499767071</c:v>
                </c:pt>
                <c:pt idx="1414">
                  <c:v>-0.21667952817899999</c:v>
                </c:pt>
                <c:pt idx="1415">
                  <c:v>-0.21076450717600001</c:v>
                </c:pt>
                <c:pt idx="1416">
                  <c:v>-0.20743260672399999</c:v>
                </c:pt>
                <c:pt idx="1417">
                  <c:v>-0.20324139835999999</c:v>
                </c:pt>
                <c:pt idx="1418">
                  <c:v>-0.19919393376</c:v>
                </c:pt>
                <c:pt idx="1419">
                  <c:v>-0.19434943344</c:v>
                </c:pt>
                <c:pt idx="1420">
                  <c:v>-0.191222958202</c:v>
                </c:pt>
                <c:pt idx="1421">
                  <c:v>-0.18724414388400001</c:v>
                </c:pt>
                <c:pt idx="1422">
                  <c:v>-0.182732271488</c:v>
                </c:pt>
                <c:pt idx="1423">
                  <c:v>-0.17936778060399999</c:v>
                </c:pt>
                <c:pt idx="1424">
                  <c:v>-0.17553594615400001</c:v>
                </c:pt>
                <c:pt idx="1425">
                  <c:v>-0.17201492150600001</c:v>
                </c:pt>
                <c:pt idx="1426">
                  <c:v>-0.16874157625899999</c:v>
                </c:pt>
                <c:pt idx="1427">
                  <c:v>-0.165259678168</c:v>
                </c:pt>
                <c:pt idx="1428">
                  <c:v>-0.16122557014200001</c:v>
                </c:pt>
                <c:pt idx="1429">
                  <c:v>-0.15854958647799999</c:v>
                </c:pt>
                <c:pt idx="1430">
                  <c:v>-0.15526479563699999</c:v>
                </c:pt>
                <c:pt idx="1431">
                  <c:v>-0.15151184888700001</c:v>
                </c:pt>
                <c:pt idx="1432">
                  <c:v>-0.14919169855100001</c:v>
                </c:pt>
                <c:pt idx="1433">
                  <c:v>-0.14645195440100001</c:v>
                </c:pt>
                <c:pt idx="1434">
                  <c:v>-0.14448254102899999</c:v>
                </c:pt>
                <c:pt idx="1435">
                  <c:v>-0.14161953082100001</c:v>
                </c:pt>
                <c:pt idx="1436">
                  <c:v>-0.13896315025799999</c:v>
                </c:pt>
                <c:pt idx="1437">
                  <c:v>-0.13738424358500001</c:v>
                </c:pt>
                <c:pt idx="1438">
                  <c:v>-0.13519776642</c:v>
                </c:pt>
                <c:pt idx="1439">
                  <c:v>-0.13284244609099999</c:v>
                </c:pt>
                <c:pt idx="1440">
                  <c:v>-0.130578313429</c:v>
                </c:pt>
                <c:pt idx="1441">
                  <c:v>-0.12827673252999999</c:v>
                </c:pt>
                <c:pt idx="1442">
                  <c:v>-0.12702651969100001</c:v>
                </c:pt>
                <c:pt idx="1443">
                  <c:v>-0.124793287859</c:v>
                </c:pt>
                <c:pt idx="1444">
                  <c:v>-0.123163457299</c:v>
                </c:pt>
                <c:pt idx="1445">
                  <c:v>-0.121665711003</c:v>
                </c:pt>
                <c:pt idx="1446">
                  <c:v>-0.120933982267</c:v>
                </c:pt>
                <c:pt idx="1447">
                  <c:v>-0.119301375012</c:v>
                </c:pt>
                <c:pt idx="1448">
                  <c:v>-0.118687756858</c:v>
                </c:pt>
                <c:pt idx="1449">
                  <c:v>-0.117318188192</c:v>
                </c:pt>
                <c:pt idx="1450">
                  <c:v>-0.117352240294</c:v>
                </c:pt>
                <c:pt idx="1451">
                  <c:v>-0.116789103613</c:v>
                </c:pt>
                <c:pt idx="1452">
                  <c:v>-0.116496860653</c:v>
                </c:pt>
                <c:pt idx="1453">
                  <c:v>-0.116154639585</c:v>
                </c:pt>
                <c:pt idx="1454">
                  <c:v>-0.115692664603</c:v>
                </c:pt>
                <c:pt idx="1455">
                  <c:v>-0.115726877725</c:v>
                </c:pt>
                <c:pt idx="1456">
                  <c:v>-0.115787986909</c:v>
                </c:pt>
                <c:pt idx="1457">
                  <c:v>-0.11667644843900001</c:v>
                </c:pt>
                <c:pt idx="1458">
                  <c:v>-0.116810019196</c:v>
                </c:pt>
                <c:pt idx="1459">
                  <c:v>-0.117146587419</c:v>
                </c:pt>
                <c:pt idx="1460">
                  <c:v>-0.116723442099</c:v>
                </c:pt>
                <c:pt idx="1461">
                  <c:v>-0.117374346548</c:v>
                </c:pt>
                <c:pt idx="1462">
                  <c:v>-0.117887909666</c:v>
                </c:pt>
                <c:pt idx="1463">
                  <c:v>-0.119282894248</c:v>
                </c:pt>
                <c:pt idx="1464">
                  <c:v>-0.120675286509</c:v>
                </c:pt>
                <c:pt idx="1465">
                  <c:v>-0.12129675018</c:v>
                </c:pt>
                <c:pt idx="1466">
                  <c:v>-0.123227183969</c:v>
                </c:pt>
                <c:pt idx="1467">
                  <c:v>-0.123972711305</c:v>
                </c:pt>
                <c:pt idx="1468">
                  <c:v>-0.12534583585100001</c:v>
                </c:pt>
                <c:pt idx="1469">
                  <c:v>-0.12682918266400001</c:v>
                </c:pt>
                <c:pt idx="1470">
                  <c:v>-0.128500219306</c:v>
                </c:pt>
                <c:pt idx="1471">
                  <c:v>-0.13001911168899999</c:v>
                </c:pt>
                <c:pt idx="1472">
                  <c:v>-0.13184549217700001</c:v>
                </c:pt>
                <c:pt idx="1473">
                  <c:v>-0.13326592007599999</c:v>
                </c:pt>
                <c:pt idx="1474">
                  <c:v>-0.13539257765400001</c:v>
                </c:pt>
                <c:pt idx="1475">
                  <c:v>-0.13717287917500001</c:v>
                </c:pt>
                <c:pt idx="1476">
                  <c:v>-0.1396213885</c:v>
                </c:pt>
                <c:pt idx="1477">
                  <c:v>-0.14179736219</c:v>
                </c:pt>
                <c:pt idx="1478">
                  <c:v>-0.14380889079799999</c:v>
                </c:pt>
                <c:pt idx="1479">
                  <c:v>-0.14587476932499999</c:v>
                </c:pt>
                <c:pt idx="1480">
                  <c:v>-0.148424178267</c:v>
                </c:pt>
                <c:pt idx="1481">
                  <c:v>-0.15020184012999999</c:v>
                </c:pt>
                <c:pt idx="1482">
                  <c:v>-0.15262212771799999</c:v>
                </c:pt>
                <c:pt idx="1483">
                  <c:v>-0.15533231345500001</c:v>
                </c:pt>
                <c:pt idx="1484">
                  <c:v>-0.157783382848</c:v>
                </c:pt>
                <c:pt idx="1485">
                  <c:v>-0.16070235215799999</c:v>
                </c:pt>
                <c:pt idx="1486">
                  <c:v>-0.164003838047</c:v>
                </c:pt>
                <c:pt idx="1487">
                  <c:v>-0.16676673074600001</c:v>
                </c:pt>
                <c:pt idx="1488">
                  <c:v>-0.16979695906799999</c:v>
                </c:pt>
                <c:pt idx="1489">
                  <c:v>-0.17309012461500001</c:v>
                </c:pt>
                <c:pt idx="1490">
                  <c:v>-0.17705170045900001</c:v>
                </c:pt>
                <c:pt idx="1491">
                  <c:v>-0.18019343550399999</c:v>
                </c:pt>
                <c:pt idx="1492">
                  <c:v>-0.18354358885499999</c:v>
                </c:pt>
                <c:pt idx="1493">
                  <c:v>-0.18776143784900001</c:v>
                </c:pt>
                <c:pt idx="1494">
                  <c:v>-0.191796228693</c:v>
                </c:pt>
                <c:pt idx="1495">
                  <c:v>-0.19612674736399999</c:v>
                </c:pt>
                <c:pt idx="1496">
                  <c:v>-0.20023603288799999</c:v>
                </c:pt>
                <c:pt idx="1497">
                  <c:v>-0.20521160667800001</c:v>
                </c:pt>
                <c:pt idx="1498">
                  <c:v>-0.20927977653099999</c:v>
                </c:pt>
                <c:pt idx="1499">
                  <c:v>-0.21481677838400001</c:v>
                </c:pt>
                <c:pt idx="1500">
                  <c:v>-0.21992567628500001</c:v>
                </c:pt>
                <c:pt idx="1501">
                  <c:v>-0.225435741562</c:v>
                </c:pt>
                <c:pt idx="1502">
                  <c:v>-0.230761327515</c:v>
                </c:pt>
                <c:pt idx="1503">
                  <c:v>-0.23651159196800001</c:v>
                </c:pt>
                <c:pt idx="1504">
                  <c:v>-0.242885317721</c:v>
                </c:pt>
                <c:pt idx="1505">
                  <c:v>-0.24860619419999999</c:v>
                </c:pt>
                <c:pt idx="1506">
                  <c:v>-0.25472654716100002</c:v>
                </c:pt>
                <c:pt idx="1507">
                  <c:v>-0.26107462361599998</c:v>
                </c:pt>
                <c:pt idx="1508">
                  <c:v>-0.26753775314599998</c:v>
                </c:pt>
                <c:pt idx="1509">
                  <c:v>-0.27465780802299999</c:v>
                </c:pt>
                <c:pt idx="1510">
                  <c:v>-0.28190227369400001</c:v>
                </c:pt>
                <c:pt idx="1511">
                  <c:v>-0.28891616317300001</c:v>
                </c:pt>
                <c:pt idx="1512">
                  <c:v>-0.29626294049599999</c:v>
                </c:pt>
                <c:pt idx="1513">
                  <c:v>-0.30370986122900001</c:v>
                </c:pt>
                <c:pt idx="1514">
                  <c:v>-0.311631596643</c:v>
                </c:pt>
                <c:pt idx="1515">
                  <c:v>-0.319975770607</c:v>
                </c:pt>
                <c:pt idx="1516">
                  <c:v>-0.327445146603</c:v>
                </c:pt>
                <c:pt idx="1517">
                  <c:v>-0.33559670801500002</c:v>
                </c:pt>
                <c:pt idx="1518">
                  <c:v>-0.34425359869200001</c:v>
                </c:pt>
                <c:pt idx="1519">
                  <c:v>-0.35234804324000002</c:v>
                </c:pt>
                <c:pt idx="1520">
                  <c:v>-0.36143724414599998</c:v>
                </c:pt>
                <c:pt idx="1521">
                  <c:v>-0.36979581476200002</c:v>
                </c:pt>
                <c:pt idx="1522">
                  <c:v>-0.37903286400399999</c:v>
                </c:pt>
                <c:pt idx="1523">
                  <c:v>-0.38827423022000002</c:v>
                </c:pt>
                <c:pt idx="1524">
                  <c:v>-0.39747045864699998</c:v>
                </c:pt>
                <c:pt idx="1525">
                  <c:v>-0.406907831956</c:v>
                </c:pt>
                <c:pt idx="1526">
                  <c:v>-0.416415383305</c:v>
                </c:pt>
                <c:pt idx="1527">
                  <c:v>-0.42643625520299999</c:v>
                </c:pt>
                <c:pt idx="1528">
                  <c:v>-0.43647722725299998</c:v>
                </c:pt>
                <c:pt idx="1529">
                  <c:v>-0.44626212281099997</c:v>
                </c:pt>
                <c:pt idx="1530">
                  <c:v>-0.45680337041199998</c:v>
                </c:pt>
                <c:pt idx="1531">
                  <c:v>-0.46735963023799998</c:v>
                </c:pt>
                <c:pt idx="1532">
                  <c:v>-0.47814162001100002</c:v>
                </c:pt>
                <c:pt idx="1533">
                  <c:v>-0.48918685340099999</c:v>
                </c:pt>
                <c:pt idx="1534">
                  <c:v>-0.50051253039999999</c:v>
                </c:pt>
                <c:pt idx="1535">
                  <c:v>-0.51204305695700003</c:v>
                </c:pt>
                <c:pt idx="1536">
                  <c:v>-0.52368612268000003</c:v>
                </c:pt>
                <c:pt idx="1537">
                  <c:v>-0.535583166497</c:v>
                </c:pt>
                <c:pt idx="1538">
                  <c:v>-0.54826893971699997</c:v>
                </c:pt>
                <c:pt idx="1539">
                  <c:v>-0.56030863400300002</c:v>
                </c:pt>
                <c:pt idx="1540">
                  <c:v>-0.57341312047500004</c:v>
                </c:pt>
                <c:pt idx="1541">
                  <c:v>-0.58671865397</c:v>
                </c:pt>
                <c:pt idx="1542">
                  <c:v>-0.60015711996599996</c:v>
                </c:pt>
                <c:pt idx="1543">
                  <c:v>-0.61452491943700005</c:v>
                </c:pt>
                <c:pt idx="1544">
                  <c:v>-0.62843842365000002</c:v>
                </c:pt>
                <c:pt idx="1545">
                  <c:v>-0.643251315938</c:v>
                </c:pt>
                <c:pt idx="1546">
                  <c:v>-0.65829573825800003</c:v>
                </c:pt>
                <c:pt idx="1547">
                  <c:v>-0.67370055918100002</c:v>
                </c:pt>
                <c:pt idx="1548">
                  <c:v>-0.68939123637099997</c:v>
                </c:pt>
                <c:pt idx="1549">
                  <c:v>-0.70573621948999998</c:v>
                </c:pt>
                <c:pt idx="1550">
                  <c:v>-0.722421924198</c:v>
                </c:pt>
                <c:pt idx="1551">
                  <c:v>-0.73862447545099996</c:v>
                </c:pt>
                <c:pt idx="1552">
                  <c:v>-0.75593850857599998</c:v>
                </c:pt>
                <c:pt idx="1553">
                  <c:v>-0.77348362347300004</c:v>
                </c:pt>
                <c:pt idx="1554">
                  <c:v>-0.79096654040100001</c:v>
                </c:pt>
                <c:pt idx="1555">
                  <c:v>-0.80954370231499995</c:v>
                </c:pt>
                <c:pt idx="1556">
                  <c:v>-0.82785574686499996</c:v>
                </c:pt>
                <c:pt idx="1557">
                  <c:v>-0.84671645838999998</c:v>
                </c:pt>
                <c:pt idx="1558">
                  <c:v>-0.86609053084200005</c:v>
                </c:pt>
                <c:pt idx="1559">
                  <c:v>-0.88663223714299999</c:v>
                </c:pt>
                <c:pt idx="1560">
                  <c:v>-0.90732734593300002</c:v>
                </c:pt>
                <c:pt idx="1561">
                  <c:v>-0.92814419704600004</c:v>
                </c:pt>
                <c:pt idx="1562">
                  <c:v>-0.94852735045199998</c:v>
                </c:pt>
                <c:pt idx="1563">
                  <c:v>-0.97044534323700005</c:v>
                </c:pt>
                <c:pt idx="1564">
                  <c:v>-0.99199092113200005</c:v>
                </c:pt>
                <c:pt idx="1565">
                  <c:v>-1.0144804729100001</c:v>
                </c:pt>
                <c:pt idx="1566">
                  <c:v>-1.0366679534800001</c:v>
                </c:pt>
                <c:pt idx="1567">
                  <c:v>-1.0604625998699999</c:v>
                </c:pt>
                <c:pt idx="1568">
                  <c:v>-1.0834093228299999</c:v>
                </c:pt>
                <c:pt idx="1569">
                  <c:v>-1.1074690712899999</c:v>
                </c:pt>
                <c:pt idx="1570">
                  <c:v>-1.1314923690700001</c:v>
                </c:pt>
                <c:pt idx="1571">
                  <c:v>-1.1564083373</c:v>
                </c:pt>
                <c:pt idx="1572">
                  <c:v>-1.18002716461</c:v>
                </c:pt>
                <c:pt idx="1573">
                  <c:v>-1.2048113703700001</c:v>
                </c:pt>
                <c:pt idx="1574">
                  <c:v>-1.23194849294</c:v>
                </c:pt>
                <c:pt idx="1575">
                  <c:v>-1.2577039936700001</c:v>
                </c:pt>
                <c:pt idx="1576">
                  <c:v>-1.2852012744700001</c:v>
                </c:pt>
                <c:pt idx="1577">
                  <c:v>-1.31292945606</c:v>
                </c:pt>
                <c:pt idx="1578">
                  <c:v>-1.34152192058</c:v>
                </c:pt>
                <c:pt idx="1579">
                  <c:v>-1.37026966098</c:v>
                </c:pt>
                <c:pt idx="1580">
                  <c:v>-1.3997859908400001</c:v>
                </c:pt>
                <c:pt idx="1581">
                  <c:v>-1.43146042505</c:v>
                </c:pt>
                <c:pt idx="1582">
                  <c:v>-1.46312506686</c:v>
                </c:pt>
                <c:pt idx="1583">
                  <c:v>-1.49474980333</c:v>
                </c:pt>
                <c:pt idx="1584">
                  <c:v>-1.5279354140300001</c:v>
                </c:pt>
                <c:pt idx="1585">
                  <c:v>-1.56181942075</c:v>
                </c:pt>
                <c:pt idx="1586">
                  <c:v>-1.5971019822100001</c:v>
                </c:pt>
                <c:pt idx="1587">
                  <c:v>-1.6337977995799999</c:v>
                </c:pt>
                <c:pt idx="1588">
                  <c:v>-1.6707122397700001</c:v>
                </c:pt>
                <c:pt idx="1589">
                  <c:v>-1.70826525009</c:v>
                </c:pt>
                <c:pt idx="1590">
                  <c:v>-1.7461912498700001</c:v>
                </c:pt>
                <c:pt idx="1591">
                  <c:v>-1.78662070719</c:v>
                </c:pt>
                <c:pt idx="1592">
                  <c:v>-1.82545366335</c:v>
                </c:pt>
                <c:pt idx="1593">
                  <c:v>-1.86689096393</c:v>
                </c:pt>
                <c:pt idx="1594">
                  <c:v>-1.90888326979</c:v>
                </c:pt>
                <c:pt idx="1595">
                  <c:v>-1.9517000450299999</c:v>
                </c:pt>
                <c:pt idx="1596">
                  <c:v>-1.9939410208699999</c:v>
                </c:pt>
                <c:pt idx="1597">
                  <c:v>-2.0379744505700002</c:v>
                </c:pt>
                <c:pt idx="1598">
                  <c:v>-2.0849321090799999</c:v>
                </c:pt>
                <c:pt idx="1599">
                  <c:v>-2.1302869905700001</c:v>
                </c:pt>
              </c:numCache>
            </c:numRef>
          </c:yVal>
        </c:ser>
        <c:ser>
          <c:idx val="1"/>
          <c:order val="1"/>
          <c:tx>
            <c:v>TEST NORMAL </c:v>
          </c:tx>
          <c:marker>
            <c:symbol val="none"/>
          </c:marker>
          <c:xVal>
            <c:numRef>
              <c:f>TRACE_MISMATCH_2PortCal!$F$4:$F$1603</c:f>
              <c:numCache>
                <c:formatCode>0.00E+00</c:formatCode>
                <c:ptCount val="1600"/>
                <c:pt idx="0">
                  <c:v>100000</c:v>
                </c:pt>
                <c:pt idx="1">
                  <c:v>725328.33020600001</c:v>
                </c:pt>
                <c:pt idx="2">
                  <c:v>1350656.66041</c:v>
                </c:pt>
                <c:pt idx="3">
                  <c:v>1975984.9906200001</c:v>
                </c:pt>
                <c:pt idx="4">
                  <c:v>2601313.3208300001</c:v>
                </c:pt>
                <c:pt idx="5">
                  <c:v>3226641.6510299998</c:v>
                </c:pt>
                <c:pt idx="6">
                  <c:v>3851969.9812400001</c:v>
                </c:pt>
                <c:pt idx="7">
                  <c:v>4477298.3114400003</c:v>
                </c:pt>
                <c:pt idx="8">
                  <c:v>5102626.6416499997</c:v>
                </c:pt>
                <c:pt idx="9">
                  <c:v>5727954.9718599999</c:v>
                </c:pt>
                <c:pt idx="10">
                  <c:v>6353283.3020599997</c:v>
                </c:pt>
                <c:pt idx="11">
                  <c:v>6978611.6322699999</c:v>
                </c:pt>
                <c:pt idx="12">
                  <c:v>7603939.9624800002</c:v>
                </c:pt>
                <c:pt idx="13">
                  <c:v>8229268.29268</c:v>
                </c:pt>
                <c:pt idx="14">
                  <c:v>8854596.6228899993</c:v>
                </c:pt>
                <c:pt idx="15">
                  <c:v>9479924.9530999996</c:v>
                </c:pt>
                <c:pt idx="16">
                  <c:v>10105253.283299999</c:v>
                </c:pt>
                <c:pt idx="17">
                  <c:v>10730581.613500001</c:v>
                </c:pt>
                <c:pt idx="18">
                  <c:v>11355909.943700001</c:v>
                </c:pt>
                <c:pt idx="19">
                  <c:v>11981238.2739</c:v>
                </c:pt>
                <c:pt idx="20">
                  <c:v>12606566.6041</c:v>
                </c:pt>
                <c:pt idx="21">
                  <c:v>13231894.9343</c:v>
                </c:pt>
                <c:pt idx="22">
                  <c:v>13857223.2645</c:v>
                </c:pt>
                <c:pt idx="23">
                  <c:v>14482551.594699999</c:v>
                </c:pt>
                <c:pt idx="24">
                  <c:v>15107879.925000001</c:v>
                </c:pt>
                <c:pt idx="25">
                  <c:v>15733208.2552</c:v>
                </c:pt>
                <c:pt idx="26">
                  <c:v>16358536.5854</c:v>
                </c:pt>
                <c:pt idx="27">
                  <c:v>16983864.915600002</c:v>
                </c:pt>
                <c:pt idx="28">
                  <c:v>17609193.2458</c:v>
                </c:pt>
                <c:pt idx="29">
                  <c:v>18234521.576000001</c:v>
                </c:pt>
                <c:pt idx="30">
                  <c:v>18859849.906199999</c:v>
                </c:pt>
                <c:pt idx="31">
                  <c:v>19485178.236400001</c:v>
                </c:pt>
                <c:pt idx="32">
                  <c:v>20110506.566599999</c:v>
                </c:pt>
                <c:pt idx="33">
                  <c:v>20735834.8968</c:v>
                </c:pt>
                <c:pt idx="34">
                  <c:v>21361163.227000002</c:v>
                </c:pt>
                <c:pt idx="35">
                  <c:v>21986491.5572</c:v>
                </c:pt>
                <c:pt idx="36">
                  <c:v>22611819.887400001</c:v>
                </c:pt>
                <c:pt idx="37">
                  <c:v>23237148.217599999</c:v>
                </c:pt>
                <c:pt idx="38">
                  <c:v>23862476.547800001</c:v>
                </c:pt>
                <c:pt idx="39">
                  <c:v>24487804.877999999</c:v>
                </c:pt>
                <c:pt idx="40">
                  <c:v>25113133.208299998</c:v>
                </c:pt>
                <c:pt idx="41">
                  <c:v>25738461.5385</c:v>
                </c:pt>
                <c:pt idx="42">
                  <c:v>26363789.868700001</c:v>
                </c:pt>
                <c:pt idx="43">
                  <c:v>26989118.198899999</c:v>
                </c:pt>
                <c:pt idx="44">
                  <c:v>27614446.529100001</c:v>
                </c:pt>
                <c:pt idx="45">
                  <c:v>28239774.859299999</c:v>
                </c:pt>
                <c:pt idx="46">
                  <c:v>28865103.1895</c:v>
                </c:pt>
                <c:pt idx="47">
                  <c:v>29490431.519699998</c:v>
                </c:pt>
                <c:pt idx="48">
                  <c:v>30115759.8499</c:v>
                </c:pt>
                <c:pt idx="49">
                  <c:v>30741088.180100001</c:v>
                </c:pt>
                <c:pt idx="50">
                  <c:v>31366416.510299999</c:v>
                </c:pt>
                <c:pt idx="51">
                  <c:v>31991744.840500001</c:v>
                </c:pt>
                <c:pt idx="52">
                  <c:v>32617073.170699999</c:v>
                </c:pt>
                <c:pt idx="53">
                  <c:v>33242401.5009</c:v>
                </c:pt>
                <c:pt idx="54">
                  <c:v>33867729.831100002</c:v>
                </c:pt>
                <c:pt idx="55">
                  <c:v>34493058.161399998</c:v>
                </c:pt>
                <c:pt idx="56">
                  <c:v>35118386.491599999</c:v>
                </c:pt>
                <c:pt idx="57">
                  <c:v>35743714.821800001</c:v>
                </c:pt>
                <c:pt idx="58">
                  <c:v>36369043.152000003</c:v>
                </c:pt>
                <c:pt idx="59">
                  <c:v>36994371.482199997</c:v>
                </c:pt>
                <c:pt idx="60">
                  <c:v>37619699.812399998</c:v>
                </c:pt>
                <c:pt idx="61">
                  <c:v>38245028.1426</c:v>
                </c:pt>
                <c:pt idx="62">
                  <c:v>38870356.472800002</c:v>
                </c:pt>
                <c:pt idx="63">
                  <c:v>39495684.803000003</c:v>
                </c:pt>
                <c:pt idx="64">
                  <c:v>40121013.133199997</c:v>
                </c:pt>
                <c:pt idx="65">
                  <c:v>40746341.463399999</c:v>
                </c:pt>
                <c:pt idx="66">
                  <c:v>41371669.7936</c:v>
                </c:pt>
                <c:pt idx="67">
                  <c:v>41996998.123800002</c:v>
                </c:pt>
                <c:pt idx="68">
                  <c:v>42622326.454000004</c:v>
                </c:pt>
                <c:pt idx="69">
                  <c:v>43247654.784199998</c:v>
                </c:pt>
                <c:pt idx="70">
                  <c:v>43872983.114399999</c:v>
                </c:pt>
                <c:pt idx="71">
                  <c:v>44498311.444700003</c:v>
                </c:pt>
                <c:pt idx="72">
                  <c:v>45123639.774899997</c:v>
                </c:pt>
                <c:pt idx="73">
                  <c:v>45748968.105099998</c:v>
                </c:pt>
                <c:pt idx="74">
                  <c:v>46374296.4353</c:v>
                </c:pt>
                <c:pt idx="75">
                  <c:v>46999624.765500002</c:v>
                </c:pt>
                <c:pt idx="76">
                  <c:v>47624953.095700003</c:v>
                </c:pt>
                <c:pt idx="77">
                  <c:v>48250281.425899997</c:v>
                </c:pt>
                <c:pt idx="78">
                  <c:v>48875609.756099999</c:v>
                </c:pt>
                <c:pt idx="79">
                  <c:v>49500938.086300001</c:v>
                </c:pt>
                <c:pt idx="80">
                  <c:v>50126266.416500002</c:v>
                </c:pt>
                <c:pt idx="81">
                  <c:v>50751594.746699996</c:v>
                </c:pt>
                <c:pt idx="82">
                  <c:v>51376923.076899998</c:v>
                </c:pt>
                <c:pt idx="83">
                  <c:v>52002251.407099999</c:v>
                </c:pt>
                <c:pt idx="84">
                  <c:v>52627579.737300001</c:v>
                </c:pt>
                <c:pt idx="85">
                  <c:v>53252908.067500003</c:v>
                </c:pt>
                <c:pt idx="86">
                  <c:v>53878236.397699997</c:v>
                </c:pt>
                <c:pt idx="87">
                  <c:v>54503564.728</c:v>
                </c:pt>
                <c:pt idx="88">
                  <c:v>55128893.058200002</c:v>
                </c:pt>
                <c:pt idx="89">
                  <c:v>55754221.388400003</c:v>
                </c:pt>
                <c:pt idx="90">
                  <c:v>56379549.718599997</c:v>
                </c:pt>
                <c:pt idx="91">
                  <c:v>57004878.048799999</c:v>
                </c:pt>
                <c:pt idx="92">
                  <c:v>57630206.379000001</c:v>
                </c:pt>
                <c:pt idx="93">
                  <c:v>58255534.709200002</c:v>
                </c:pt>
                <c:pt idx="94">
                  <c:v>58880863.039399996</c:v>
                </c:pt>
                <c:pt idx="95">
                  <c:v>59506191.369599998</c:v>
                </c:pt>
                <c:pt idx="96">
                  <c:v>60131519.6998</c:v>
                </c:pt>
                <c:pt idx="97">
                  <c:v>60756848.030000001</c:v>
                </c:pt>
                <c:pt idx="98">
                  <c:v>61382176.360200003</c:v>
                </c:pt>
                <c:pt idx="99">
                  <c:v>62007504.690399997</c:v>
                </c:pt>
                <c:pt idx="100">
                  <c:v>62632833.020599999</c:v>
                </c:pt>
                <c:pt idx="101">
                  <c:v>63258161.3508</c:v>
                </c:pt>
                <c:pt idx="102">
                  <c:v>63883489.681100003</c:v>
                </c:pt>
                <c:pt idx="103">
                  <c:v>64508818.011299998</c:v>
                </c:pt>
                <c:pt idx="104">
                  <c:v>65134146.341499999</c:v>
                </c:pt>
                <c:pt idx="105">
                  <c:v>65759474.671700001</c:v>
                </c:pt>
                <c:pt idx="106">
                  <c:v>66384803.001900002</c:v>
                </c:pt>
                <c:pt idx="107">
                  <c:v>67010131.332099997</c:v>
                </c:pt>
                <c:pt idx="108">
                  <c:v>67635459.662300006</c:v>
                </c:pt>
                <c:pt idx="109">
                  <c:v>68260787.992500007</c:v>
                </c:pt>
                <c:pt idx="110">
                  <c:v>68886116.322699994</c:v>
                </c:pt>
                <c:pt idx="111">
                  <c:v>69511444.652899995</c:v>
                </c:pt>
                <c:pt idx="112">
                  <c:v>70136772.983099997</c:v>
                </c:pt>
                <c:pt idx="113">
                  <c:v>70762101.313299999</c:v>
                </c:pt>
                <c:pt idx="114">
                  <c:v>71387429.6435</c:v>
                </c:pt>
                <c:pt idx="115">
                  <c:v>72012757.973700002</c:v>
                </c:pt>
                <c:pt idx="116">
                  <c:v>72638086.303900003</c:v>
                </c:pt>
                <c:pt idx="117">
                  <c:v>73263414.634100005</c:v>
                </c:pt>
                <c:pt idx="118">
                  <c:v>73888742.964399993</c:v>
                </c:pt>
                <c:pt idx="119">
                  <c:v>74514071.294599995</c:v>
                </c:pt>
                <c:pt idx="120">
                  <c:v>75139399.624799997</c:v>
                </c:pt>
                <c:pt idx="121">
                  <c:v>75764727.954999998</c:v>
                </c:pt>
                <c:pt idx="122">
                  <c:v>76390056.2852</c:v>
                </c:pt>
                <c:pt idx="123">
                  <c:v>77015384.615400001</c:v>
                </c:pt>
                <c:pt idx="124">
                  <c:v>77640712.945600003</c:v>
                </c:pt>
                <c:pt idx="125">
                  <c:v>78266041.275800005</c:v>
                </c:pt>
                <c:pt idx="126">
                  <c:v>78891369.606000006</c:v>
                </c:pt>
                <c:pt idx="127">
                  <c:v>79516697.936199993</c:v>
                </c:pt>
                <c:pt idx="128">
                  <c:v>80142026.266399994</c:v>
                </c:pt>
                <c:pt idx="129">
                  <c:v>80767354.596599996</c:v>
                </c:pt>
                <c:pt idx="130">
                  <c:v>81392682.926799998</c:v>
                </c:pt>
                <c:pt idx="131">
                  <c:v>82018011.256999999</c:v>
                </c:pt>
                <c:pt idx="132">
                  <c:v>82643339.587200001</c:v>
                </c:pt>
                <c:pt idx="133">
                  <c:v>83268667.917400002</c:v>
                </c:pt>
                <c:pt idx="134">
                  <c:v>83893996.247700006</c:v>
                </c:pt>
                <c:pt idx="135">
                  <c:v>84519324.577900007</c:v>
                </c:pt>
                <c:pt idx="136">
                  <c:v>85144652.908099994</c:v>
                </c:pt>
                <c:pt idx="137">
                  <c:v>85769981.238299996</c:v>
                </c:pt>
                <c:pt idx="138">
                  <c:v>86395309.568499997</c:v>
                </c:pt>
                <c:pt idx="139">
                  <c:v>87020637.898699999</c:v>
                </c:pt>
                <c:pt idx="140">
                  <c:v>87645966.2289</c:v>
                </c:pt>
                <c:pt idx="141">
                  <c:v>88271294.559100002</c:v>
                </c:pt>
                <c:pt idx="142">
                  <c:v>88896622.889300004</c:v>
                </c:pt>
                <c:pt idx="143">
                  <c:v>89521951.219500005</c:v>
                </c:pt>
                <c:pt idx="144">
                  <c:v>90147279.549700007</c:v>
                </c:pt>
                <c:pt idx="145">
                  <c:v>90772607.879899994</c:v>
                </c:pt>
                <c:pt idx="146">
                  <c:v>91397936.210099995</c:v>
                </c:pt>
                <c:pt idx="147">
                  <c:v>92023264.540299997</c:v>
                </c:pt>
                <c:pt idx="148">
                  <c:v>92648592.870499998</c:v>
                </c:pt>
                <c:pt idx="149">
                  <c:v>93273921.200800002</c:v>
                </c:pt>
                <c:pt idx="150">
                  <c:v>93899249.531000003</c:v>
                </c:pt>
                <c:pt idx="151">
                  <c:v>94524577.861200005</c:v>
                </c:pt>
                <c:pt idx="152">
                  <c:v>95149906.191400006</c:v>
                </c:pt>
                <c:pt idx="153">
                  <c:v>95775234.521599993</c:v>
                </c:pt>
                <c:pt idx="154">
                  <c:v>96400562.851799995</c:v>
                </c:pt>
                <c:pt idx="155">
                  <c:v>97025891.181999996</c:v>
                </c:pt>
                <c:pt idx="156">
                  <c:v>97651219.512199998</c:v>
                </c:pt>
                <c:pt idx="157">
                  <c:v>98276547.842399999</c:v>
                </c:pt>
                <c:pt idx="158">
                  <c:v>98901876.172600001</c:v>
                </c:pt>
                <c:pt idx="159">
                  <c:v>99527204.502800003</c:v>
                </c:pt>
                <c:pt idx="160">
                  <c:v>100152532.833</c:v>
                </c:pt>
                <c:pt idx="161">
                  <c:v>100777861.163</c:v>
                </c:pt>
                <c:pt idx="162">
                  <c:v>101403189.493</c:v>
                </c:pt>
                <c:pt idx="163">
                  <c:v>102028517.824</c:v>
                </c:pt>
                <c:pt idx="164">
                  <c:v>102653846.154</c:v>
                </c:pt>
                <c:pt idx="165">
                  <c:v>103279174.484</c:v>
                </c:pt>
                <c:pt idx="166">
                  <c:v>103904502.814</c:v>
                </c:pt>
                <c:pt idx="167">
                  <c:v>104529831.14399999</c:v>
                </c:pt>
                <c:pt idx="168">
                  <c:v>105155159.47499999</c:v>
                </c:pt>
                <c:pt idx="169">
                  <c:v>105780487.80500001</c:v>
                </c:pt>
                <c:pt idx="170">
                  <c:v>106405816.13500001</c:v>
                </c:pt>
                <c:pt idx="171">
                  <c:v>107031144.465</c:v>
                </c:pt>
                <c:pt idx="172">
                  <c:v>107656472.795</c:v>
                </c:pt>
                <c:pt idx="173">
                  <c:v>108281801.126</c:v>
                </c:pt>
                <c:pt idx="174">
                  <c:v>108907129.456</c:v>
                </c:pt>
                <c:pt idx="175">
                  <c:v>109532457.786</c:v>
                </c:pt>
                <c:pt idx="176">
                  <c:v>110157786.116</c:v>
                </c:pt>
                <c:pt idx="177">
                  <c:v>110783114.447</c:v>
                </c:pt>
                <c:pt idx="178">
                  <c:v>111408442.777</c:v>
                </c:pt>
                <c:pt idx="179">
                  <c:v>112033771.10699999</c:v>
                </c:pt>
                <c:pt idx="180">
                  <c:v>112659099.43700001</c:v>
                </c:pt>
                <c:pt idx="181">
                  <c:v>113284427.767</c:v>
                </c:pt>
                <c:pt idx="182">
                  <c:v>113909756.098</c:v>
                </c:pt>
                <c:pt idx="183">
                  <c:v>114535084.428</c:v>
                </c:pt>
                <c:pt idx="184">
                  <c:v>115160412.758</c:v>
                </c:pt>
                <c:pt idx="185">
                  <c:v>115785741.088</c:v>
                </c:pt>
                <c:pt idx="186">
                  <c:v>116411069.418</c:v>
                </c:pt>
                <c:pt idx="187">
                  <c:v>117036397.749</c:v>
                </c:pt>
                <c:pt idx="188">
                  <c:v>117661726.079</c:v>
                </c:pt>
                <c:pt idx="189">
                  <c:v>118287054.40899999</c:v>
                </c:pt>
                <c:pt idx="190">
                  <c:v>118912382.73899999</c:v>
                </c:pt>
                <c:pt idx="191">
                  <c:v>119537711.06900001</c:v>
                </c:pt>
                <c:pt idx="192">
                  <c:v>120163039.40000001</c:v>
                </c:pt>
                <c:pt idx="193">
                  <c:v>120788367.73</c:v>
                </c:pt>
                <c:pt idx="194">
                  <c:v>121413696.06</c:v>
                </c:pt>
                <c:pt idx="195">
                  <c:v>122039024.39</c:v>
                </c:pt>
                <c:pt idx="196">
                  <c:v>122664352.72</c:v>
                </c:pt>
                <c:pt idx="197">
                  <c:v>123289681.051</c:v>
                </c:pt>
                <c:pt idx="198">
                  <c:v>123915009.381</c:v>
                </c:pt>
                <c:pt idx="199">
                  <c:v>124540337.711</c:v>
                </c:pt>
                <c:pt idx="200">
                  <c:v>125165666.04099999</c:v>
                </c:pt>
                <c:pt idx="201">
                  <c:v>125790994.37100001</c:v>
                </c:pt>
                <c:pt idx="202">
                  <c:v>126416322.70200001</c:v>
                </c:pt>
                <c:pt idx="203">
                  <c:v>127041651.03200001</c:v>
                </c:pt>
                <c:pt idx="204">
                  <c:v>127666979.362</c:v>
                </c:pt>
                <c:pt idx="205">
                  <c:v>128292307.692</c:v>
                </c:pt>
                <c:pt idx="206">
                  <c:v>128917636.023</c:v>
                </c:pt>
                <c:pt idx="207">
                  <c:v>129542964.353</c:v>
                </c:pt>
                <c:pt idx="208">
                  <c:v>130168292.683</c:v>
                </c:pt>
                <c:pt idx="209">
                  <c:v>130793621.013</c:v>
                </c:pt>
                <c:pt idx="210">
                  <c:v>131418949.34299999</c:v>
                </c:pt>
                <c:pt idx="211">
                  <c:v>132044277.67399999</c:v>
                </c:pt>
                <c:pt idx="212">
                  <c:v>132669606.00399999</c:v>
                </c:pt>
                <c:pt idx="213">
                  <c:v>133294934.33400001</c:v>
                </c:pt>
                <c:pt idx="214">
                  <c:v>133920262.664</c:v>
                </c:pt>
                <c:pt idx="215">
                  <c:v>134545590.99399999</c:v>
                </c:pt>
                <c:pt idx="216">
                  <c:v>135170919.32499999</c:v>
                </c:pt>
                <c:pt idx="217">
                  <c:v>135796247.655</c:v>
                </c:pt>
                <c:pt idx="218">
                  <c:v>136421575.98500001</c:v>
                </c:pt>
                <c:pt idx="219">
                  <c:v>137046904.315</c:v>
                </c:pt>
                <c:pt idx="220">
                  <c:v>137672232.64500001</c:v>
                </c:pt>
                <c:pt idx="221">
                  <c:v>138297560.97600001</c:v>
                </c:pt>
                <c:pt idx="222">
                  <c:v>138922889.30599999</c:v>
                </c:pt>
                <c:pt idx="223">
                  <c:v>139548217.63600001</c:v>
                </c:pt>
                <c:pt idx="224">
                  <c:v>140173545.96599999</c:v>
                </c:pt>
                <c:pt idx="225">
                  <c:v>140798874.296</c:v>
                </c:pt>
                <c:pt idx="226">
                  <c:v>141424202.627</c:v>
                </c:pt>
                <c:pt idx="227">
                  <c:v>142049530.95699999</c:v>
                </c:pt>
                <c:pt idx="228">
                  <c:v>142674859.287</c:v>
                </c:pt>
                <c:pt idx="229">
                  <c:v>143300187.61700001</c:v>
                </c:pt>
                <c:pt idx="230">
                  <c:v>143925515.947</c:v>
                </c:pt>
                <c:pt idx="231">
                  <c:v>144550844.278</c:v>
                </c:pt>
                <c:pt idx="232">
                  <c:v>145176172.60800001</c:v>
                </c:pt>
                <c:pt idx="233">
                  <c:v>145801500.93799999</c:v>
                </c:pt>
                <c:pt idx="234">
                  <c:v>146426829.26800001</c:v>
                </c:pt>
                <c:pt idx="235">
                  <c:v>147052157.59799999</c:v>
                </c:pt>
                <c:pt idx="236">
                  <c:v>147677485.92899999</c:v>
                </c:pt>
                <c:pt idx="237">
                  <c:v>148302814.259</c:v>
                </c:pt>
                <c:pt idx="238">
                  <c:v>148928142.58899999</c:v>
                </c:pt>
                <c:pt idx="239">
                  <c:v>149553470.919</c:v>
                </c:pt>
                <c:pt idx="240">
                  <c:v>150178799.25</c:v>
                </c:pt>
                <c:pt idx="241">
                  <c:v>150804127.58000001</c:v>
                </c:pt>
                <c:pt idx="242">
                  <c:v>151429455.91</c:v>
                </c:pt>
                <c:pt idx="243">
                  <c:v>152054784.24000001</c:v>
                </c:pt>
                <c:pt idx="244">
                  <c:v>152680112.56999999</c:v>
                </c:pt>
                <c:pt idx="245">
                  <c:v>153305440.90099999</c:v>
                </c:pt>
                <c:pt idx="246">
                  <c:v>153930769.23100001</c:v>
                </c:pt>
                <c:pt idx="247">
                  <c:v>154556097.56099999</c:v>
                </c:pt>
                <c:pt idx="248">
                  <c:v>155181425.891</c:v>
                </c:pt>
                <c:pt idx="249">
                  <c:v>155806754.22099999</c:v>
                </c:pt>
                <c:pt idx="250">
                  <c:v>156432082.55199999</c:v>
                </c:pt>
                <c:pt idx="251">
                  <c:v>157057410.882</c:v>
                </c:pt>
                <c:pt idx="252">
                  <c:v>157682739.21200001</c:v>
                </c:pt>
                <c:pt idx="253">
                  <c:v>158308067.542</c:v>
                </c:pt>
                <c:pt idx="254">
                  <c:v>158933395.87200001</c:v>
                </c:pt>
                <c:pt idx="255">
                  <c:v>159558724.20300001</c:v>
                </c:pt>
                <c:pt idx="256">
                  <c:v>160184052.53299999</c:v>
                </c:pt>
                <c:pt idx="257">
                  <c:v>160809380.86300001</c:v>
                </c:pt>
                <c:pt idx="258">
                  <c:v>161434709.19299999</c:v>
                </c:pt>
                <c:pt idx="259">
                  <c:v>162060037.523</c:v>
                </c:pt>
                <c:pt idx="260">
                  <c:v>162685365.854</c:v>
                </c:pt>
                <c:pt idx="261">
                  <c:v>163310694.18399999</c:v>
                </c:pt>
                <c:pt idx="262">
                  <c:v>163936022.514</c:v>
                </c:pt>
                <c:pt idx="263">
                  <c:v>164561350.84400001</c:v>
                </c:pt>
                <c:pt idx="264">
                  <c:v>165186679.17399999</c:v>
                </c:pt>
                <c:pt idx="265">
                  <c:v>165812007.505</c:v>
                </c:pt>
                <c:pt idx="266">
                  <c:v>166437335.83500001</c:v>
                </c:pt>
                <c:pt idx="267">
                  <c:v>167062664.16499999</c:v>
                </c:pt>
                <c:pt idx="268">
                  <c:v>167687992.495</c:v>
                </c:pt>
                <c:pt idx="269">
                  <c:v>168313320.82600001</c:v>
                </c:pt>
                <c:pt idx="270">
                  <c:v>168938649.15599999</c:v>
                </c:pt>
                <c:pt idx="271">
                  <c:v>169563977.486</c:v>
                </c:pt>
                <c:pt idx="272">
                  <c:v>170189305.81600001</c:v>
                </c:pt>
                <c:pt idx="273">
                  <c:v>170814634.146</c:v>
                </c:pt>
                <c:pt idx="274">
                  <c:v>171439962.477</c:v>
                </c:pt>
                <c:pt idx="275">
                  <c:v>172065290.80700001</c:v>
                </c:pt>
                <c:pt idx="276">
                  <c:v>172690619.13699999</c:v>
                </c:pt>
                <c:pt idx="277">
                  <c:v>173315947.46700001</c:v>
                </c:pt>
                <c:pt idx="278">
                  <c:v>173941275.79699999</c:v>
                </c:pt>
                <c:pt idx="279">
                  <c:v>174566604.12799999</c:v>
                </c:pt>
                <c:pt idx="280">
                  <c:v>175191932.458</c:v>
                </c:pt>
                <c:pt idx="281">
                  <c:v>175817260.78799999</c:v>
                </c:pt>
                <c:pt idx="282">
                  <c:v>176442589.118</c:v>
                </c:pt>
                <c:pt idx="283">
                  <c:v>177067917.44800001</c:v>
                </c:pt>
                <c:pt idx="284">
                  <c:v>177693245.77900001</c:v>
                </c:pt>
                <c:pt idx="285">
                  <c:v>178318574.109</c:v>
                </c:pt>
                <c:pt idx="286">
                  <c:v>178943902.43900001</c:v>
                </c:pt>
                <c:pt idx="287">
                  <c:v>179569230.76899999</c:v>
                </c:pt>
                <c:pt idx="288">
                  <c:v>180194559.09900001</c:v>
                </c:pt>
                <c:pt idx="289">
                  <c:v>180819887.43000001</c:v>
                </c:pt>
                <c:pt idx="290">
                  <c:v>181445215.75999999</c:v>
                </c:pt>
                <c:pt idx="291">
                  <c:v>182070544.09</c:v>
                </c:pt>
                <c:pt idx="292">
                  <c:v>182695872.41999999</c:v>
                </c:pt>
                <c:pt idx="293">
                  <c:v>183321200.75</c:v>
                </c:pt>
                <c:pt idx="294">
                  <c:v>183946529.081</c:v>
                </c:pt>
                <c:pt idx="295">
                  <c:v>184571857.41100001</c:v>
                </c:pt>
                <c:pt idx="296">
                  <c:v>185197185.741</c:v>
                </c:pt>
                <c:pt idx="297">
                  <c:v>185822514.07100001</c:v>
                </c:pt>
                <c:pt idx="298">
                  <c:v>186447842.40200001</c:v>
                </c:pt>
                <c:pt idx="299">
                  <c:v>187073170.73199999</c:v>
                </c:pt>
                <c:pt idx="300">
                  <c:v>187698499.06200001</c:v>
                </c:pt>
                <c:pt idx="301">
                  <c:v>188323827.39199999</c:v>
                </c:pt>
                <c:pt idx="302">
                  <c:v>188949155.722</c:v>
                </c:pt>
                <c:pt idx="303">
                  <c:v>189574484.053</c:v>
                </c:pt>
                <c:pt idx="304">
                  <c:v>190199812.38299999</c:v>
                </c:pt>
                <c:pt idx="305">
                  <c:v>190825140.713</c:v>
                </c:pt>
                <c:pt idx="306">
                  <c:v>191450469.04300001</c:v>
                </c:pt>
                <c:pt idx="307">
                  <c:v>192075797.373</c:v>
                </c:pt>
                <c:pt idx="308">
                  <c:v>192701125.704</c:v>
                </c:pt>
                <c:pt idx="309">
                  <c:v>193326454.03400001</c:v>
                </c:pt>
                <c:pt idx="310">
                  <c:v>193951782.36399999</c:v>
                </c:pt>
                <c:pt idx="311">
                  <c:v>194577110.69400001</c:v>
                </c:pt>
                <c:pt idx="312">
                  <c:v>195202439.02399999</c:v>
                </c:pt>
                <c:pt idx="313">
                  <c:v>195827767.35499999</c:v>
                </c:pt>
                <c:pt idx="314">
                  <c:v>196453095.685</c:v>
                </c:pt>
                <c:pt idx="315">
                  <c:v>197078424.01499999</c:v>
                </c:pt>
                <c:pt idx="316">
                  <c:v>197703752.345</c:v>
                </c:pt>
                <c:pt idx="317">
                  <c:v>198329080.67500001</c:v>
                </c:pt>
                <c:pt idx="318">
                  <c:v>198954409.00600001</c:v>
                </c:pt>
                <c:pt idx="319">
                  <c:v>199579737.336</c:v>
                </c:pt>
                <c:pt idx="320">
                  <c:v>200205065.66600001</c:v>
                </c:pt>
                <c:pt idx="321">
                  <c:v>200830393.99599999</c:v>
                </c:pt>
                <c:pt idx="322">
                  <c:v>201455722.32600001</c:v>
                </c:pt>
                <c:pt idx="323">
                  <c:v>202081050.65700001</c:v>
                </c:pt>
                <c:pt idx="324">
                  <c:v>202706378.98699999</c:v>
                </c:pt>
                <c:pt idx="325">
                  <c:v>203331707.317</c:v>
                </c:pt>
                <c:pt idx="326">
                  <c:v>203957035.64700001</c:v>
                </c:pt>
                <c:pt idx="327">
                  <c:v>204582363.977</c:v>
                </c:pt>
                <c:pt idx="328">
                  <c:v>205207692.308</c:v>
                </c:pt>
                <c:pt idx="329">
                  <c:v>205833020.63800001</c:v>
                </c:pt>
                <c:pt idx="330">
                  <c:v>206458348.96799999</c:v>
                </c:pt>
                <c:pt idx="331">
                  <c:v>207083677.29800001</c:v>
                </c:pt>
                <c:pt idx="332">
                  <c:v>207709005.62900001</c:v>
                </c:pt>
                <c:pt idx="333">
                  <c:v>208334333.95899999</c:v>
                </c:pt>
                <c:pt idx="334">
                  <c:v>208959662.289</c:v>
                </c:pt>
                <c:pt idx="335">
                  <c:v>209584990.61899999</c:v>
                </c:pt>
                <c:pt idx="336">
                  <c:v>210210318.949</c:v>
                </c:pt>
                <c:pt idx="337">
                  <c:v>210835647.28</c:v>
                </c:pt>
                <c:pt idx="338">
                  <c:v>211460975.61000001</c:v>
                </c:pt>
                <c:pt idx="339">
                  <c:v>212086303.94</c:v>
                </c:pt>
                <c:pt idx="340">
                  <c:v>212711632.27000001</c:v>
                </c:pt>
                <c:pt idx="341">
                  <c:v>213336960.59999999</c:v>
                </c:pt>
                <c:pt idx="342">
                  <c:v>213962288.93099999</c:v>
                </c:pt>
                <c:pt idx="343">
                  <c:v>214587617.26100001</c:v>
                </c:pt>
                <c:pt idx="344">
                  <c:v>215212945.59099999</c:v>
                </c:pt>
                <c:pt idx="345">
                  <c:v>215838273.921</c:v>
                </c:pt>
                <c:pt idx="346">
                  <c:v>216463602.25099999</c:v>
                </c:pt>
                <c:pt idx="347">
                  <c:v>217088930.58199999</c:v>
                </c:pt>
                <c:pt idx="348">
                  <c:v>217714258.912</c:v>
                </c:pt>
                <c:pt idx="349">
                  <c:v>218339587.24200001</c:v>
                </c:pt>
                <c:pt idx="350">
                  <c:v>218964915.572</c:v>
                </c:pt>
                <c:pt idx="351">
                  <c:v>219590243.90200001</c:v>
                </c:pt>
                <c:pt idx="352">
                  <c:v>220215572.23300001</c:v>
                </c:pt>
                <c:pt idx="353">
                  <c:v>220840900.56299999</c:v>
                </c:pt>
                <c:pt idx="354">
                  <c:v>221466228.89300001</c:v>
                </c:pt>
                <c:pt idx="355">
                  <c:v>222091557.22299999</c:v>
                </c:pt>
                <c:pt idx="356">
                  <c:v>222716885.553</c:v>
                </c:pt>
                <c:pt idx="357">
                  <c:v>223342213.884</c:v>
                </c:pt>
                <c:pt idx="358">
                  <c:v>223967542.21399999</c:v>
                </c:pt>
                <c:pt idx="359">
                  <c:v>224592870.544</c:v>
                </c:pt>
                <c:pt idx="360">
                  <c:v>225218198.87400001</c:v>
                </c:pt>
                <c:pt idx="361">
                  <c:v>225843527.20500001</c:v>
                </c:pt>
                <c:pt idx="362">
                  <c:v>226468855.535</c:v>
                </c:pt>
                <c:pt idx="363">
                  <c:v>227094183.86500001</c:v>
                </c:pt>
                <c:pt idx="364">
                  <c:v>227719512.19499999</c:v>
                </c:pt>
                <c:pt idx="365">
                  <c:v>228344840.52500001</c:v>
                </c:pt>
                <c:pt idx="366">
                  <c:v>228970168.85600001</c:v>
                </c:pt>
                <c:pt idx="367">
                  <c:v>229595497.18599999</c:v>
                </c:pt>
                <c:pt idx="368">
                  <c:v>230220825.516</c:v>
                </c:pt>
                <c:pt idx="369">
                  <c:v>230846153.84599999</c:v>
                </c:pt>
                <c:pt idx="370">
                  <c:v>231471482.176</c:v>
                </c:pt>
                <c:pt idx="371">
                  <c:v>232096810.507</c:v>
                </c:pt>
                <c:pt idx="372">
                  <c:v>232722138.83700001</c:v>
                </c:pt>
                <c:pt idx="373">
                  <c:v>233347467.167</c:v>
                </c:pt>
                <c:pt idx="374">
                  <c:v>233972795.49700001</c:v>
                </c:pt>
                <c:pt idx="375">
                  <c:v>234598123.82699999</c:v>
                </c:pt>
                <c:pt idx="376">
                  <c:v>235223452.15799999</c:v>
                </c:pt>
                <c:pt idx="377">
                  <c:v>235848780.48800001</c:v>
                </c:pt>
                <c:pt idx="378">
                  <c:v>236474108.81799999</c:v>
                </c:pt>
                <c:pt idx="379">
                  <c:v>237099437.148</c:v>
                </c:pt>
                <c:pt idx="380">
                  <c:v>237724765.47799999</c:v>
                </c:pt>
                <c:pt idx="381">
                  <c:v>238350093.80899999</c:v>
                </c:pt>
                <c:pt idx="382">
                  <c:v>238975422.139</c:v>
                </c:pt>
                <c:pt idx="383">
                  <c:v>239600750.46900001</c:v>
                </c:pt>
                <c:pt idx="384">
                  <c:v>240226078.79899999</c:v>
                </c:pt>
                <c:pt idx="385">
                  <c:v>240851407.12900001</c:v>
                </c:pt>
                <c:pt idx="386">
                  <c:v>241476735.46000001</c:v>
                </c:pt>
                <c:pt idx="387">
                  <c:v>242102063.78999999</c:v>
                </c:pt>
                <c:pt idx="388">
                  <c:v>242727392.12</c:v>
                </c:pt>
                <c:pt idx="389">
                  <c:v>243352720.44999999</c:v>
                </c:pt>
                <c:pt idx="390">
                  <c:v>243978048.78</c:v>
                </c:pt>
                <c:pt idx="391">
                  <c:v>244603377.111</c:v>
                </c:pt>
                <c:pt idx="392">
                  <c:v>245228705.44100001</c:v>
                </c:pt>
                <c:pt idx="393">
                  <c:v>245854033.771</c:v>
                </c:pt>
                <c:pt idx="394">
                  <c:v>246479362.10100001</c:v>
                </c:pt>
                <c:pt idx="395">
                  <c:v>247104690.43200001</c:v>
                </c:pt>
                <c:pt idx="396">
                  <c:v>247730018.76199999</c:v>
                </c:pt>
                <c:pt idx="397">
                  <c:v>248355347.09200001</c:v>
                </c:pt>
                <c:pt idx="398">
                  <c:v>248980675.42199999</c:v>
                </c:pt>
                <c:pt idx="399">
                  <c:v>249606003.752</c:v>
                </c:pt>
                <c:pt idx="400">
                  <c:v>250231332.083</c:v>
                </c:pt>
                <c:pt idx="401">
                  <c:v>250856660.41299999</c:v>
                </c:pt>
                <c:pt idx="402">
                  <c:v>251481988.743</c:v>
                </c:pt>
                <c:pt idx="403">
                  <c:v>252107317.07300001</c:v>
                </c:pt>
                <c:pt idx="404">
                  <c:v>252732645.403</c:v>
                </c:pt>
                <c:pt idx="405">
                  <c:v>253357973.734</c:v>
                </c:pt>
                <c:pt idx="406">
                  <c:v>253983302.06400001</c:v>
                </c:pt>
                <c:pt idx="407">
                  <c:v>254608630.39399999</c:v>
                </c:pt>
                <c:pt idx="408">
                  <c:v>255233958.72400001</c:v>
                </c:pt>
                <c:pt idx="409">
                  <c:v>255859287.05399999</c:v>
                </c:pt>
                <c:pt idx="410">
                  <c:v>256484615.38499999</c:v>
                </c:pt>
                <c:pt idx="411">
                  <c:v>257109943.715</c:v>
                </c:pt>
                <c:pt idx="412">
                  <c:v>257735272.04499999</c:v>
                </c:pt>
                <c:pt idx="413">
                  <c:v>258360600.375</c:v>
                </c:pt>
                <c:pt idx="414">
                  <c:v>258985928.70500001</c:v>
                </c:pt>
                <c:pt idx="415">
                  <c:v>259611257.03600001</c:v>
                </c:pt>
                <c:pt idx="416">
                  <c:v>260236585.366</c:v>
                </c:pt>
                <c:pt idx="417">
                  <c:v>260861913.69600001</c:v>
                </c:pt>
                <c:pt idx="418">
                  <c:v>261487242.02599999</c:v>
                </c:pt>
                <c:pt idx="419">
                  <c:v>262112570.35600001</c:v>
                </c:pt>
                <c:pt idx="420">
                  <c:v>262737898.68700001</c:v>
                </c:pt>
                <c:pt idx="421">
                  <c:v>263363227.01699999</c:v>
                </c:pt>
                <c:pt idx="422">
                  <c:v>263988555.347</c:v>
                </c:pt>
                <c:pt idx="423">
                  <c:v>264613883.67699999</c:v>
                </c:pt>
                <c:pt idx="424">
                  <c:v>265239212.00799999</c:v>
                </c:pt>
                <c:pt idx="425">
                  <c:v>265864540.338</c:v>
                </c:pt>
                <c:pt idx="426">
                  <c:v>266489868.66800001</c:v>
                </c:pt>
                <c:pt idx="427">
                  <c:v>267115196.998</c:v>
                </c:pt>
                <c:pt idx="428">
                  <c:v>267740525.32800001</c:v>
                </c:pt>
                <c:pt idx="429">
                  <c:v>268365853.65900001</c:v>
                </c:pt>
                <c:pt idx="430">
                  <c:v>268991181.98900002</c:v>
                </c:pt>
                <c:pt idx="431">
                  <c:v>269616510.31900001</c:v>
                </c:pt>
                <c:pt idx="432">
                  <c:v>270241838.64899999</c:v>
                </c:pt>
                <c:pt idx="433">
                  <c:v>270867166.97899997</c:v>
                </c:pt>
                <c:pt idx="434">
                  <c:v>271492495.31</c:v>
                </c:pt>
                <c:pt idx="435">
                  <c:v>272117823.63999999</c:v>
                </c:pt>
                <c:pt idx="436">
                  <c:v>272743151.97000003</c:v>
                </c:pt>
                <c:pt idx="437">
                  <c:v>273368480.30000001</c:v>
                </c:pt>
                <c:pt idx="438">
                  <c:v>273993808.63</c:v>
                </c:pt>
                <c:pt idx="439">
                  <c:v>274619136.96100003</c:v>
                </c:pt>
                <c:pt idx="440">
                  <c:v>275244465.29100001</c:v>
                </c:pt>
                <c:pt idx="441">
                  <c:v>275869793.62099999</c:v>
                </c:pt>
                <c:pt idx="442">
                  <c:v>276495121.95099998</c:v>
                </c:pt>
                <c:pt idx="443">
                  <c:v>277120450.28100002</c:v>
                </c:pt>
                <c:pt idx="444">
                  <c:v>277745778.61199999</c:v>
                </c:pt>
                <c:pt idx="445">
                  <c:v>278371106.94199997</c:v>
                </c:pt>
                <c:pt idx="446">
                  <c:v>278996435.27200001</c:v>
                </c:pt>
                <c:pt idx="447">
                  <c:v>279621763.602</c:v>
                </c:pt>
                <c:pt idx="448">
                  <c:v>280247091.93199998</c:v>
                </c:pt>
                <c:pt idx="449">
                  <c:v>280872420.26300001</c:v>
                </c:pt>
                <c:pt idx="450">
                  <c:v>281497748.59299999</c:v>
                </c:pt>
                <c:pt idx="451">
                  <c:v>282123076.92299998</c:v>
                </c:pt>
                <c:pt idx="452">
                  <c:v>282748405.25300002</c:v>
                </c:pt>
                <c:pt idx="453">
                  <c:v>283373733.583</c:v>
                </c:pt>
                <c:pt idx="454">
                  <c:v>283999061.91399997</c:v>
                </c:pt>
                <c:pt idx="455">
                  <c:v>284624390.24400002</c:v>
                </c:pt>
                <c:pt idx="456">
                  <c:v>285249718.574</c:v>
                </c:pt>
                <c:pt idx="457">
                  <c:v>285875046.90399998</c:v>
                </c:pt>
                <c:pt idx="458">
                  <c:v>286500375.23500001</c:v>
                </c:pt>
                <c:pt idx="459">
                  <c:v>287125703.565</c:v>
                </c:pt>
                <c:pt idx="460">
                  <c:v>287751031.89499998</c:v>
                </c:pt>
                <c:pt idx="461">
                  <c:v>288376360.22500002</c:v>
                </c:pt>
                <c:pt idx="462">
                  <c:v>289001688.55500001</c:v>
                </c:pt>
                <c:pt idx="463">
                  <c:v>289627016.88599998</c:v>
                </c:pt>
                <c:pt idx="464">
                  <c:v>290252345.21600002</c:v>
                </c:pt>
                <c:pt idx="465">
                  <c:v>290877673.546</c:v>
                </c:pt>
                <c:pt idx="466">
                  <c:v>291503001.87599999</c:v>
                </c:pt>
                <c:pt idx="467">
                  <c:v>292128330.20599997</c:v>
                </c:pt>
                <c:pt idx="468">
                  <c:v>292753658.537</c:v>
                </c:pt>
                <c:pt idx="469">
                  <c:v>293378986.86699998</c:v>
                </c:pt>
                <c:pt idx="470">
                  <c:v>294004315.19700003</c:v>
                </c:pt>
                <c:pt idx="471">
                  <c:v>294629643.52700001</c:v>
                </c:pt>
                <c:pt idx="472">
                  <c:v>295254971.85699999</c:v>
                </c:pt>
                <c:pt idx="473">
                  <c:v>295880300.18800002</c:v>
                </c:pt>
                <c:pt idx="474">
                  <c:v>296505628.51800001</c:v>
                </c:pt>
                <c:pt idx="475">
                  <c:v>297130956.84799999</c:v>
                </c:pt>
                <c:pt idx="476">
                  <c:v>297756285.17799997</c:v>
                </c:pt>
                <c:pt idx="477">
                  <c:v>298381613.50800002</c:v>
                </c:pt>
                <c:pt idx="478">
                  <c:v>299006941.83899999</c:v>
                </c:pt>
                <c:pt idx="479">
                  <c:v>299632270.16900003</c:v>
                </c:pt>
                <c:pt idx="480">
                  <c:v>300257598.49900001</c:v>
                </c:pt>
                <c:pt idx="481">
                  <c:v>300882926.829</c:v>
                </c:pt>
                <c:pt idx="482">
                  <c:v>301508255.15899998</c:v>
                </c:pt>
                <c:pt idx="483">
                  <c:v>302133583.49000001</c:v>
                </c:pt>
                <c:pt idx="484">
                  <c:v>302758911.81999999</c:v>
                </c:pt>
                <c:pt idx="485">
                  <c:v>303384240.14999998</c:v>
                </c:pt>
                <c:pt idx="486">
                  <c:v>304009568.48000002</c:v>
                </c:pt>
                <c:pt idx="487">
                  <c:v>304634896.81099999</c:v>
                </c:pt>
                <c:pt idx="488">
                  <c:v>305260225.14099997</c:v>
                </c:pt>
                <c:pt idx="489">
                  <c:v>305885553.47100002</c:v>
                </c:pt>
                <c:pt idx="490">
                  <c:v>306510881.801</c:v>
                </c:pt>
                <c:pt idx="491">
                  <c:v>307136210.13099998</c:v>
                </c:pt>
                <c:pt idx="492">
                  <c:v>307761538.46200001</c:v>
                </c:pt>
                <c:pt idx="493">
                  <c:v>308386866.792</c:v>
                </c:pt>
                <c:pt idx="494">
                  <c:v>309012195.12199998</c:v>
                </c:pt>
                <c:pt idx="495">
                  <c:v>309637523.45200002</c:v>
                </c:pt>
                <c:pt idx="496">
                  <c:v>310262851.78200001</c:v>
                </c:pt>
                <c:pt idx="497">
                  <c:v>310888180.11299998</c:v>
                </c:pt>
                <c:pt idx="498">
                  <c:v>311513508.44300002</c:v>
                </c:pt>
                <c:pt idx="499">
                  <c:v>312138836.773</c:v>
                </c:pt>
                <c:pt idx="500">
                  <c:v>312764165.10299999</c:v>
                </c:pt>
                <c:pt idx="501">
                  <c:v>313389493.43300003</c:v>
                </c:pt>
                <c:pt idx="502">
                  <c:v>314014821.764</c:v>
                </c:pt>
                <c:pt idx="503">
                  <c:v>314640150.09399998</c:v>
                </c:pt>
                <c:pt idx="504">
                  <c:v>315265478.42400002</c:v>
                </c:pt>
                <c:pt idx="505">
                  <c:v>315890806.75400001</c:v>
                </c:pt>
                <c:pt idx="506">
                  <c:v>316516135.08399999</c:v>
                </c:pt>
                <c:pt idx="507">
                  <c:v>317141463.41500002</c:v>
                </c:pt>
                <c:pt idx="508">
                  <c:v>317766791.745</c:v>
                </c:pt>
                <c:pt idx="509">
                  <c:v>318392120.07499999</c:v>
                </c:pt>
                <c:pt idx="510">
                  <c:v>319017448.40499997</c:v>
                </c:pt>
                <c:pt idx="511">
                  <c:v>319642776.73500001</c:v>
                </c:pt>
                <c:pt idx="512">
                  <c:v>320268105.06599998</c:v>
                </c:pt>
                <c:pt idx="513">
                  <c:v>320893433.39600003</c:v>
                </c:pt>
                <c:pt idx="514">
                  <c:v>321518761.72600001</c:v>
                </c:pt>
                <c:pt idx="515">
                  <c:v>322144090.05599999</c:v>
                </c:pt>
                <c:pt idx="516">
                  <c:v>322769418.38599998</c:v>
                </c:pt>
                <c:pt idx="517">
                  <c:v>323394746.71700001</c:v>
                </c:pt>
                <c:pt idx="518">
                  <c:v>324020075.04699999</c:v>
                </c:pt>
                <c:pt idx="519">
                  <c:v>324645403.37699997</c:v>
                </c:pt>
                <c:pt idx="520">
                  <c:v>325270731.70700002</c:v>
                </c:pt>
                <c:pt idx="521">
                  <c:v>325896060.03799999</c:v>
                </c:pt>
                <c:pt idx="522">
                  <c:v>326521388.36799997</c:v>
                </c:pt>
                <c:pt idx="523">
                  <c:v>327146716.69800001</c:v>
                </c:pt>
                <c:pt idx="524">
                  <c:v>327772045.028</c:v>
                </c:pt>
                <c:pt idx="525">
                  <c:v>328397373.35799998</c:v>
                </c:pt>
                <c:pt idx="526">
                  <c:v>329022701.68900001</c:v>
                </c:pt>
                <c:pt idx="527">
                  <c:v>329648030.01899999</c:v>
                </c:pt>
                <c:pt idx="528">
                  <c:v>330273358.34899998</c:v>
                </c:pt>
                <c:pt idx="529">
                  <c:v>330898686.67900002</c:v>
                </c:pt>
                <c:pt idx="530">
                  <c:v>331524015.009</c:v>
                </c:pt>
                <c:pt idx="531">
                  <c:v>332149343.33999997</c:v>
                </c:pt>
                <c:pt idx="532">
                  <c:v>332774671.67000002</c:v>
                </c:pt>
                <c:pt idx="533">
                  <c:v>333400000</c:v>
                </c:pt>
                <c:pt idx="534">
                  <c:v>334025328.32999998</c:v>
                </c:pt>
                <c:pt idx="535">
                  <c:v>334650656.66000003</c:v>
                </c:pt>
                <c:pt idx="536">
                  <c:v>335275984.991</c:v>
                </c:pt>
                <c:pt idx="537">
                  <c:v>335901313.32099998</c:v>
                </c:pt>
                <c:pt idx="538">
                  <c:v>336526641.65100002</c:v>
                </c:pt>
                <c:pt idx="539">
                  <c:v>337151969.98100001</c:v>
                </c:pt>
                <c:pt idx="540">
                  <c:v>337777298.31099999</c:v>
                </c:pt>
                <c:pt idx="541">
                  <c:v>338402626.64200002</c:v>
                </c:pt>
                <c:pt idx="542">
                  <c:v>339027954.972</c:v>
                </c:pt>
                <c:pt idx="543">
                  <c:v>339653283.30199999</c:v>
                </c:pt>
                <c:pt idx="544">
                  <c:v>340278611.63200003</c:v>
                </c:pt>
                <c:pt idx="545">
                  <c:v>340903939.96200001</c:v>
                </c:pt>
                <c:pt idx="546">
                  <c:v>341529268.29299998</c:v>
                </c:pt>
                <c:pt idx="547">
                  <c:v>342154596.62300003</c:v>
                </c:pt>
                <c:pt idx="548">
                  <c:v>342779924.95300001</c:v>
                </c:pt>
                <c:pt idx="549">
                  <c:v>343405253.28299999</c:v>
                </c:pt>
                <c:pt idx="550">
                  <c:v>344030581.61400002</c:v>
                </c:pt>
                <c:pt idx="551">
                  <c:v>344655909.94400001</c:v>
                </c:pt>
                <c:pt idx="552">
                  <c:v>345281238.27399999</c:v>
                </c:pt>
                <c:pt idx="553">
                  <c:v>345906566.60399997</c:v>
                </c:pt>
                <c:pt idx="554">
                  <c:v>346531894.93400002</c:v>
                </c:pt>
                <c:pt idx="555">
                  <c:v>347157223.26499999</c:v>
                </c:pt>
                <c:pt idx="556">
                  <c:v>347782551.59500003</c:v>
                </c:pt>
                <c:pt idx="557">
                  <c:v>348407879.92500001</c:v>
                </c:pt>
                <c:pt idx="558">
                  <c:v>349033208.255</c:v>
                </c:pt>
                <c:pt idx="559">
                  <c:v>349658536.58499998</c:v>
                </c:pt>
                <c:pt idx="560">
                  <c:v>350283864.91600001</c:v>
                </c:pt>
                <c:pt idx="561">
                  <c:v>350909193.24599999</c:v>
                </c:pt>
                <c:pt idx="562">
                  <c:v>351534521.57599998</c:v>
                </c:pt>
                <c:pt idx="563">
                  <c:v>352159849.90600002</c:v>
                </c:pt>
                <c:pt idx="564">
                  <c:v>352785178.236</c:v>
                </c:pt>
                <c:pt idx="565">
                  <c:v>353410506.56699997</c:v>
                </c:pt>
                <c:pt idx="566">
                  <c:v>354035834.89700001</c:v>
                </c:pt>
                <c:pt idx="567">
                  <c:v>354661163.227</c:v>
                </c:pt>
                <c:pt idx="568">
                  <c:v>355286491.55699998</c:v>
                </c:pt>
                <c:pt idx="569">
                  <c:v>355911819.88700002</c:v>
                </c:pt>
                <c:pt idx="570">
                  <c:v>356537148.21799999</c:v>
                </c:pt>
                <c:pt idx="571">
                  <c:v>357162476.54799998</c:v>
                </c:pt>
                <c:pt idx="572">
                  <c:v>357787804.87800002</c:v>
                </c:pt>
                <c:pt idx="573">
                  <c:v>358413133.208</c:v>
                </c:pt>
                <c:pt idx="574">
                  <c:v>359038461.53799999</c:v>
                </c:pt>
                <c:pt idx="575">
                  <c:v>359663789.86900002</c:v>
                </c:pt>
                <c:pt idx="576">
                  <c:v>360289118.199</c:v>
                </c:pt>
                <c:pt idx="577">
                  <c:v>360914446.52899998</c:v>
                </c:pt>
                <c:pt idx="578">
                  <c:v>361539774.85900003</c:v>
                </c:pt>
                <c:pt idx="579">
                  <c:v>362165103.18900001</c:v>
                </c:pt>
                <c:pt idx="580">
                  <c:v>362790431.51999998</c:v>
                </c:pt>
                <c:pt idx="581">
                  <c:v>363415759.85000002</c:v>
                </c:pt>
                <c:pt idx="582">
                  <c:v>364041088.18000001</c:v>
                </c:pt>
                <c:pt idx="583">
                  <c:v>364666416.50999999</c:v>
                </c:pt>
                <c:pt idx="584">
                  <c:v>365291744.84100002</c:v>
                </c:pt>
                <c:pt idx="585">
                  <c:v>365917073.171</c:v>
                </c:pt>
                <c:pt idx="586">
                  <c:v>366542401.50099999</c:v>
                </c:pt>
                <c:pt idx="587">
                  <c:v>367167729.83099997</c:v>
                </c:pt>
                <c:pt idx="588">
                  <c:v>367793058.16100001</c:v>
                </c:pt>
                <c:pt idx="589">
                  <c:v>368418386.49199998</c:v>
                </c:pt>
                <c:pt idx="590">
                  <c:v>369043714.82200003</c:v>
                </c:pt>
                <c:pt idx="591">
                  <c:v>369669043.15200001</c:v>
                </c:pt>
                <c:pt idx="592">
                  <c:v>370294371.48199999</c:v>
                </c:pt>
                <c:pt idx="593">
                  <c:v>370919699.81199998</c:v>
                </c:pt>
                <c:pt idx="594">
                  <c:v>371545028.14300001</c:v>
                </c:pt>
                <c:pt idx="595">
                  <c:v>372170356.47299999</c:v>
                </c:pt>
                <c:pt idx="596">
                  <c:v>372795684.80299997</c:v>
                </c:pt>
                <c:pt idx="597">
                  <c:v>373421013.13300002</c:v>
                </c:pt>
                <c:pt idx="598">
                  <c:v>374046341.463</c:v>
                </c:pt>
                <c:pt idx="599">
                  <c:v>374671669.79400003</c:v>
                </c:pt>
                <c:pt idx="600">
                  <c:v>375296998.12400001</c:v>
                </c:pt>
                <c:pt idx="601">
                  <c:v>375922326.454</c:v>
                </c:pt>
                <c:pt idx="602">
                  <c:v>376547654.78399998</c:v>
                </c:pt>
                <c:pt idx="603">
                  <c:v>377172983.11400002</c:v>
                </c:pt>
                <c:pt idx="604">
                  <c:v>377798311.44499999</c:v>
                </c:pt>
                <c:pt idx="605">
                  <c:v>378423639.77499998</c:v>
                </c:pt>
                <c:pt idx="606">
                  <c:v>379048968.10500002</c:v>
                </c:pt>
                <c:pt idx="607">
                  <c:v>379674296.435</c:v>
                </c:pt>
                <c:pt idx="608">
                  <c:v>380299624.76499999</c:v>
                </c:pt>
                <c:pt idx="609">
                  <c:v>380924953.09600002</c:v>
                </c:pt>
                <c:pt idx="610">
                  <c:v>381550281.426</c:v>
                </c:pt>
                <c:pt idx="611">
                  <c:v>382175609.75599998</c:v>
                </c:pt>
                <c:pt idx="612">
                  <c:v>382800938.08600003</c:v>
                </c:pt>
                <c:pt idx="613">
                  <c:v>383426266.417</c:v>
                </c:pt>
                <c:pt idx="614">
                  <c:v>384051594.74699998</c:v>
                </c:pt>
                <c:pt idx="615">
                  <c:v>384676923.07700002</c:v>
                </c:pt>
                <c:pt idx="616">
                  <c:v>385302251.40700001</c:v>
                </c:pt>
                <c:pt idx="617">
                  <c:v>385927579.73699999</c:v>
                </c:pt>
                <c:pt idx="618">
                  <c:v>386552908.06800002</c:v>
                </c:pt>
                <c:pt idx="619">
                  <c:v>387178236.398</c:v>
                </c:pt>
                <c:pt idx="620">
                  <c:v>387803564.72799999</c:v>
                </c:pt>
                <c:pt idx="621">
                  <c:v>388428893.05800003</c:v>
                </c:pt>
                <c:pt idx="622">
                  <c:v>389054221.38800001</c:v>
                </c:pt>
                <c:pt idx="623">
                  <c:v>389679549.71899998</c:v>
                </c:pt>
                <c:pt idx="624">
                  <c:v>390304878.04900002</c:v>
                </c:pt>
                <c:pt idx="625">
                  <c:v>390930206.37900001</c:v>
                </c:pt>
                <c:pt idx="626">
                  <c:v>391555534.70899999</c:v>
                </c:pt>
                <c:pt idx="627">
                  <c:v>392180863.03899997</c:v>
                </c:pt>
                <c:pt idx="628">
                  <c:v>392806191.37</c:v>
                </c:pt>
                <c:pt idx="629">
                  <c:v>393431519.69999999</c:v>
                </c:pt>
                <c:pt idx="630">
                  <c:v>394056848.02999997</c:v>
                </c:pt>
                <c:pt idx="631">
                  <c:v>394682176.36000001</c:v>
                </c:pt>
                <c:pt idx="632">
                  <c:v>395307504.69</c:v>
                </c:pt>
                <c:pt idx="633">
                  <c:v>395932833.02100003</c:v>
                </c:pt>
                <c:pt idx="634">
                  <c:v>396558161.35100001</c:v>
                </c:pt>
                <c:pt idx="635">
                  <c:v>397183489.68099999</c:v>
                </c:pt>
                <c:pt idx="636">
                  <c:v>397808818.01099998</c:v>
                </c:pt>
                <c:pt idx="637">
                  <c:v>398434146.34100002</c:v>
                </c:pt>
                <c:pt idx="638">
                  <c:v>399059474.67199999</c:v>
                </c:pt>
                <c:pt idx="639">
                  <c:v>399684803.00199997</c:v>
                </c:pt>
                <c:pt idx="640">
                  <c:v>400310131.33200002</c:v>
                </c:pt>
                <c:pt idx="641">
                  <c:v>400935459.662</c:v>
                </c:pt>
                <c:pt idx="642">
                  <c:v>401560787.99199998</c:v>
                </c:pt>
                <c:pt idx="643">
                  <c:v>402186116.32300001</c:v>
                </c:pt>
                <c:pt idx="644">
                  <c:v>402811444.653</c:v>
                </c:pt>
                <c:pt idx="645">
                  <c:v>403436772.98299998</c:v>
                </c:pt>
                <c:pt idx="646">
                  <c:v>404062101.31300002</c:v>
                </c:pt>
                <c:pt idx="647">
                  <c:v>404687429.64399999</c:v>
                </c:pt>
                <c:pt idx="648">
                  <c:v>405312757.97399998</c:v>
                </c:pt>
                <c:pt idx="649">
                  <c:v>405938086.30400002</c:v>
                </c:pt>
                <c:pt idx="650">
                  <c:v>406563414.634</c:v>
                </c:pt>
                <c:pt idx="651">
                  <c:v>407188742.96399999</c:v>
                </c:pt>
                <c:pt idx="652">
                  <c:v>407814071.29500002</c:v>
                </c:pt>
                <c:pt idx="653">
                  <c:v>408439399.625</c:v>
                </c:pt>
                <c:pt idx="654">
                  <c:v>409064727.95499998</c:v>
                </c:pt>
                <c:pt idx="655">
                  <c:v>409690056.28500003</c:v>
                </c:pt>
                <c:pt idx="656">
                  <c:v>410315384.61500001</c:v>
                </c:pt>
                <c:pt idx="657">
                  <c:v>410940712.94599998</c:v>
                </c:pt>
                <c:pt idx="658">
                  <c:v>411566041.27600002</c:v>
                </c:pt>
                <c:pt idx="659">
                  <c:v>412191369.60600001</c:v>
                </c:pt>
                <c:pt idx="660">
                  <c:v>412816697.93599999</c:v>
                </c:pt>
                <c:pt idx="661">
                  <c:v>413442026.26599997</c:v>
                </c:pt>
                <c:pt idx="662">
                  <c:v>414067354.597</c:v>
                </c:pt>
                <c:pt idx="663">
                  <c:v>414692682.92699999</c:v>
                </c:pt>
                <c:pt idx="664">
                  <c:v>415318011.25700003</c:v>
                </c:pt>
                <c:pt idx="665">
                  <c:v>415943339.58700001</c:v>
                </c:pt>
                <c:pt idx="666">
                  <c:v>416568667.917</c:v>
                </c:pt>
                <c:pt idx="667">
                  <c:v>417193996.24800003</c:v>
                </c:pt>
                <c:pt idx="668">
                  <c:v>417819324.57800001</c:v>
                </c:pt>
                <c:pt idx="669">
                  <c:v>418444652.90799999</c:v>
                </c:pt>
                <c:pt idx="670">
                  <c:v>419069981.23799998</c:v>
                </c:pt>
                <c:pt idx="671">
                  <c:v>419695309.56800002</c:v>
                </c:pt>
                <c:pt idx="672">
                  <c:v>420320637.89899999</c:v>
                </c:pt>
                <c:pt idx="673">
                  <c:v>420945966.22899997</c:v>
                </c:pt>
                <c:pt idx="674">
                  <c:v>421571294.55900002</c:v>
                </c:pt>
                <c:pt idx="675">
                  <c:v>422196622.889</c:v>
                </c:pt>
                <c:pt idx="676">
                  <c:v>422821951.22000003</c:v>
                </c:pt>
                <c:pt idx="677">
                  <c:v>423447279.55000001</c:v>
                </c:pt>
                <c:pt idx="678">
                  <c:v>424072607.88</c:v>
                </c:pt>
                <c:pt idx="679">
                  <c:v>424697936.20999998</c:v>
                </c:pt>
                <c:pt idx="680">
                  <c:v>425323264.54000002</c:v>
                </c:pt>
                <c:pt idx="681">
                  <c:v>425948592.87099999</c:v>
                </c:pt>
                <c:pt idx="682">
                  <c:v>426573921.20099998</c:v>
                </c:pt>
                <c:pt idx="683">
                  <c:v>427199249.53100002</c:v>
                </c:pt>
                <c:pt idx="684">
                  <c:v>427824577.861</c:v>
                </c:pt>
                <c:pt idx="685">
                  <c:v>428449906.19099998</c:v>
                </c:pt>
                <c:pt idx="686">
                  <c:v>429075234.52200001</c:v>
                </c:pt>
                <c:pt idx="687">
                  <c:v>429700562.852</c:v>
                </c:pt>
                <c:pt idx="688">
                  <c:v>430325891.18199998</c:v>
                </c:pt>
                <c:pt idx="689">
                  <c:v>430951219.51200002</c:v>
                </c:pt>
                <c:pt idx="690">
                  <c:v>431576547.84200001</c:v>
                </c:pt>
                <c:pt idx="691">
                  <c:v>432201876.17299998</c:v>
                </c:pt>
                <c:pt idx="692">
                  <c:v>432827204.50300002</c:v>
                </c:pt>
                <c:pt idx="693">
                  <c:v>433452532.833</c:v>
                </c:pt>
                <c:pt idx="694">
                  <c:v>434077861.16299999</c:v>
                </c:pt>
                <c:pt idx="695">
                  <c:v>434703189.49299997</c:v>
                </c:pt>
                <c:pt idx="696">
                  <c:v>435328517.824</c:v>
                </c:pt>
                <c:pt idx="697">
                  <c:v>435953846.15399998</c:v>
                </c:pt>
                <c:pt idx="698">
                  <c:v>436579174.48400003</c:v>
                </c:pt>
                <c:pt idx="699">
                  <c:v>437204502.81400001</c:v>
                </c:pt>
                <c:pt idx="700">
                  <c:v>437829831.14399999</c:v>
                </c:pt>
                <c:pt idx="701">
                  <c:v>438455159.47500002</c:v>
                </c:pt>
                <c:pt idx="702">
                  <c:v>439080487.80500001</c:v>
                </c:pt>
                <c:pt idx="703">
                  <c:v>439705816.13499999</c:v>
                </c:pt>
                <c:pt idx="704">
                  <c:v>440331144.46499997</c:v>
                </c:pt>
                <c:pt idx="705">
                  <c:v>440956472.79500002</c:v>
                </c:pt>
                <c:pt idx="706">
                  <c:v>441581801.12599999</c:v>
                </c:pt>
                <c:pt idx="707">
                  <c:v>442207129.45599997</c:v>
                </c:pt>
                <c:pt idx="708">
                  <c:v>442832457.78600001</c:v>
                </c:pt>
                <c:pt idx="709">
                  <c:v>443457786.116</c:v>
                </c:pt>
                <c:pt idx="710">
                  <c:v>444083114.44700003</c:v>
                </c:pt>
                <c:pt idx="711">
                  <c:v>444708442.77700001</c:v>
                </c:pt>
                <c:pt idx="712">
                  <c:v>445333771.10699999</c:v>
                </c:pt>
                <c:pt idx="713">
                  <c:v>445959099.43699998</c:v>
                </c:pt>
                <c:pt idx="714">
                  <c:v>446584427.76700002</c:v>
                </c:pt>
                <c:pt idx="715">
                  <c:v>447209756.09799999</c:v>
                </c:pt>
                <c:pt idx="716">
                  <c:v>447835084.42799997</c:v>
                </c:pt>
                <c:pt idx="717">
                  <c:v>448460412.75800002</c:v>
                </c:pt>
                <c:pt idx="718">
                  <c:v>449085741.088</c:v>
                </c:pt>
                <c:pt idx="719">
                  <c:v>449711069.41799998</c:v>
                </c:pt>
                <c:pt idx="720">
                  <c:v>450336397.74900001</c:v>
                </c:pt>
                <c:pt idx="721">
                  <c:v>450961726.079</c:v>
                </c:pt>
                <c:pt idx="722">
                  <c:v>451587054.40899998</c:v>
                </c:pt>
                <c:pt idx="723">
                  <c:v>452212382.73900002</c:v>
                </c:pt>
                <c:pt idx="724">
                  <c:v>452837711.06900001</c:v>
                </c:pt>
                <c:pt idx="725">
                  <c:v>453463039.39999998</c:v>
                </c:pt>
                <c:pt idx="726">
                  <c:v>454088367.73000002</c:v>
                </c:pt>
                <c:pt idx="727">
                  <c:v>454713696.06</c:v>
                </c:pt>
                <c:pt idx="728">
                  <c:v>455339024.38999999</c:v>
                </c:pt>
                <c:pt idx="729">
                  <c:v>455964352.72000003</c:v>
                </c:pt>
                <c:pt idx="730">
                  <c:v>456589681.051</c:v>
                </c:pt>
                <c:pt idx="731">
                  <c:v>457215009.38099998</c:v>
                </c:pt>
                <c:pt idx="732">
                  <c:v>457840337.71100003</c:v>
                </c:pt>
                <c:pt idx="733">
                  <c:v>458465666.04100001</c:v>
                </c:pt>
                <c:pt idx="734">
                  <c:v>459090994.37099999</c:v>
                </c:pt>
                <c:pt idx="735">
                  <c:v>459716322.70200002</c:v>
                </c:pt>
                <c:pt idx="736">
                  <c:v>460341651.03200001</c:v>
                </c:pt>
                <c:pt idx="737">
                  <c:v>460966979.36199999</c:v>
                </c:pt>
                <c:pt idx="738">
                  <c:v>461592307.69199997</c:v>
                </c:pt>
                <c:pt idx="739">
                  <c:v>462217636.023</c:v>
                </c:pt>
                <c:pt idx="740">
                  <c:v>462842964.35299999</c:v>
                </c:pt>
                <c:pt idx="741">
                  <c:v>463468292.68300003</c:v>
                </c:pt>
                <c:pt idx="742">
                  <c:v>464093621.01300001</c:v>
                </c:pt>
                <c:pt idx="743">
                  <c:v>464718949.34299999</c:v>
                </c:pt>
                <c:pt idx="744">
                  <c:v>465344277.67400002</c:v>
                </c:pt>
                <c:pt idx="745">
                  <c:v>465969606.00400001</c:v>
                </c:pt>
                <c:pt idx="746">
                  <c:v>466594934.33399999</c:v>
                </c:pt>
                <c:pt idx="747">
                  <c:v>467220262.66399997</c:v>
                </c:pt>
                <c:pt idx="748">
                  <c:v>467845590.99400002</c:v>
                </c:pt>
                <c:pt idx="749">
                  <c:v>468470919.32499999</c:v>
                </c:pt>
                <c:pt idx="750">
                  <c:v>469096247.65499997</c:v>
                </c:pt>
                <c:pt idx="751">
                  <c:v>469721575.98500001</c:v>
                </c:pt>
                <c:pt idx="752">
                  <c:v>470346904.315</c:v>
                </c:pt>
                <c:pt idx="753">
                  <c:v>470972232.64499998</c:v>
                </c:pt>
                <c:pt idx="754">
                  <c:v>471597560.97600001</c:v>
                </c:pt>
                <c:pt idx="755">
                  <c:v>472222889.30599999</c:v>
                </c:pt>
                <c:pt idx="756">
                  <c:v>472848217.63599998</c:v>
                </c:pt>
                <c:pt idx="757">
                  <c:v>473473545.96600002</c:v>
                </c:pt>
                <c:pt idx="758">
                  <c:v>474098874.296</c:v>
                </c:pt>
                <c:pt idx="759">
                  <c:v>474724202.62699997</c:v>
                </c:pt>
                <c:pt idx="760">
                  <c:v>475349530.95700002</c:v>
                </c:pt>
                <c:pt idx="761">
                  <c:v>475974859.287</c:v>
                </c:pt>
                <c:pt idx="762">
                  <c:v>476600187.61699998</c:v>
                </c:pt>
                <c:pt idx="763">
                  <c:v>477225515.94700003</c:v>
                </c:pt>
                <c:pt idx="764">
                  <c:v>477850844.278</c:v>
                </c:pt>
                <c:pt idx="765">
                  <c:v>478476172.60799998</c:v>
                </c:pt>
                <c:pt idx="766">
                  <c:v>479101500.93800002</c:v>
                </c:pt>
                <c:pt idx="767">
                  <c:v>479726829.26800001</c:v>
                </c:pt>
                <c:pt idx="768">
                  <c:v>480352157.59799999</c:v>
                </c:pt>
                <c:pt idx="769">
                  <c:v>480977485.92900002</c:v>
                </c:pt>
                <c:pt idx="770">
                  <c:v>481602814.259</c:v>
                </c:pt>
                <c:pt idx="771">
                  <c:v>482228142.58899999</c:v>
                </c:pt>
                <c:pt idx="772">
                  <c:v>482853470.91900003</c:v>
                </c:pt>
                <c:pt idx="773">
                  <c:v>483478799.25</c:v>
                </c:pt>
                <c:pt idx="774">
                  <c:v>484104127.57999998</c:v>
                </c:pt>
                <c:pt idx="775">
                  <c:v>484729455.91000003</c:v>
                </c:pt>
                <c:pt idx="776">
                  <c:v>485354784.24000001</c:v>
                </c:pt>
                <c:pt idx="777">
                  <c:v>485980112.56999999</c:v>
                </c:pt>
                <c:pt idx="778">
                  <c:v>486605440.90100002</c:v>
                </c:pt>
                <c:pt idx="779">
                  <c:v>487230769.23100001</c:v>
                </c:pt>
                <c:pt idx="780">
                  <c:v>487856097.56099999</c:v>
                </c:pt>
                <c:pt idx="781">
                  <c:v>488481425.89099997</c:v>
                </c:pt>
                <c:pt idx="782">
                  <c:v>489106754.22100002</c:v>
                </c:pt>
                <c:pt idx="783">
                  <c:v>489732082.55199999</c:v>
                </c:pt>
                <c:pt idx="784">
                  <c:v>490357410.88200003</c:v>
                </c:pt>
                <c:pt idx="785">
                  <c:v>490982739.21200001</c:v>
                </c:pt>
                <c:pt idx="786">
                  <c:v>491608067.542</c:v>
                </c:pt>
                <c:pt idx="787">
                  <c:v>492233395.87199998</c:v>
                </c:pt>
                <c:pt idx="788">
                  <c:v>492858724.20300001</c:v>
                </c:pt>
                <c:pt idx="789">
                  <c:v>493484052.53299999</c:v>
                </c:pt>
                <c:pt idx="790">
                  <c:v>494109380.86299998</c:v>
                </c:pt>
                <c:pt idx="791">
                  <c:v>494734709.19300002</c:v>
                </c:pt>
                <c:pt idx="792">
                  <c:v>495360037.523</c:v>
                </c:pt>
                <c:pt idx="793">
                  <c:v>495985365.85399997</c:v>
                </c:pt>
                <c:pt idx="794">
                  <c:v>496610694.18400002</c:v>
                </c:pt>
                <c:pt idx="795">
                  <c:v>497236022.514</c:v>
                </c:pt>
                <c:pt idx="796">
                  <c:v>497861350.84399998</c:v>
                </c:pt>
                <c:pt idx="797">
                  <c:v>498486679.17400002</c:v>
                </c:pt>
                <c:pt idx="798">
                  <c:v>499112007.505</c:v>
                </c:pt>
                <c:pt idx="799">
                  <c:v>499737335.83499998</c:v>
                </c:pt>
                <c:pt idx="800">
                  <c:v>500362664.16500002</c:v>
                </c:pt>
                <c:pt idx="801">
                  <c:v>500987992.495</c:v>
                </c:pt>
                <c:pt idx="802">
                  <c:v>501613320.82599998</c:v>
                </c:pt>
                <c:pt idx="803">
                  <c:v>502238649.15600002</c:v>
                </c:pt>
                <c:pt idx="804">
                  <c:v>502863977.486</c:v>
                </c:pt>
                <c:pt idx="805">
                  <c:v>503489305.81599998</c:v>
                </c:pt>
                <c:pt idx="806">
                  <c:v>504114634.14600003</c:v>
                </c:pt>
                <c:pt idx="807">
                  <c:v>504739962.477</c:v>
                </c:pt>
                <c:pt idx="808">
                  <c:v>505365290.80699998</c:v>
                </c:pt>
                <c:pt idx="809">
                  <c:v>505990619.13700002</c:v>
                </c:pt>
                <c:pt idx="810">
                  <c:v>506615947.46700001</c:v>
                </c:pt>
                <c:pt idx="811">
                  <c:v>507241275.79699999</c:v>
                </c:pt>
                <c:pt idx="812">
                  <c:v>507866604.12800002</c:v>
                </c:pt>
                <c:pt idx="813">
                  <c:v>508491932.458</c:v>
                </c:pt>
                <c:pt idx="814">
                  <c:v>509117260.78799999</c:v>
                </c:pt>
                <c:pt idx="815">
                  <c:v>509742589.11799997</c:v>
                </c:pt>
                <c:pt idx="816">
                  <c:v>510367917.44800001</c:v>
                </c:pt>
                <c:pt idx="817">
                  <c:v>510993245.77899998</c:v>
                </c:pt>
                <c:pt idx="818">
                  <c:v>511618574.10900003</c:v>
                </c:pt>
                <c:pt idx="819">
                  <c:v>512243902.43900001</c:v>
                </c:pt>
                <c:pt idx="820">
                  <c:v>512869230.76899999</c:v>
                </c:pt>
                <c:pt idx="821">
                  <c:v>513494559.09899998</c:v>
                </c:pt>
                <c:pt idx="822">
                  <c:v>514119887.43000001</c:v>
                </c:pt>
                <c:pt idx="823">
                  <c:v>514745215.75999999</c:v>
                </c:pt>
                <c:pt idx="824">
                  <c:v>515370544.08999997</c:v>
                </c:pt>
                <c:pt idx="825">
                  <c:v>515995872.42000002</c:v>
                </c:pt>
                <c:pt idx="826">
                  <c:v>516621200.75</c:v>
                </c:pt>
                <c:pt idx="827">
                  <c:v>517246529.08099997</c:v>
                </c:pt>
                <c:pt idx="828">
                  <c:v>517871857.41100001</c:v>
                </c:pt>
                <c:pt idx="829">
                  <c:v>518497185.741</c:v>
                </c:pt>
                <c:pt idx="830">
                  <c:v>519122514.07099998</c:v>
                </c:pt>
                <c:pt idx="831">
                  <c:v>519747842.40200001</c:v>
                </c:pt>
                <c:pt idx="832">
                  <c:v>520373170.73199999</c:v>
                </c:pt>
                <c:pt idx="833">
                  <c:v>520998499.06199998</c:v>
                </c:pt>
                <c:pt idx="834">
                  <c:v>521623827.39200002</c:v>
                </c:pt>
                <c:pt idx="835">
                  <c:v>522249155.722</c:v>
                </c:pt>
                <c:pt idx="836">
                  <c:v>522874484.05299997</c:v>
                </c:pt>
                <c:pt idx="837">
                  <c:v>523499812.38300002</c:v>
                </c:pt>
                <c:pt idx="838">
                  <c:v>524125140.713</c:v>
                </c:pt>
                <c:pt idx="839">
                  <c:v>524750469.04299998</c:v>
                </c:pt>
                <c:pt idx="840">
                  <c:v>525375797.37300003</c:v>
                </c:pt>
                <c:pt idx="841">
                  <c:v>526001125.704</c:v>
                </c:pt>
                <c:pt idx="842">
                  <c:v>526626454.03399998</c:v>
                </c:pt>
                <c:pt idx="843">
                  <c:v>527251782.36400002</c:v>
                </c:pt>
                <c:pt idx="844">
                  <c:v>527877110.69400001</c:v>
                </c:pt>
                <c:pt idx="845">
                  <c:v>528502439.02399999</c:v>
                </c:pt>
                <c:pt idx="846">
                  <c:v>529127767.35500002</c:v>
                </c:pt>
                <c:pt idx="847">
                  <c:v>529753095.685</c:v>
                </c:pt>
                <c:pt idx="848">
                  <c:v>530378424.01499999</c:v>
                </c:pt>
                <c:pt idx="849">
                  <c:v>531003752.34500003</c:v>
                </c:pt>
                <c:pt idx="850">
                  <c:v>531629080.67500001</c:v>
                </c:pt>
                <c:pt idx="851">
                  <c:v>532254409.00599998</c:v>
                </c:pt>
                <c:pt idx="852">
                  <c:v>532879737.33600003</c:v>
                </c:pt>
                <c:pt idx="853">
                  <c:v>533505065.66600001</c:v>
                </c:pt>
                <c:pt idx="854">
                  <c:v>534130393.99599999</c:v>
                </c:pt>
                <c:pt idx="855">
                  <c:v>534755722.32599998</c:v>
                </c:pt>
                <c:pt idx="856">
                  <c:v>535381050.65700001</c:v>
                </c:pt>
                <c:pt idx="857">
                  <c:v>536006378.98699999</c:v>
                </c:pt>
                <c:pt idx="858">
                  <c:v>536631707.31699997</c:v>
                </c:pt>
                <c:pt idx="859">
                  <c:v>537257035.64699996</c:v>
                </c:pt>
                <c:pt idx="860">
                  <c:v>537882363.977</c:v>
                </c:pt>
                <c:pt idx="861">
                  <c:v>538507692.30799997</c:v>
                </c:pt>
                <c:pt idx="862">
                  <c:v>539133020.63800001</c:v>
                </c:pt>
                <c:pt idx="863">
                  <c:v>539758348.96800005</c:v>
                </c:pt>
                <c:pt idx="864">
                  <c:v>540383677.29799998</c:v>
                </c:pt>
                <c:pt idx="865">
                  <c:v>541009005.62899995</c:v>
                </c:pt>
                <c:pt idx="866">
                  <c:v>541634333.95899999</c:v>
                </c:pt>
                <c:pt idx="867">
                  <c:v>542259662.28900003</c:v>
                </c:pt>
                <c:pt idx="868">
                  <c:v>542884990.61899996</c:v>
                </c:pt>
                <c:pt idx="869">
                  <c:v>543510318.949</c:v>
                </c:pt>
                <c:pt idx="870">
                  <c:v>544135647.27999997</c:v>
                </c:pt>
                <c:pt idx="871">
                  <c:v>544760975.61000001</c:v>
                </c:pt>
                <c:pt idx="872">
                  <c:v>545386303.94000006</c:v>
                </c:pt>
                <c:pt idx="873">
                  <c:v>546011632.26999998</c:v>
                </c:pt>
                <c:pt idx="874">
                  <c:v>546636960.60000002</c:v>
                </c:pt>
                <c:pt idx="875">
                  <c:v>547262288.93099999</c:v>
                </c:pt>
                <c:pt idx="876">
                  <c:v>547887617.26100004</c:v>
                </c:pt>
                <c:pt idx="877">
                  <c:v>548512945.59099996</c:v>
                </c:pt>
                <c:pt idx="878">
                  <c:v>549138273.921</c:v>
                </c:pt>
                <c:pt idx="879">
                  <c:v>549763602.25100005</c:v>
                </c:pt>
                <c:pt idx="880">
                  <c:v>550388930.58200002</c:v>
                </c:pt>
                <c:pt idx="881">
                  <c:v>551014258.91199994</c:v>
                </c:pt>
                <c:pt idx="882">
                  <c:v>551639587.24199998</c:v>
                </c:pt>
                <c:pt idx="883">
                  <c:v>552264915.57200003</c:v>
                </c:pt>
                <c:pt idx="884">
                  <c:v>552890243.90199995</c:v>
                </c:pt>
                <c:pt idx="885">
                  <c:v>553515572.23300004</c:v>
                </c:pt>
                <c:pt idx="886">
                  <c:v>554140900.56299996</c:v>
                </c:pt>
                <c:pt idx="887">
                  <c:v>554766228.89300001</c:v>
                </c:pt>
                <c:pt idx="888">
                  <c:v>555391557.22300005</c:v>
                </c:pt>
                <c:pt idx="889">
                  <c:v>556016885.55299997</c:v>
                </c:pt>
                <c:pt idx="890">
                  <c:v>556642213.88399994</c:v>
                </c:pt>
                <c:pt idx="891">
                  <c:v>557267542.21399999</c:v>
                </c:pt>
                <c:pt idx="892">
                  <c:v>557892870.54400003</c:v>
                </c:pt>
                <c:pt idx="893">
                  <c:v>558518198.87399995</c:v>
                </c:pt>
                <c:pt idx="894">
                  <c:v>559143527.20500004</c:v>
                </c:pt>
                <c:pt idx="895">
                  <c:v>559768855.53499997</c:v>
                </c:pt>
                <c:pt idx="896">
                  <c:v>560394183.86500001</c:v>
                </c:pt>
                <c:pt idx="897">
                  <c:v>561019512.19500005</c:v>
                </c:pt>
                <c:pt idx="898">
                  <c:v>561644840.52499998</c:v>
                </c:pt>
                <c:pt idx="899">
                  <c:v>562270168.85599995</c:v>
                </c:pt>
                <c:pt idx="900">
                  <c:v>562895497.18599999</c:v>
                </c:pt>
                <c:pt idx="901">
                  <c:v>563520825.51600003</c:v>
                </c:pt>
                <c:pt idx="902">
                  <c:v>564146153.84599996</c:v>
                </c:pt>
                <c:pt idx="903">
                  <c:v>564771482.176</c:v>
                </c:pt>
                <c:pt idx="904">
                  <c:v>565396810.50699997</c:v>
                </c:pt>
                <c:pt idx="905">
                  <c:v>566022138.83700001</c:v>
                </c:pt>
                <c:pt idx="906">
                  <c:v>566647467.16700006</c:v>
                </c:pt>
                <c:pt idx="907">
                  <c:v>567272795.49699998</c:v>
                </c:pt>
                <c:pt idx="908">
                  <c:v>567898123.82700002</c:v>
                </c:pt>
                <c:pt idx="909">
                  <c:v>568523452.15799999</c:v>
                </c:pt>
                <c:pt idx="910">
                  <c:v>569148780.48800004</c:v>
                </c:pt>
                <c:pt idx="911">
                  <c:v>569774108.81799996</c:v>
                </c:pt>
                <c:pt idx="912">
                  <c:v>570399437.148</c:v>
                </c:pt>
                <c:pt idx="913">
                  <c:v>571024765.47800004</c:v>
                </c:pt>
                <c:pt idx="914">
                  <c:v>571650093.80900002</c:v>
                </c:pt>
                <c:pt idx="915">
                  <c:v>572275422.13900006</c:v>
                </c:pt>
                <c:pt idx="916">
                  <c:v>572900750.46899998</c:v>
                </c:pt>
                <c:pt idx="917">
                  <c:v>573526078.79900002</c:v>
                </c:pt>
                <c:pt idx="918">
                  <c:v>574151407.12899995</c:v>
                </c:pt>
                <c:pt idx="919">
                  <c:v>574776735.46000004</c:v>
                </c:pt>
                <c:pt idx="920">
                  <c:v>575402063.78999996</c:v>
                </c:pt>
                <c:pt idx="921">
                  <c:v>576027392.12</c:v>
                </c:pt>
                <c:pt idx="922">
                  <c:v>576652720.45000005</c:v>
                </c:pt>
                <c:pt idx="923">
                  <c:v>577278048.77999997</c:v>
                </c:pt>
                <c:pt idx="924">
                  <c:v>577903377.11099994</c:v>
                </c:pt>
                <c:pt idx="925">
                  <c:v>578528705.44099998</c:v>
                </c:pt>
                <c:pt idx="926">
                  <c:v>579154033.77100003</c:v>
                </c:pt>
                <c:pt idx="927">
                  <c:v>579779362.10099995</c:v>
                </c:pt>
                <c:pt idx="928">
                  <c:v>580404690.43200004</c:v>
                </c:pt>
                <c:pt idx="929">
                  <c:v>581030018.76199996</c:v>
                </c:pt>
                <c:pt idx="930">
                  <c:v>581655347.09200001</c:v>
                </c:pt>
                <c:pt idx="931">
                  <c:v>582280675.42200005</c:v>
                </c:pt>
                <c:pt idx="932">
                  <c:v>582906003.75199997</c:v>
                </c:pt>
                <c:pt idx="933">
                  <c:v>583531332.08299994</c:v>
                </c:pt>
                <c:pt idx="934">
                  <c:v>584156660.41299999</c:v>
                </c:pt>
                <c:pt idx="935">
                  <c:v>584781988.74300003</c:v>
                </c:pt>
                <c:pt idx="936">
                  <c:v>585407317.07299995</c:v>
                </c:pt>
                <c:pt idx="937">
                  <c:v>586032645.403</c:v>
                </c:pt>
                <c:pt idx="938">
                  <c:v>586657973.73399997</c:v>
                </c:pt>
                <c:pt idx="939">
                  <c:v>587283302.06400001</c:v>
                </c:pt>
                <c:pt idx="940">
                  <c:v>587908630.39400005</c:v>
                </c:pt>
                <c:pt idx="941">
                  <c:v>588533958.72399998</c:v>
                </c:pt>
                <c:pt idx="942">
                  <c:v>589159287.05400002</c:v>
                </c:pt>
                <c:pt idx="943">
                  <c:v>589784615.38499999</c:v>
                </c:pt>
                <c:pt idx="944">
                  <c:v>590409943.71500003</c:v>
                </c:pt>
                <c:pt idx="945">
                  <c:v>591035272.04499996</c:v>
                </c:pt>
                <c:pt idx="946">
                  <c:v>591660600.375</c:v>
                </c:pt>
                <c:pt idx="947">
                  <c:v>592285928.70500004</c:v>
                </c:pt>
                <c:pt idx="948">
                  <c:v>592911257.03600001</c:v>
                </c:pt>
                <c:pt idx="949">
                  <c:v>593536585.36600006</c:v>
                </c:pt>
                <c:pt idx="950">
                  <c:v>594161913.69599998</c:v>
                </c:pt>
                <c:pt idx="951">
                  <c:v>594787242.02600002</c:v>
                </c:pt>
                <c:pt idx="952">
                  <c:v>595412570.35599995</c:v>
                </c:pt>
                <c:pt idx="953">
                  <c:v>596037898.68700004</c:v>
                </c:pt>
                <c:pt idx="954">
                  <c:v>596663227.01699996</c:v>
                </c:pt>
                <c:pt idx="955">
                  <c:v>597288555.347</c:v>
                </c:pt>
                <c:pt idx="956">
                  <c:v>597913883.67700005</c:v>
                </c:pt>
                <c:pt idx="957">
                  <c:v>598539212.00800002</c:v>
                </c:pt>
                <c:pt idx="958">
                  <c:v>599164540.33800006</c:v>
                </c:pt>
                <c:pt idx="959">
                  <c:v>599789868.66799998</c:v>
                </c:pt>
                <c:pt idx="960">
                  <c:v>600415196.99800003</c:v>
                </c:pt>
                <c:pt idx="961">
                  <c:v>601040525.32799995</c:v>
                </c:pt>
                <c:pt idx="962">
                  <c:v>601665853.65900004</c:v>
                </c:pt>
                <c:pt idx="963">
                  <c:v>602291181.98899996</c:v>
                </c:pt>
                <c:pt idx="964">
                  <c:v>602916510.31900001</c:v>
                </c:pt>
                <c:pt idx="965">
                  <c:v>603541838.64900005</c:v>
                </c:pt>
                <c:pt idx="966">
                  <c:v>604167166.97899997</c:v>
                </c:pt>
                <c:pt idx="967">
                  <c:v>604792495.30999994</c:v>
                </c:pt>
                <c:pt idx="968">
                  <c:v>605417823.63999999</c:v>
                </c:pt>
                <c:pt idx="969">
                  <c:v>606043151.97000003</c:v>
                </c:pt>
                <c:pt idx="970">
                  <c:v>606668480.29999995</c:v>
                </c:pt>
                <c:pt idx="971">
                  <c:v>607293808.63</c:v>
                </c:pt>
                <c:pt idx="972">
                  <c:v>607919136.96099997</c:v>
                </c:pt>
                <c:pt idx="973">
                  <c:v>608544465.29100001</c:v>
                </c:pt>
                <c:pt idx="974">
                  <c:v>609169793.62100005</c:v>
                </c:pt>
                <c:pt idx="975">
                  <c:v>609795121.95099998</c:v>
                </c:pt>
                <c:pt idx="976">
                  <c:v>610420450.28100002</c:v>
                </c:pt>
                <c:pt idx="977">
                  <c:v>611045778.61199999</c:v>
                </c:pt>
                <c:pt idx="978">
                  <c:v>611671106.94200003</c:v>
                </c:pt>
                <c:pt idx="979">
                  <c:v>612296435.27199996</c:v>
                </c:pt>
                <c:pt idx="980">
                  <c:v>612921763.602</c:v>
                </c:pt>
                <c:pt idx="981">
                  <c:v>613547091.93200004</c:v>
                </c:pt>
                <c:pt idx="982">
                  <c:v>614172420.26300001</c:v>
                </c:pt>
                <c:pt idx="983">
                  <c:v>614797748.59300005</c:v>
                </c:pt>
                <c:pt idx="984">
                  <c:v>615423076.92299998</c:v>
                </c:pt>
                <c:pt idx="985">
                  <c:v>616048405.25300002</c:v>
                </c:pt>
                <c:pt idx="986">
                  <c:v>616673733.58299994</c:v>
                </c:pt>
                <c:pt idx="987">
                  <c:v>617299061.91400003</c:v>
                </c:pt>
                <c:pt idx="988">
                  <c:v>617924390.24399996</c:v>
                </c:pt>
                <c:pt idx="989">
                  <c:v>618549718.574</c:v>
                </c:pt>
                <c:pt idx="990">
                  <c:v>619175046.90400004</c:v>
                </c:pt>
                <c:pt idx="991">
                  <c:v>619800375.23500001</c:v>
                </c:pt>
                <c:pt idx="992">
                  <c:v>620425703.56500006</c:v>
                </c:pt>
                <c:pt idx="993">
                  <c:v>621051031.89499998</c:v>
                </c:pt>
                <c:pt idx="994">
                  <c:v>621676360.22500002</c:v>
                </c:pt>
                <c:pt idx="995">
                  <c:v>622301688.55499995</c:v>
                </c:pt>
                <c:pt idx="996">
                  <c:v>622927016.88600004</c:v>
                </c:pt>
                <c:pt idx="997">
                  <c:v>623552345.21599996</c:v>
                </c:pt>
                <c:pt idx="998">
                  <c:v>624177673.546</c:v>
                </c:pt>
                <c:pt idx="999">
                  <c:v>624803001.87600005</c:v>
                </c:pt>
                <c:pt idx="1000">
                  <c:v>625428330.20599997</c:v>
                </c:pt>
                <c:pt idx="1001">
                  <c:v>626053658.53699994</c:v>
                </c:pt>
                <c:pt idx="1002">
                  <c:v>626678986.86699998</c:v>
                </c:pt>
                <c:pt idx="1003">
                  <c:v>627304315.19700003</c:v>
                </c:pt>
                <c:pt idx="1004">
                  <c:v>627929643.52699995</c:v>
                </c:pt>
                <c:pt idx="1005">
                  <c:v>628554971.85699999</c:v>
                </c:pt>
                <c:pt idx="1006">
                  <c:v>629180300.18799996</c:v>
                </c:pt>
                <c:pt idx="1007">
                  <c:v>629805628.51800001</c:v>
                </c:pt>
                <c:pt idx="1008">
                  <c:v>630430956.84800005</c:v>
                </c:pt>
                <c:pt idx="1009">
                  <c:v>631056285.17799997</c:v>
                </c:pt>
                <c:pt idx="1010">
                  <c:v>631681613.50800002</c:v>
                </c:pt>
                <c:pt idx="1011">
                  <c:v>632306941.83899999</c:v>
                </c:pt>
                <c:pt idx="1012">
                  <c:v>632932270.16900003</c:v>
                </c:pt>
                <c:pt idx="1013">
                  <c:v>633557598.49899995</c:v>
                </c:pt>
                <c:pt idx="1014">
                  <c:v>634182926.829</c:v>
                </c:pt>
                <c:pt idx="1015">
                  <c:v>634808255.15900004</c:v>
                </c:pt>
                <c:pt idx="1016">
                  <c:v>635433583.49000001</c:v>
                </c:pt>
                <c:pt idx="1017">
                  <c:v>636058911.82000005</c:v>
                </c:pt>
                <c:pt idx="1018">
                  <c:v>636684240.14999998</c:v>
                </c:pt>
                <c:pt idx="1019">
                  <c:v>637309568.48000002</c:v>
                </c:pt>
                <c:pt idx="1020">
                  <c:v>637934896.81099999</c:v>
                </c:pt>
                <c:pt idx="1021">
                  <c:v>638560225.14100003</c:v>
                </c:pt>
                <c:pt idx="1022">
                  <c:v>639185553.47099996</c:v>
                </c:pt>
                <c:pt idx="1023">
                  <c:v>639810881.801</c:v>
                </c:pt>
                <c:pt idx="1024">
                  <c:v>640436210.13100004</c:v>
                </c:pt>
                <c:pt idx="1025">
                  <c:v>641061538.46200001</c:v>
                </c:pt>
                <c:pt idx="1026">
                  <c:v>641686866.79200006</c:v>
                </c:pt>
                <c:pt idx="1027">
                  <c:v>642312195.12199998</c:v>
                </c:pt>
                <c:pt idx="1028">
                  <c:v>642937523.45200002</c:v>
                </c:pt>
                <c:pt idx="1029">
                  <c:v>643562851.78199995</c:v>
                </c:pt>
                <c:pt idx="1030">
                  <c:v>644188180.11300004</c:v>
                </c:pt>
                <c:pt idx="1031">
                  <c:v>644813508.44299996</c:v>
                </c:pt>
                <c:pt idx="1032">
                  <c:v>645438836.773</c:v>
                </c:pt>
                <c:pt idx="1033">
                  <c:v>646064165.10300004</c:v>
                </c:pt>
                <c:pt idx="1034">
                  <c:v>646689493.43299997</c:v>
                </c:pt>
                <c:pt idx="1035">
                  <c:v>647314821.76400006</c:v>
                </c:pt>
                <c:pt idx="1036">
                  <c:v>647940150.09399998</c:v>
                </c:pt>
                <c:pt idx="1037">
                  <c:v>648565478.42400002</c:v>
                </c:pt>
                <c:pt idx="1038">
                  <c:v>649190806.75399995</c:v>
                </c:pt>
                <c:pt idx="1039">
                  <c:v>649816135.08399999</c:v>
                </c:pt>
                <c:pt idx="1040">
                  <c:v>650441463.41499996</c:v>
                </c:pt>
                <c:pt idx="1041">
                  <c:v>651066791.745</c:v>
                </c:pt>
                <c:pt idx="1042">
                  <c:v>651692120.07500005</c:v>
                </c:pt>
                <c:pt idx="1043">
                  <c:v>652317448.40499997</c:v>
                </c:pt>
                <c:pt idx="1044">
                  <c:v>652942776.73500001</c:v>
                </c:pt>
                <c:pt idx="1045">
                  <c:v>653568105.06599998</c:v>
                </c:pt>
                <c:pt idx="1046">
                  <c:v>654193433.39600003</c:v>
                </c:pt>
                <c:pt idx="1047">
                  <c:v>654818761.72599995</c:v>
                </c:pt>
                <c:pt idx="1048">
                  <c:v>655444090.05599999</c:v>
                </c:pt>
                <c:pt idx="1049">
                  <c:v>656069418.38600004</c:v>
                </c:pt>
                <c:pt idx="1050">
                  <c:v>656694746.71700001</c:v>
                </c:pt>
                <c:pt idx="1051">
                  <c:v>657320075.04700005</c:v>
                </c:pt>
                <c:pt idx="1052">
                  <c:v>657945403.37699997</c:v>
                </c:pt>
                <c:pt idx="1053">
                  <c:v>658570731.70700002</c:v>
                </c:pt>
                <c:pt idx="1054">
                  <c:v>659196060.03799999</c:v>
                </c:pt>
                <c:pt idx="1055">
                  <c:v>659821388.36800003</c:v>
                </c:pt>
                <c:pt idx="1056">
                  <c:v>660446716.69799995</c:v>
                </c:pt>
                <c:pt idx="1057">
                  <c:v>661072045.028</c:v>
                </c:pt>
                <c:pt idx="1058">
                  <c:v>661697373.35800004</c:v>
                </c:pt>
                <c:pt idx="1059">
                  <c:v>662322701.68900001</c:v>
                </c:pt>
                <c:pt idx="1060">
                  <c:v>662948030.01900005</c:v>
                </c:pt>
                <c:pt idx="1061">
                  <c:v>663573358.34899998</c:v>
                </c:pt>
                <c:pt idx="1062">
                  <c:v>664198686.67900002</c:v>
                </c:pt>
                <c:pt idx="1063">
                  <c:v>664824015.00899994</c:v>
                </c:pt>
                <c:pt idx="1064">
                  <c:v>665449343.34000003</c:v>
                </c:pt>
                <c:pt idx="1065">
                  <c:v>666074671.66999996</c:v>
                </c:pt>
                <c:pt idx="1066">
                  <c:v>666700000</c:v>
                </c:pt>
                <c:pt idx="1067">
                  <c:v>667325328.33000004</c:v>
                </c:pt>
                <c:pt idx="1068">
                  <c:v>667950656.65999997</c:v>
                </c:pt>
                <c:pt idx="1069">
                  <c:v>668575984.99100006</c:v>
                </c:pt>
                <c:pt idx="1070">
                  <c:v>669201313.32099998</c:v>
                </c:pt>
                <c:pt idx="1071">
                  <c:v>669826641.65100002</c:v>
                </c:pt>
                <c:pt idx="1072">
                  <c:v>670451969.98099995</c:v>
                </c:pt>
                <c:pt idx="1073">
                  <c:v>671077298.31099999</c:v>
                </c:pt>
                <c:pt idx="1074">
                  <c:v>671702626.64199996</c:v>
                </c:pt>
                <c:pt idx="1075">
                  <c:v>672327954.972</c:v>
                </c:pt>
                <c:pt idx="1076">
                  <c:v>672953283.30200005</c:v>
                </c:pt>
                <c:pt idx="1077">
                  <c:v>673578611.63199997</c:v>
                </c:pt>
                <c:pt idx="1078">
                  <c:v>674203939.96200001</c:v>
                </c:pt>
                <c:pt idx="1079">
                  <c:v>674829268.29299998</c:v>
                </c:pt>
                <c:pt idx="1080">
                  <c:v>675454596.62300003</c:v>
                </c:pt>
                <c:pt idx="1081">
                  <c:v>676079924.95299995</c:v>
                </c:pt>
                <c:pt idx="1082">
                  <c:v>676705253.28299999</c:v>
                </c:pt>
                <c:pt idx="1083">
                  <c:v>677330581.61399996</c:v>
                </c:pt>
                <c:pt idx="1084">
                  <c:v>677955909.94400001</c:v>
                </c:pt>
                <c:pt idx="1085">
                  <c:v>678581238.27400005</c:v>
                </c:pt>
                <c:pt idx="1086">
                  <c:v>679206566.60399997</c:v>
                </c:pt>
                <c:pt idx="1087">
                  <c:v>679831894.93400002</c:v>
                </c:pt>
                <c:pt idx="1088">
                  <c:v>680457223.26499999</c:v>
                </c:pt>
                <c:pt idx="1089">
                  <c:v>681082551.59500003</c:v>
                </c:pt>
                <c:pt idx="1090">
                  <c:v>681707879.92499995</c:v>
                </c:pt>
                <c:pt idx="1091">
                  <c:v>682333208.255</c:v>
                </c:pt>
                <c:pt idx="1092">
                  <c:v>682958536.58500004</c:v>
                </c:pt>
                <c:pt idx="1093">
                  <c:v>683583864.91600001</c:v>
                </c:pt>
                <c:pt idx="1094">
                  <c:v>684209193.24600005</c:v>
                </c:pt>
                <c:pt idx="1095">
                  <c:v>684834521.57599998</c:v>
                </c:pt>
                <c:pt idx="1096">
                  <c:v>685459849.90600002</c:v>
                </c:pt>
                <c:pt idx="1097">
                  <c:v>686085178.23599994</c:v>
                </c:pt>
                <c:pt idx="1098">
                  <c:v>686710506.56700003</c:v>
                </c:pt>
                <c:pt idx="1099">
                  <c:v>687335834.89699996</c:v>
                </c:pt>
                <c:pt idx="1100">
                  <c:v>687961163.227</c:v>
                </c:pt>
                <c:pt idx="1101">
                  <c:v>688586491.55700004</c:v>
                </c:pt>
                <c:pt idx="1102">
                  <c:v>689211819.88699996</c:v>
                </c:pt>
                <c:pt idx="1103">
                  <c:v>689837148.21800005</c:v>
                </c:pt>
                <c:pt idx="1104">
                  <c:v>690462476.54799998</c:v>
                </c:pt>
                <c:pt idx="1105">
                  <c:v>691087804.87800002</c:v>
                </c:pt>
                <c:pt idx="1106">
                  <c:v>691713133.20799994</c:v>
                </c:pt>
                <c:pt idx="1107">
                  <c:v>692338461.53799999</c:v>
                </c:pt>
                <c:pt idx="1108">
                  <c:v>692963789.86899996</c:v>
                </c:pt>
                <c:pt idx="1109">
                  <c:v>693589118.199</c:v>
                </c:pt>
                <c:pt idx="1110">
                  <c:v>694214446.52900004</c:v>
                </c:pt>
                <c:pt idx="1111">
                  <c:v>694839774.85899997</c:v>
                </c:pt>
                <c:pt idx="1112">
                  <c:v>695465103.18900001</c:v>
                </c:pt>
                <c:pt idx="1113">
                  <c:v>696090431.51999998</c:v>
                </c:pt>
                <c:pt idx="1114">
                  <c:v>696715759.85000002</c:v>
                </c:pt>
                <c:pt idx="1115">
                  <c:v>697341088.17999995</c:v>
                </c:pt>
                <c:pt idx="1116">
                  <c:v>697966416.50999999</c:v>
                </c:pt>
                <c:pt idx="1117">
                  <c:v>698591744.84099996</c:v>
                </c:pt>
                <c:pt idx="1118">
                  <c:v>699217073.171</c:v>
                </c:pt>
                <c:pt idx="1119">
                  <c:v>699842401.50100005</c:v>
                </c:pt>
                <c:pt idx="1120">
                  <c:v>700467729.83099997</c:v>
                </c:pt>
                <c:pt idx="1121">
                  <c:v>701093058.16100001</c:v>
                </c:pt>
                <c:pt idx="1122">
                  <c:v>701718386.49199998</c:v>
                </c:pt>
                <c:pt idx="1123">
                  <c:v>702343714.82200003</c:v>
                </c:pt>
                <c:pt idx="1124">
                  <c:v>702969043.15199995</c:v>
                </c:pt>
                <c:pt idx="1125">
                  <c:v>703594371.48199999</c:v>
                </c:pt>
                <c:pt idx="1126">
                  <c:v>704219699.81200004</c:v>
                </c:pt>
                <c:pt idx="1127">
                  <c:v>704845028.14300001</c:v>
                </c:pt>
                <c:pt idx="1128">
                  <c:v>705470356.47300005</c:v>
                </c:pt>
                <c:pt idx="1129">
                  <c:v>706095684.80299997</c:v>
                </c:pt>
                <c:pt idx="1130">
                  <c:v>706721013.13300002</c:v>
                </c:pt>
                <c:pt idx="1131">
                  <c:v>707346341.46300006</c:v>
                </c:pt>
                <c:pt idx="1132">
                  <c:v>707971669.79400003</c:v>
                </c:pt>
                <c:pt idx="1133">
                  <c:v>708596998.12399995</c:v>
                </c:pt>
                <c:pt idx="1134">
                  <c:v>709222326.454</c:v>
                </c:pt>
                <c:pt idx="1135">
                  <c:v>709847654.78400004</c:v>
                </c:pt>
                <c:pt idx="1136">
                  <c:v>710472983.11399996</c:v>
                </c:pt>
                <c:pt idx="1137">
                  <c:v>711098311.44500005</c:v>
                </c:pt>
                <c:pt idx="1138">
                  <c:v>711723639.77499998</c:v>
                </c:pt>
                <c:pt idx="1139">
                  <c:v>712348968.10500002</c:v>
                </c:pt>
                <c:pt idx="1140">
                  <c:v>712974296.43499994</c:v>
                </c:pt>
                <c:pt idx="1141">
                  <c:v>713599624.76499999</c:v>
                </c:pt>
                <c:pt idx="1142">
                  <c:v>714224953.09599996</c:v>
                </c:pt>
                <c:pt idx="1143">
                  <c:v>714850281.426</c:v>
                </c:pt>
                <c:pt idx="1144">
                  <c:v>715475609.75600004</c:v>
                </c:pt>
                <c:pt idx="1145">
                  <c:v>716100938.08599997</c:v>
                </c:pt>
                <c:pt idx="1146">
                  <c:v>716726266.41700006</c:v>
                </c:pt>
                <c:pt idx="1147">
                  <c:v>717351594.74699998</c:v>
                </c:pt>
                <c:pt idx="1148">
                  <c:v>717976923.07700002</c:v>
                </c:pt>
                <c:pt idx="1149">
                  <c:v>718602251.40699995</c:v>
                </c:pt>
                <c:pt idx="1150">
                  <c:v>719227579.73699999</c:v>
                </c:pt>
                <c:pt idx="1151">
                  <c:v>719852908.06799996</c:v>
                </c:pt>
                <c:pt idx="1152">
                  <c:v>720478236.398</c:v>
                </c:pt>
                <c:pt idx="1153">
                  <c:v>721103564.72800004</c:v>
                </c:pt>
                <c:pt idx="1154">
                  <c:v>721728893.05799997</c:v>
                </c:pt>
                <c:pt idx="1155">
                  <c:v>722354221.38800001</c:v>
                </c:pt>
                <c:pt idx="1156">
                  <c:v>722979549.71899998</c:v>
                </c:pt>
                <c:pt idx="1157">
                  <c:v>723604878.04900002</c:v>
                </c:pt>
                <c:pt idx="1158">
                  <c:v>724230206.37899995</c:v>
                </c:pt>
                <c:pt idx="1159">
                  <c:v>724855534.70899999</c:v>
                </c:pt>
                <c:pt idx="1160">
                  <c:v>725480863.03900003</c:v>
                </c:pt>
                <c:pt idx="1161">
                  <c:v>726106191.37</c:v>
                </c:pt>
                <c:pt idx="1162">
                  <c:v>726731519.70000005</c:v>
                </c:pt>
                <c:pt idx="1163">
                  <c:v>727356848.02999997</c:v>
                </c:pt>
                <c:pt idx="1164">
                  <c:v>727982176.36000001</c:v>
                </c:pt>
                <c:pt idx="1165">
                  <c:v>728607504.69000006</c:v>
                </c:pt>
                <c:pt idx="1166">
                  <c:v>729232833.02100003</c:v>
                </c:pt>
                <c:pt idx="1167">
                  <c:v>729858161.35099995</c:v>
                </c:pt>
                <c:pt idx="1168">
                  <c:v>730483489.68099999</c:v>
                </c:pt>
                <c:pt idx="1169">
                  <c:v>731108818.01100004</c:v>
                </c:pt>
                <c:pt idx="1170">
                  <c:v>731734146.34099996</c:v>
                </c:pt>
                <c:pt idx="1171">
                  <c:v>732359474.67200005</c:v>
                </c:pt>
                <c:pt idx="1172">
                  <c:v>732984803.00199997</c:v>
                </c:pt>
                <c:pt idx="1173">
                  <c:v>733610131.33200002</c:v>
                </c:pt>
                <c:pt idx="1174">
                  <c:v>734235459.66199994</c:v>
                </c:pt>
                <c:pt idx="1175">
                  <c:v>734860787.99199998</c:v>
                </c:pt>
                <c:pt idx="1176">
                  <c:v>735486116.32299995</c:v>
                </c:pt>
                <c:pt idx="1177">
                  <c:v>736111444.653</c:v>
                </c:pt>
                <c:pt idx="1178">
                  <c:v>736736772.98300004</c:v>
                </c:pt>
                <c:pt idx="1179">
                  <c:v>737362101.31299996</c:v>
                </c:pt>
                <c:pt idx="1180">
                  <c:v>737987429.64400005</c:v>
                </c:pt>
                <c:pt idx="1181">
                  <c:v>738612757.97399998</c:v>
                </c:pt>
                <c:pt idx="1182">
                  <c:v>739238086.30400002</c:v>
                </c:pt>
                <c:pt idx="1183">
                  <c:v>739863414.63399994</c:v>
                </c:pt>
                <c:pt idx="1184">
                  <c:v>740488742.96399999</c:v>
                </c:pt>
                <c:pt idx="1185">
                  <c:v>741114071.29499996</c:v>
                </c:pt>
                <c:pt idx="1186">
                  <c:v>741739399.625</c:v>
                </c:pt>
                <c:pt idx="1187">
                  <c:v>742364727.95500004</c:v>
                </c:pt>
                <c:pt idx="1188">
                  <c:v>742990056.28499997</c:v>
                </c:pt>
                <c:pt idx="1189">
                  <c:v>743615384.61500001</c:v>
                </c:pt>
                <c:pt idx="1190">
                  <c:v>744240712.94599998</c:v>
                </c:pt>
                <c:pt idx="1191">
                  <c:v>744866041.27600002</c:v>
                </c:pt>
                <c:pt idx="1192">
                  <c:v>745491369.60599995</c:v>
                </c:pt>
                <c:pt idx="1193">
                  <c:v>746116697.93599999</c:v>
                </c:pt>
                <c:pt idx="1194">
                  <c:v>746742026.26600003</c:v>
                </c:pt>
                <c:pt idx="1195">
                  <c:v>747367354.597</c:v>
                </c:pt>
                <c:pt idx="1196">
                  <c:v>747992682.92700005</c:v>
                </c:pt>
                <c:pt idx="1197">
                  <c:v>748618011.25699997</c:v>
                </c:pt>
                <c:pt idx="1198">
                  <c:v>749243339.58700001</c:v>
                </c:pt>
                <c:pt idx="1199">
                  <c:v>749868667.91700006</c:v>
                </c:pt>
                <c:pt idx="1200">
                  <c:v>750493996.24800003</c:v>
                </c:pt>
                <c:pt idx="1201">
                  <c:v>751119324.57799995</c:v>
                </c:pt>
                <c:pt idx="1202">
                  <c:v>751744652.90799999</c:v>
                </c:pt>
                <c:pt idx="1203">
                  <c:v>752369981.23800004</c:v>
                </c:pt>
                <c:pt idx="1204">
                  <c:v>752995309.56799996</c:v>
                </c:pt>
                <c:pt idx="1205">
                  <c:v>753620637.89900005</c:v>
                </c:pt>
                <c:pt idx="1206">
                  <c:v>754245966.22899997</c:v>
                </c:pt>
                <c:pt idx="1207">
                  <c:v>754871294.55900002</c:v>
                </c:pt>
                <c:pt idx="1208">
                  <c:v>755496622.88900006</c:v>
                </c:pt>
                <c:pt idx="1209">
                  <c:v>756121951.22000003</c:v>
                </c:pt>
                <c:pt idx="1210">
                  <c:v>756747279.54999995</c:v>
                </c:pt>
                <c:pt idx="1211">
                  <c:v>757372607.88</c:v>
                </c:pt>
                <c:pt idx="1212">
                  <c:v>757997936.21000004</c:v>
                </c:pt>
                <c:pt idx="1213">
                  <c:v>758623264.53999996</c:v>
                </c:pt>
                <c:pt idx="1214">
                  <c:v>759248592.87100005</c:v>
                </c:pt>
                <c:pt idx="1215">
                  <c:v>759873921.20099998</c:v>
                </c:pt>
                <c:pt idx="1216">
                  <c:v>760499249.53100002</c:v>
                </c:pt>
                <c:pt idx="1217">
                  <c:v>761124577.86099994</c:v>
                </c:pt>
                <c:pt idx="1218">
                  <c:v>761749906.19099998</c:v>
                </c:pt>
                <c:pt idx="1219">
                  <c:v>762375234.52199996</c:v>
                </c:pt>
                <c:pt idx="1220">
                  <c:v>763000562.852</c:v>
                </c:pt>
                <c:pt idx="1221">
                  <c:v>763625891.18200004</c:v>
                </c:pt>
                <c:pt idx="1222">
                  <c:v>764251219.51199996</c:v>
                </c:pt>
                <c:pt idx="1223">
                  <c:v>764876547.84200001</c:v>
                </c:pt>
                <c:pt idx="1224">
                  <c:v>765501876.17299998</c:v>
                </c:pt>
                <c:pt idx="1225">
                  <c:v>766127204.50300002</c:v>
                </c:pt>
                <c:pt idx="1226">
                  <c:v>766752532.83299994</c:v>
                </c:pt>
                <c:pt idx="1227">
                  <c:v>767377861.16299999</c:v>
                </c:pt>
                <c:pt idx="1228">
                  <c:v>768003189.49300003</c:v>
                </c:pt>
                <c:pt idx="1229">
                  <c:v>768628517.824</c:v>
                </c:pt>
                <c:pt idx="1230">
                  <c:v>769253846.15400004</c:v>
                </c:pt>
                <c:pt idx="1231">
                  <c:v>769879174.48399997</c:v>
                </c:pt>
                <c:pt idx="1232">
                  <c:v>770504502.81400001</c:v>
                </c:pt>
                <c:pt idx="1233">
                  <c:v>771129831.14400005</c:v>
                </c:pt>
                <c:pt idx="1234">
                  <c:v>771755159.47500002</c:v>
                </c:pt>
                <c:pt idx="1235">
                  <c:v>772380487.80499995</c:v>
                </c:pt>
                <c:pt idx="1236">
                  <c:v>773005816.13499999</c:v>
                </c:pt>
                <c:pt idx="1237">
                  <c:v>773631144.46500003</c:v>
                </c:pt>
                <c:pt idx="1238">
                  <c:v>774256472.79499996</c:v>
                </c:pt>
                <c:pt idx="1239">
                  <c:v>774881801.12600005</c:v>
                </c:pt>
                <c:pt idx="1240">
                  <c:v>775507129.45599997</c:v>
                </c:pt>
                <c:pt idx="1241">
                  <c:v>776132457.78600001</c:v>
                </c:pt>
                <c:pt idx="1242">
                  <c:v>776757786.11600006</c:v>
                </c:pt>
                <c:pt idx="1243">
                  <c:v>777383114.44700003</c:v>
                </c:pt>
                <c:pt idx="1244">
                  <c:v>778008442.77699995</c:v>
                </c:pt>
                <c:pt idx="1245">
                  <c:v>778633771.10699999</c:v>
                </c:pt>
                <c:pt idx="1246">
                  <c:v>779259099.43700004</c:v>
                </c:pt>
                <c:pt idx="1247">
                  <c:v>779884427.76699996</c:v>
                </c:pt>
                <c:pt idx="1248">
                  <c:v>780509756.09800005</c:v>
                </c:pt>
                <c:pt idx="1249">
                  <c:v>781135084.42799997</c:v>
                </c:pt>
                <c:pt idx="1250">
                  <c:v>781760412.75800002</c:v>
                </c:pt>
                <c:pt idx="1251">
                  <c:v>782385741.08800006</c:v>
                </c:pt>
                <c:pt idx="1252">
                  <c:v>783011069.41799998</c:v>
                </c:pt>
                <c:pt idx="1253">
                  <c:v>783636397.74899995</c:v>
                </c:pt>
                <c:pt idx="1254">
                  <c:v>784261726.079</c:v>
                </c:pt>
                <c:pt idx="1255">
                  <c:v>784887054.40900004</c:v>
                </c:pt>
                <c:pt idx="1256">
                  <c:v>785512382.73899996</c:v>
                </c:pt>
                <c:pt idx="1257">
                  <c:v>786137711.06900001</c:v>
                </c:pt>
                <c:pt idx="1258">
                  <c:v>786763039.39999998</c:v>
                </c:pt>
                <c:pt idx="1259">
                  <c:v>787388367.73000002</c:v>
                </c:pt>
                <c:pt idx="1260">
                  <c:v>788013696.05999994</c:v>
                </c:pt>
                <c:pt idx="1261">
                  <c:v>788639024.38999999</c:v>
                </c:pt>
                <c:pt idx="1262">
                  <c:v>789264352.72000003</c:v>
                </c:pt>
                <c:pt idx="1263">
                  <c:v>789889681.051</c:v>
                </c:pt>
                <c:pt idx="1264">
                  <c:v>790515009.38100004</c:v>
                </c:pt>
                <c:pt idx="1265">
                  <c:v>791140337.71099997</c:v>
                </c:pt>
                <c:pt idx="1266">
                  <c:v>791765666.04100001</c:v>
                </c:pt>
                <c:pt idx="1267">
                  <c:v>792390994.37100005</c:v>
                </c:pt>
                <c:pt idx="1268">
                  <c:v>793016322.70200002</c:v>
                </c:pt>
                <c:pt idx="1269">
                  <c:v>793641651.03199995</c:v>
                </c:pt>
                <c:pt idx="1270">
                  <c:v>794266979.36199999</c:v>
                </c:pt>
                <c:pt idx="1271">
                  <c:v>794892307.69200003</c:v>
                </c:pt>
                <c:pt idx="1272">
                  <c:v>795517636.023</c:v>
                </c:pt>
                <c:pt idx="1273">
                  <c:v>796142964.35300004</c:v>
                </c:pt>
                <c:pt idx="1274">
                  <c:v>796768292.68299997</c:v>
                </c:pt>
                <c:pt idx="1275">
                  <c:v>797393621.01300001</c:v>
                </c:pt>
                <c:pt idx="1276">
                  <c:v>798018949.34300005</c:v>
                </c:pt>
                <c:pt idx="1277">
                  <c:v>798644277.67400002</c:v>
                </c:pt>
                <c:pt idx="1278">
                  <c:v>799269606.00399995</c:v>
                </c:pt>
                <c:pt idx="1279">
                  <c:v>799894934.33399999</c:v>
                </c:pt>
                <c:pt idx="1280">
                  <c:v>800520262.66400003</c:v>
                </c:pt>
                <c:pt idx="1281">
                  <c:v>801145590.99399996</c:v>
                </c:pt>
                <c:pt idx="1282">
                  <c:v>801770919.32500005</c:v>
                </c:pt>
                <c:pt idx="1283">
                  <c:v>802396247.65499997</c:v>
                </c:pt>
                <c:pt idx="1284">
                  <c:v>803021575.98500001</c:v>
                </c:pt>
                <c:pt idx="1285">
                  <c:v>803646904.31500006</c:v>
                </c:pt>
                <c:pt idx="1286">
                  <c:v>804272232.64499998</c:v>
                </c:pt>
                <c:pt idx="1287">
                  <c:v>804897560.97599995</c:v>
                </c:pt>
                <c:pt idx="1288">
                  <c:v>805522889.30599999</c:v>
                </c:pt>
                <c:pt idx="1289">
                  <c:v>806148217.63600004</c:v>
                </c:pt>
                <c:pt idx="1290">
                  <c:v>806773545.96599996</c:v>
                </c:pt>
                <c:pt idx="1291">
                  <c:v>807398874.296</c:v>
                </c:pt>
                <c:pt idx="1292">
                  <c:v>808024202.62699997</c:v>
                </c:pt>
                <c:pt idx="1293">
                  <c:v>808649530.95700002</c:v>
                </c:pt>
                <c:pt idx="1294">
                  <c:v>809274859.28699994</c:v>
                </c:pt>
                <c:pt idx="1295">
                  <c:v>809900187.61699998</c:v>
                </c:pt>
                <c:pt idx="1296">
                  <c:v>810525515.94700003</c:v>
                </c:pt>
                <c:pt idx="1297">
                  <c:v>811150844.278</c:v>
                </c:pt>
                <c:pt idx="1298">
                  <c:v>811776172.60800004</c:v>
                </c:pt>
                <c:pt idx="1299">
                  <c:v>812401500.93799996</c:v>
                </c:pt>
                <c:pt idx="1300">
                  <c:v>813026829.26800001</c:v>
                </c:pt>
                <c:pt idx="1301">
                  <c:v>813652157.59800005</c:v>
                </c:pt>
                <c:pt idx="1302">
                  <c:v>814277485.92900002</c:v>
                </c:pt>
                <c:pt idx="1303">
                  <c:v>814902814.25899994</c:v>
                </c:pt>
                <c:pt idx="1304">
                  <c:v>815528142.58899999</c:v>
                </c:pt>
                <c:pt idx="1305">
                  <c:v>816153470.91900003</c:v>
                </c:pt>
                <c:pt idx="1306">
                  <c:v>816778799.25</c:v>
                </c:pt>
                <c:pt idx="1307">
                  <c:v>817404127.58000004</c:v>
                </c:pt>
                <c:pt idx="1308">
                  <c:v>818029455.90999997</c:v>
                </c:pt>
                <c:pt idx="1309">
                  <c:v>818654784.24000001</c:v>
                </c:pt>
                <c:pt idx="1310">
                  <c:v>819280112.57000005</c:v>
                </c:pt>
                <c:pt idx="1311">
                  <c:v>819905440.90100002</c:v>
                </c:pt>
                <c:pt idx="1312">
                  <c:v>820530769.23099995</c:v>
                </c:pt>
                <c:pt idx="1313">
                  <c:v>821156097.56099999</c:v>
                </c:pt>
                <c:pt idx="1314">
                  <c:v>821781425.89100003</c:v>
                </c:pt>
                <c:pt idx="1315">
                  <c:v>822406754.22099996</c:v>
                </c:pt>
                <c:pt idx="1316">
                  <c:v>823032082.55200005</c:v>
                </c:pt>
                <c:pt idx="1317">
                  <c:v>823657410.88199997</c:v>
                </c:pt>
                <c:pt idx="1318">
                  <c:v>824282739.21200001</c:v>
                </c:pt>
                <c:pt idx="1319">
                  <c:v>824908067.54200006</c:v>
                </c:pt>
                <c:pt idx="1320">
                  <c:v>825533395.87199998</c:v>
                </c:pt>
                <c:pt idx="1321">
                  <c:v>826158724.20299995</c:v>
                </c:pt>
                <c:pt idx="1322">
                  <c:v>826784052.53299999</c:v>
                </c:pt>
                <c:pt idx="1323">
                  <c:v>827409380.86300004</c:v>
                </c:pt>
                <c:pt idx="1324">
                  <c:v>828034709.19299996</c:v>
                </c:pt>
                <c:pt idx="1325">
                  <c:v>828660037.523</c:v>
                </c:pt>
                <c:pt idx="1326">
                  <c:v>829285365.85399997</c:v>
                </c:pt>
                <c:pt idx="1327">
                  <c:v>829910694.18400002</c:v>
                </c:pt>
                <c:pt idx="1328">
                  <c:v>830536022.51400006</c:v>
                </c:pt>
                <c:pt idx="1329">
                  <c:v>831161350.84399998</c:v>
                </c:pt>
                <c:pt idx="1330">
                  <c:v>831786679.17400002</c:v>
                </c:pt>
                <c:pt idx="1331">
                  <c:v>832412007.505</c:v>
                </c:pt>
                <c:pt idx="1332">
                  <c:v>833037335.83500004</c:v>
                </c:pt>
                <c:pt idx="1333">
                  <c:v>833662664.16499996</c:v>
                </c:pt>
                <c:pt idx="1334">
                  <c:v>834287992.495</c:v>
                </c:pt>
                <c:pt idx="1335">
                  <c:v>834913320.82599998</c:v>
                </c:pt>
                <c:pt idx="1336">
                  <c:v>835538649.15600002</c:v>
                </c:pt>
                <c:pt idx="1337">
                  <c:v>836163977.48599994</c:v>
                </c:pt>
                <c:pt idx="1338">
                  <c:v>836789305.81599998</c:v>
                </c:pt>
                <c:pt idx="1339">
                  <c:v>837414634.14600003</c:v>
                </c:pt>
                <c:pt idx="1340">
                  <c:v>838039962.477</c:v>
                </c:pt>
                <c:pt idx="1341">
                  <c:v>838665290.80700004</c:v>
                </c:pt>
                <c:pt idx="1342">
                  <c:v>839290619.13699996</c:v>
                </c:pt>
                <c:pt idx="1343">
                  <c:v>839915947.46700001</c:v>
                </c:pt>
                <c:pt idx="1344">
                  <c:v>840541275.79700005</c:v>
                </c:pt>
                <c:pt idx="1345">
                  <c:v>841166604.12800002</c:v>
                </c:pt>
                <c:pt idx="1346">
                  <c:v>841791932.45799994</c:v>
                </c:pt>
                <c:pt idx="1347">
                  <c:v>842417260.78799999</c:v>
                </c:pt>
                <c:pt idx="1348">
                  <c:v>843042589.11800003</c:v>
                </c:pt>
                <c:pt idx="1349">
                  <c:v>843667917.44799995</c:v>
                </c:pt>
                <c:pt idx="1350">
                  <c:v>844293245.77900004</c:v>
                </c:pt>
                <c:pt idx="1351">
                  <c:v>844918574.10899997</c:v>
                </c:pt>
                <c:pt idx="1352">
                  <c:v>845543902.43900001</c:v>
                </c:pt>
                <c:pt idx="1353">
                  <c:v>846169230.76900005</c:v>
                </c:pt>
                <c:pt idx="1354">
                  <c:v>846794559.09899998</c:v>
                </c:pt>
                <c:pt idx="1355">
                  <c:v>847419887.42999995</c:v>
                </c:pt>
                <c:pt idx="1356">
                  <c:v>848045215.75999999</c:v>
                </c:pt>
                <c:pt idx="1357">
                  <c:v>848670544.09000003</c:v>
                </c:pt>
                <c:pt idx="1358">
                  <c:v>849295872.41999996</c:v>
                </c:pt>
                <c:pt idx="1359">
                  <c:v>849921200.75</c:v>
                </c:pt>
                <c:pt idx="1360">
                  <c:v>850546529.08099997</c:v>
                </c:pt>
                <c:pt idx="1361">
                  <c:v>851171857.41100001</c:v>
                </c:pt>
                <c:pt idx="1362">
                  <c:v>851797185.74100006</c:v>
                </c:pt>
                <c:pt idx="1363">
                  <c:v>852422514.07099998</c:v>
                </c:pt>
                <c:pt idx="1364">
                  <c:v>853047842.40199995</c:v>
                </c:pt>
                <c:pt idx="1365">
                  <c:v>853673170.73199999</c:v>
                </c:pt>
                <c:pt idx="1366">
                  <c:v>854298499.06200004</c:v>
                </c:pt>
                <c:pt idx="1367">
                  <c:v>854923827.39199996</c:v>
                </c:pt>
                <c:pt idx="1368">
                  <c:v>855549155.722</c:v>
                </c:pt>
                <c:pt idx="1369">
                  <c:v>856174484.05299997</c:v>
                </c:pt>
                <c:pt idx="1370">
                  <c:v>856799812.38300002</c:v>
                </c:pt>
                <c:pt idx="1371">
                  <c:v>857425140.71300006</c:v>
                </c:pt>
                <c:pt idx="1372">
                  <c:v>858050469.04299998</c:v>
                </c:pt>
                <c:pt idx="1373">
                  <c:v>858675797.37300003</c:v>
                </c:pt>
                <c:pt idx="1374">
                  <c:v>859301125.704</c:v>
                </c:pt>
                <c:pt idx="1375">
                  <c:v>859926454.03400004</c:v>
                </c:pt>
                <c:pt idx="1376">
                  <c:v>860551782.36399996</c:v>
                </c:pt>
                <c:pt idx="1377">
                  <c:v>861177110.69400001</c:v>
                </c:pt>
                <c:pt idx="1378">
                  <c:v>861802439.02400005</c:v>
                </c:pt>
                <c:pt idx="1379">
                  <c:v>862427767.35500002</c:v>
                </c:pt>
                <c:pt idx="1380">
                  <c:v>863053095.68499994</c:v>
                </c:pt>
                <c:pt idx="1381">
                  <c:v>863678424.01499999</c:v>
                </c:pt>
                <c:pt idx="1382">
                  <c:v>864303752.34500003</c:v>
                </c:pt>
                <c:pt idx="1383">
                  <c:v>864929080.67499995</c:v>
                </c:pt>
                <c:pt idx="1384">
                  <c:v>865554409.00600004</c:v>
                </c:pt>
                <c:pt idx="1385">
                  <c:v>866179737.33599997</c:v>
                </c:pt>
                <c:pt idx="1386">
                  <c:v>866805065.66600001</c:v>
                </c:pt>
                <c:pt idx="1387">
                  <c:v>867430393.99600005</c:v>
                </c:pt>
                <c:pt idx="1388">
                  <c:v>868055722.32599998</c:v>
                </c:pt>
                <c:pt idx="1389">
                  <c:v>868681050.65699995</c:v>
                </c:pt>
                <c:pt idx="1390">
                  <c:v>869306378.98699999</c:v>
                </c:pt>
                <c:pt idx="1391">
                  <c:v>869931707.31700003</c:v>
                </c:pt>
                <c:pt idx="1392">
                  <c:v>870557035.64699996</c:v>
                </c:pt>
                <c:pt idx="1393">
                  <c:v>871182363.977</c:v>
                </c:pt>
                <c:pt idx="1394">
                  <c:v>871807692.30799997</c:v>
                </c:pt>
                <c:pt idx="1395">
                  <c:v>872433020.63800001</c:v>
                </c:pt>
                <c:pt idx="1396">
                  <c:v>873058348.96800005</c:v>
                </c:pt>
                <c:pt idx="1397">
                  <c:v>873683677.29799998</c:v>
                </c:pt>
                <c:pt idx="1398">
                  <c:v>874309005.62899995</c:v>
                </c:pt>
                <c:pt idx="1399">
                  <c:v>874934333.95899999</c:v>
                </c:pt>
                <c:pt idx="1400">
                  <c:v>875559662.28900003</c:v>
                </c:pt>
                <c:pt idx="1401">
                  <c:v>876184990.61899996</c:v>
                </c:pt>
                <c:pt idx="1402">
                  <c:v>876810318.949</c:v>
                </c:pt>
                <c:pt idx="1403">
                  <c:v>877435647.27999997</c:v>
                </c:pt>
                <c:pt idx="1404">
                  <c:v>878060975.61000001</c:v>
                </c:pt>
                <c:pt idx="1405">
                  <c:v>878686303.94000006</c:v>
                </c:pt>
                <c:pt idx="1406">
                  <c:v>879311632.26999998</c:v>
                </c:pt>
                <c:pt idx="1407">
                  <c:v>879936960.60000002</c:v>
                </c:pt>
                <c:pt idx="1408">
                  <c:v>880562288.93099999</c:v>
                </c:pt>
                <c:pt idx="1409">
                  <c:v>881187617.26100004</c:v>
                </c:pt>
                <c:pt idx="1410">
                  <c:v>881812945.59099996</c:v>
                </c:pt>
                <c:pt idx="1411">
                  <c:v>882438273.921</c:v>
                </c:pt>
                <c:pt idx="1412">
                  <c:v>883063602.25100005</c:v>
                </c:pt>
                <c:pt idx="1413">
                  <c:v>883688930.58200002</c:v>
                </c:pt>
                <c:pt idx="1414">
                  <c:v>884314258.91199994</c:v>
                </c:pt>
                <c:pt idx="1415">
                  <c:v>884939587.24199998</c:v>
                </c:pt>
                <c:pt idx="1416">
                  <c:v>885564915.57200003</c:v>
                </c:pt>
                <c:pt idx="1417">
                  <c:v>886190243.90199995</c:v>
                </c:pt>
                <c:pt idx="1418">
                  <c:v>886815572.23300004</c:v>
                </c:pt>
                <c:pt idx="1419">
                  <c:v>887440900.56299996</c:v>
                </c:pt>
                <c:pt idx="1420">
                  <c:v>888066228.89300001</c:v>
                </c:pt>
                <c:pt idx="1421">
                  <c:v>888691557.22300005</c:v>
                </c:pt>
                <c:pt idx="1422">
                  <c:v>889316885.55299997</c:v>
                </c:pt>
                <c:pt idx="1423">
                  <c:v>889942213.88399994</c:v>
                </c:pt>
                <c:pt idx="1424">
                  <c:v>890567542.21399999</c:v>
                </c:pt>
                <c:pt idx="1425">
                  <c:v>891192870.54400003</c:v>
                </c:pt>
                <c:pt idx="1426">
                  <c:v>891818198.87399995</c:v>
                </c:pt>
                <c:pt idx="1427">
                  <c:v>892443527.20500004</c:v>
                </c:pt>
                <c:pt idx="1428">
                  <c:v>893068855.53499997</c:v>
                </c:pt>
                <c:pt idx="1429">
                  <c:v>893694183.86500001</c:v>
                </c:pt>
                <c:pt idx="1430">
                  <c:v>894319512.19500005</c:v>
                </c:pt>
                <c:pt idx="1431">
                  <c:v>894944840.52499998</c:v>
                </c:pt>
                <c:pt idx="1432">
                  <c:v>895570168.85599995</c:v>
                </c:pt>
                <c:pt idx="1433">
                  <c:v>896195497.18599999</c:v>
                </c:pt>
                <c:pt idx="1434">
                  <c:v>896820825.51600003</c:v>
                </c:pt>
                <c:pt idx="1435">
                  <c:v>897446153.84599996</c:v>
                </c:pt>
                <c:pt idx="1436">
                  <c:v>898071482.176</c:v>
                </c:pt>
                <c:pt idx="1437">
                  <c:v>898696810.50699997</c:v>
                </c:pt>
                <c:pt idx="1438">
                  <c:v>899322138.83700001</c:v>
                </c:pt>
                <c:pt idx="1439">
                  <c:v>899947467.16700006</c:v>
                </c:pt>
                <c:pt idx="1440">
                  <c:v>900572795.49699998</c:v>
                </c:pt>
                <c:pt idx="1441">
                  <c:v>901198123.82700002</c:v>
                </c:pt>
                <c:pt idx="1442">
                  <c:v>901823452.15799999</c:v>
                </c:pt>
                <c:pt idx="1443">
                  <c:v>902448780.48800004</c:v>
                </c:pt>
                <c:pt idx="1444">
                  <c:v>903074108.81799996</c:v>
                </c:pt>
                <c:pt idx="1445">
                  <c:v>903699437.148</c:v>
                </c:pt>
                <c:pt idx="1446">
                  <c:v>904324765.47800004</c:v>
                </c:pt>
                <c:pt idx="1447">
                  <c:v>904950093.80900002</c:v>
                </c:pt>
                <c:pt idx="1448">
                  <c:v>905575422.13900006</c:v>
                </c:pt>
                <c:pt idx="1449">
                  <c:v>906200750.46899998</c:v>
                </c:pt>
                <c:pt idx="1450">
                  <c:v>906826078.79900002</c:v>
                </c:pt>
                <c:pt idx="1451">
                  <c:v>907451407.12899995</c:v>
                </c:pt>
                <c:pt idx="1452">
                  <c:v>908076735.46000004</c:v>
                </c:pt>
                <c:pt idx="1453">
                  <c:v>908702063.78999996</c:v>
                </c:pt>
                <c:pt idx="1454">
                  <c:v>909327392.12</c:v>
                </c:pt>
                <c:pt idx="1455">
                  <c:v>909952720.45000005</c:v>
                </c:pt>
                <c:pt idx="1456">
                  <c:v>910578048.77999997</c:v>
                </c:pt>
                <c:pt idx="1457">
                  <c:v>911203377.11099994</c:v>
                </c:pt>
                <c:pt idx="1458">
                  <c:v>911828705.44099998</c:v>
                </c:pt>
                <c:pt idx="1459">
                  <c:v>912454033.77100003</c:v>
                </c:pt>
                <c:pt idx="1460">
                  <c:v>913079362.10099995</c:v>
                </c:pt>
                <c:pt idx="1461">
                  <c:v>913704690.43200004</c:v>
                </c:pt>
                <c:pt idx="1462">
                  <c:v>914330018.76199996</c:v>
                </c:pt>
                <c:pt idx="1463">
                  <c:v>914955347.09200001</c:v>
                </c:pt>
                <c:pt idx="1464">
                  <c:v>915580675.42200005</c:v>
                </c:pt>
                <c:pt idx="1465">
                  <c:v>916206003.75199997</c:v>
                </c:pt>
                <c:pt idx="1466">
                  <c:v>916831332.08299994</c:v>
                </c:pt>
                <c:pt idx="1467">
                  <c:v>917456660.41299999</c:v>
                </c:pt>
                <c:pt idx="1468">
                  <c:v>918081988.74300003</c:v>
                </c:pt>
                <c:pt idx="1469">
                  <c:v>918707317.07299995</c:v>
                </c:pt>
                <c:pt idx="1470">
                  <c:v>919332645.403</c:v>
                </c:pt>
                <c:pt idx="1471">
                  <c:v>919957973.73399997</c:v>
                </c:pt>
                <c:pt idx="1472">
                  <c:v>920583302.06400001</c:v>
                </c:pt>
                <c:pt idx="1473">
                  <c:v>921208630.39400005</c:v>
                </c:pt>
                <c:pt idx="1474">
                  <c:v>921833958.72399998</c:v>
                </c:pt>
                <c:pt idx="1475">
                  <c:v>922459287.05400002</c:v>
                </c:pt>
                <c:pt idx="1476">
                  <c:v>923084615.38499999</c:v>
                </c:pt>
                <c:pt idx="1477">
                  <c:v>923709943.71500003</c:v>
                </c:pt>
                <c:pt idx="1478">
                  <c:v>924335272.04499996</c:v>
                </c:pt>
                <c:pt idx="1479">
                  <c:v>924960600.375</c:v>
                </c:pt>
                <c:pt idx="1480">
                  <c:v>925585928.70500004</c:v>
                </c:pt>
                <c:pt idx="1481">
                  <c:v>926211257.03600001</c:v>
                </c:pt>
                <c:pt idx="1482">
                  <c:v>926836585.36600006</c:v>
                </c:pt>
                <c:pt idx="1483">
                  <c:v>927461913.69599998</c:v>
                </c:pt>
                <c:pt idx="1484">
                  <c:v>928087242.02600002</c:v>
                </c:pt>
                <c:pt idx="1485">
                  <c:v>928712570.35599995</c:v>
                </c:pt>
                <c:pt idx="1486">
                  <c:v>929337898.68700004</c:v>
                </c:pt>
                <c:pt idx="1487">
                  <c:v>929963227.01699996</c:v>
                </c:pt>
                <c:pt idx="1488">
                  <c:v>930588555.347</c:v>
                </c:pt>
                <c:pt idx="1489">
                  <c:v>931213883.67700005</c:v>
                </c:pt>
                <c:pt idx="1490">
                  <c:v>931839212.00800002</c:v>
                </c:pt>
                <c:pt idx="1491">
                  <c:v>932464540.33800006</c:v>
                </c:pt>
                <c:pt idx="1492">
                  <c:v>933089868.66799998</c:v>
                </c:pt>
                <c:pt idx="1493">
                  <c:v>933715196.99800003</c:v>
                </c:pt>
                <c:pt idx="1494">
                  <c:v>934340525.32799995</c:v>
                </c:pt>
                <c:pt idx="1495">
                  <c:v>934965853.65900004</c:v>
                </c:pt>
                <c:pt idx="1496">
                  <c:v>935591181.98899996</c:v>
                </c:pt>
                <c:pt idx="1497">
                  <c:v>936216510.31900001</c:v>
                </c:pt>
                <c:pt idx="1498">
                  <c:v>936841838.64900005</c:v>
                </c:pt>
                <c:pt idx="1499">
                  <c:v>937467166.97899997</c:v>
                </c:pt>
                <c:pt idx="1500">
                  <c:v>938092495.30999994</c:v>
                </c:pt>
                <c:pt idx="1501">
                  <c:v>938717823.63999999</c:v>
                </c:pt>
                <c:pt idx="1502">
                  <c:v>939343151.97000003</c:v>
                </c:pt>
                <c:pt idx="1503">
                  <c:v>939968480.29999995</c:v>
                </c:pt>
                <c:pt idx="1504">
                  <c:v>940593808.63</c:v>
                </c:pt>
                <c:pt idx="1505">
                  <c:v>941219136.96099997</c:v>
                </c:pt>
                <c:pt idx="1506">
                  <c:v>941844465.29100001</c:v>
                </c:pt>
                <c:pt idx="1507">
                  <c:v>942469793.62100005</c:v>
                </c:pt>
                <c:pt idx="1508">
                  <c:v>943095121.95099998</c:v>
                </c:pt>
                <c:pt idx="1509">
                  <c:v>943720450.28100002</c:v>
                </c:pt>
                <c:pt idx="1510">
                  <c:v>944345778.61199999</c:v>
                </c:pt>
                <c:pt idx="1511">
                  <c:v>944971106.94200003</c:v>
                </c:pt>
                <c:pt idx="1512">
                  <c:v>945596435.27199996</c:v>
                </c:pt>
                <c:pt idx="1513">
                  <c:v>946221763.602</c:v>
                </c:pt>
                <c:pt idx="1514">
                  <c:v>946847091.93200004</c:v>
                </c:pt>
                <c:pt idx="1515">
                  <c:v>947472420.26300001</c:v>
                </c:pt>
                <c:pt idx="1516">
                  <c:v>948097748.59300005</c:v>
                </c:pt>
                <c:pt idx="1517">
                  <c:v>948723076.92299998</c:v>
                </c:pt>
                <c:pt idx="1518">
                  <c:v>949348405.25300002</c:v>
                </c:pt>
                <c:pt idx="1519">
                  <c:v>949973733.58299994</c:v>
                </c:pt>
                <c:pt idx="1520">
                  <c:v>950599061.91400003</c:v>
                </c:pt>
                <c:pt idx="1521">
                  <c:v>951224390.24399996</c:v>
                </c:pt>
                <c:pt idx="1522">
                  <c:v>951849718.574</c:v>
                </c:pt>
                <c:pt idx="1523">
                  <c:v>952475046.90400004</c:v>
                </c:pt>
                <c:pt idx="1524">
                  <c:v>953100375.23500001</c:v>
                </c:pt>
                <c:pt idx="1525">
                  <c:v>953725703.56500006</c:v>
                </c:pt>
                <c:pt idx="1526">
                  <c:v>954351031.89499998</c:v>
                </c:pt>
                <c:pt idx="1527">
                  <c:v>954976360.22500002</c:v>
                </c:pt>
                <c:pt idx="1528">
                  <c:v>955601688.55499995</c:v>
                </c:pt>
                <c:pt idx="1529">
                  <c:v>956227016.88600004</c:v>
                </c:pt>
                <c:pt idx="1530">
                  <c:v>956852345.21599996</c:v>
                </c:pt>
                <c:pt idx="1531">
                  <c:v>957477673.546</c:v>
                </c:pt>
                <c:pt idx="1532">
                  <c:v>958103001.87600005</c:v>
                </c:pt>
                <c:pt idx="1533">
                  <c:v>958728330.20599997</c:v>
                </c:pt>
                <c:pt idx="1534">
                  <c:v>959353658.53699994</c:v>
                </c:pt>
                <c:pt idx="1535">
                  <c:v>959978986.86699998</c:v>
                </c:pt>
                <c:pt idx="1536">
                  <c:v>960604315.19700003</c:v>
                </c:pt>
                <c:pt idx="1537">
                  <c:v>961229643.52699995</c:v>
                </c:pt>
                <c:pt idx="1538">
                  <c:v>961854971.85699999</c:v>
                </c:pt>
                <c:pt idx="1539">
                  <c:v>962480300.18799996</c:v>
                </c:pt>
                <c:pt idx="1540">
                  <c:v>963105628.51800001</c:v>
                </c:pt>
                <c:pt idx="1541">
                  <c:v>963730956.84800005</c:v>
                </c:pt>
                <c:pt idx="1542">
                  <c:v>964356285.17799997</c:v>
                </c:pt>
                <c:pt idx="1543">
                  <c:v>964981613.50800002</c:v>
                </c:pt>
                <c:pt idx="1544">
                  <c:v>965606941.83899999</c:v>
                </c:pt>
                <c:pt idx="1545">
                  <c:v>966232270.16900003</c:v>
                </c:pt>
                <c:pt idx="1546">
                  <c:v>966857598.49899995</c:v>
                </c:pt>
                <c:pt idx="1547">
                  <c:v>967482926.829</c:v>
                </c:pt>
                <c:pt idx="1548">
                  <c:v>968108255.15900004</c:v>
                </c:pt>
                <c:pt idx="1549">
                  <c:v>968733583.49000001</c:v>
                </c:pt>
                <c:pt idx="1550">
                  <c:v>969358911.82000005</c:v>
                </c:pt>
                <c:pt idx="1551">
                  <c:v>969984240.14999998</c:v>
                </c:pt>
                <c:pt idx="1552">
                  <c:v>970609568.48000002</c:v>
                </c:pt>
                <c:pt idx="1553">
                  <c:v>971234896.81099999</c:v>
                </c:pt>
                <c:pt idx="1554">
                  <c:v>971860225.14100003</c:v>
                </c:pt>
                <c:pt idx="1555">
                  <c:v>972485553.47099996</c:v>
                </c:pt>
                <c:pt idx="1556">
                  <c:v>973110881.801</c:v>
                </c:pt>
                <c:pt idx="1557">
                  <c:v>973736210.13100004</c:v>
                </c:pt>
                <c:pt idx="1558">
                  <c:v>974361538.46200001</c:v>
                </c:pt>
                <c:pt idx="1559">
                  <c:v>974986866.79200006</c:v>
                </c:pt>
                <c:pt idx="1560">
                  <c:v>975612195.12199998</c:v>
                </c:pt>
                <c:pt idx="1561">
                  <c:v>976237523.45200002</c:v>
                </c:pt>
                <c:pt idx="1562">
                  <c:v>976862851.78199995</c:v>
                </c:pt>
                <c:pt idx="1563">
                  <c:v>977488180.11300004</c:v>
                </c:pt>
                <c:pt idx="1564">
                  <c:v>978113508.44299996</c:v>
                </c:pt>
                <c:pt idx="1565">
                  <c:v>978738836.773</c:v>
                </c:pt>
                <c:pt idx="1566">
                  <c:v>979364165.10300004</c:v>
                </c:pt>
                <c:pt idx="1567">
                  <c:v>979989493.43299997</c:v>
                </c:pt>
                <c:pt idx="1568">
                  <c:v>980614821.76400006</c:v>
                </c:pt>
                <c:pt idx="1569">
                  <c:v>981240150.09399998</c:v>
                </c:pt>
                <c:pt idx="1570">
                  <c:v>981865478.42400002</c:v>
                </c:pt>
                <c:pt idx="1571">
                  <c:v>982490806.75399995</c:v>
                </c:pt>
                <c:pt idx="1572">
                  <c:v>983116135.08399999</c:v>
                </c:pt>
                <c:pt idx="1573">
                  <c:v>983741463.41499996</c:v>
                </c:pt>
                <c:pt idx="1574">
                  <c:v>984366791.745</c:v>
                </c:pt>
                <c:pt idx="1575">
                  <c:v>984992120.07500005</c:v>
                </c:pt>
                <c:pt idx="1576">
                  <c:v>985617448.40499997</c:v>
                </c:pt>
                <c:pt idx="1577">
                  <c:v>986242776.73500001</c:v>
                </c:pt>
                <c:pt idx="1578">
                  <c:v>986868105.06599998</c:v>
                </c:pt>
                <c:pt idx="1579">
                  <c:v>987493433.39600003</c:v>
                </c:pt>
                <c:pt idx="1580">
                  <c:v>988118761.72599995</c:v>
                </c:pt>
                <c:pt idx="1581">
                  <c:v>988744090.05599999</c:v>
                </c:pt>
                <c:pt idx="1582">
                  <c:v>989369418.38600004</c:v>
                </c:pt>
                <c:pt idx="1583">
                  <c:v>989994746.71700001</c:v>
                </c:pt>
                <c:pt idx="1584">
                  <c:v>990620075.04700005</c:v>
                </c:pt>
                <c:pt idx="1585">
                  <c:v>991245403.37699997</c:v>
                </c:pt>
                <c:pt idx="1586">
                  <c:v>991870731.70700002</c:v>
                </c:pt>
                <c:pt idx="1587">
                  <c:v>992496060.03799999</c:v>
                </c:pt>
                <c:pt idx="1588">
                  <c:v>993121388.36800003</c:v>
                </c:pt>
                <c:pt idx="1589">
                  <c:v>993746716.69799995</c:v>
                </c:pt>
                <c:pt idx="1590">
                  <c:v>994372045.028</c:v>
                </c:pt>
                <c:pt idx="1591">
                  <c:v>994997373.35800004</c:v>
                </c:pt>
                <c:pt idx="1592">
                  <c:v>995622701.68900001</c:v>
                </c:pt>
                <c:pt idx="1593">
                  <c:v>996248030.01900005</c:v>
                </c:pt>
                <c:pt idx="1594">
                  <c:v>996873358.34899998</c:v>
                </c:pt>
                <c:pt idx="1595">
                  <c:v>997498686.67900002</c:v>
                </c:pt>
                <c:pt idx="1596">
                  <c:v>998124015.00899994</c:v>
                </c:pt>
                <c:pt idx="1597">
                  <c:v>998749343.34000003</c:v>
                </c:pt>
                <c:pt idx="1598">
                  <c:v>999374671.66999996</c:v>
                </c:pt>
                <c:pt idx="1599">
                  <c:v>1000000000</c:v>
                </c:pt>
              </c:numCache>
            </c:numRef>
          </c:xVal>
          <c:yVal>
            <c:numRef>
              <c:f>TRACE_MISMATCH_2PortCal!$G$4:$G$1603</c:f>
              <c:numCache>
                <c:formatCode>0.00E+00</c:formatCode>
                <c:ptCount val="1600"/>
                <c:pt idx="0">
                  <c:v>6.7548717897200003E-3</c:v>
                </c:pt>
                <c:pt idx="1">
                  <c:v>-5.2805553161600002E-3</c:v>
                </c:pt>
                <c:pt idx="2">
                  <c:v>-1.31285599252E-2</c:v>
                </c:pt>
                <c:pt idx="3">
                  <c:v>-1.9185496581600001E-2</c:v>
                </c:pt>
                <c:pt idx="4">
                  <c:v>-2.4239987566200001E-2</c:v>
                </c:pt>
                <c:pt idx="5">
                  <c:v>-2.8877070214599999E-2</c:v>
                </c:pt>
                <c:pt idx="6">
                  <c:v>-3.2608013618899999E-2</c:v>
                </c:pt>
                <c:pt idx="7">
                  <c:v>-3.65127314813E-2</c:v>
                </c:pt>
                <c:pt idx="8">
                  <c:v>-4.0140057327699999E-2</c:v>
                </c:pt>
                <c:pt idx="9">
                  <c:v>-4.3314082142599998E-2</c:v>
                </c:pt>
                <c:pt idx="10">
                  <c:v>-4.7176939578499999E-2</c:v>
                </c:pt>
                <c:pt idx="11">
                  <c:v>-5.0289490692799997E-2</c:v>
                </c:pt>
                <c:pt idx="12">
                  <c:v>-5.4444579787900002E-2</c:v>
                </c:pt>
                <c:pt idx="13">
                  <c:v>-5.82599024112E-2</c:v>
                </c:pt>
                <c:pt idx="14">
                  <c:v>-6.1171557011000001E-2</c:v>
                </c:pt>
                <c:pt idx="15">
                  <c:v>-6.4201138827100004E-2</c:v>
                </c:pt>
                <c:pt idx="16">
                  <c:v>-6.7780202531999997E-2</c:v>
                </c:pt>
                <c:pt idx="17">
                  <c:v>-7.1207145258200003E-2</c:v>
                </c:pt>
                <c:pt idx="18">
                  <c:v>-7.4890938363899998E-2</c:v>
                </c:pt>
                <c:pt idx="19">
                  <c:v>-7.8602636238399998E-2</c:v>
                </c:pt>
                <c:pt idx="20">
                  <c:v>-8.2836372615600007E-2</c:v>
                </c:pt>
                <c:pt idx="21">
                  <c:v>-8.6815665361700003E-2</c:v>
                </c:pt>
                <c:pt idx="22">
                  <c:v>-9.0766987162099994E-2</c:v>
                </c:pt>
                <c:pt idx="23">
                  <c:v>-9.4932947562300002E-2</c:v>
                </c:pt>
                <c:pt idx="24">
                  <c:v>-9.9004546538599997E-2</c:v>
                </c:pt>
                <c:pt idx="25">
                  <c:v>-0.103952684473</c:v>
                </c:pt>
                <c:pt idx="26">
                  <c:v>-0.108638945397</c:v>
                </c:pt>
                <c:pt idx="27">
                  <c:v>-0.113458310108</c:v>
                </c:pt>
                <c:pt idx="28">
                  <c:v>-0.118267178749</c:v>
                </c:pt>
                <c:pt idx="29">
                  <c:v>-0.12344056255700001</c:v>
                </c:pt>
                <c:pt idx="30">
                  <c:v>-0.128397460539</c:v>
                </c:pt>
                <c:pt idx="31">
                  <c:v>-0.13384898925899999</c:v>
                </c:pt>
                <c:pt idx="32">
                  <c:v>-0.139161407504</c:v>
                </c:pt>
                <c:pt idx="33">
                  <c:v>-0.14487809652799999</c:v>
                </c:pt>
                <c:pt idx="34">
                  <c:v>-0.15049986523100001</c:v>
                </c:pt>
                <c:pt idx="35">
                  <c:v>-0.155994973402</c:v>
                </c:pt>
                <c:pt idx="36">
                  <c:v>-0.16211182690100001</c:v>
                </c:pt>
                <c:pt idx="37">
                  <c:v>-0.16837874091300001</c:v>
                </c:pt>
                <c:pt idx="38">
                  <c:v>-0.17430724561899999</c:v>
                </c:pt>
                <c:pt idx="39">
                  <c:v>-0.18041691653399999</c:v>
                </c:pt>
                <c:pt idx="40">
                  <c:v>-0.186659085434</c:v>
                </c:pt>
                <c:pt idx="41">
                  <c:v>-0.19295118993499999</c:v>
                </c:pt>
                <c:pt idx="42">
                  <c:v>-0.198846809362</c:v>
                </c:pt>
                <c:pt idx="43">
                  <c:v>-0.20485068682800001</c:v>
                </c:pt>
                <c:pt idx="44">
                  <c:v>-0.21081112181299999</c:v>
                </c:pt>
                <c:pt idx="45">
                  <c:v>-0.217001160917</c:v>
                </c:pt>
                <c:pt idx="46">
                  <c:v>-0.223097185245</c:v>
                </c:pt>
                <c:pt idx="47">
                  <c:v>-0.22920538342999999</c:v>
                </c:pt>
                <c:pt idx="48">
                  <c:v>-0.23529432456800001</c:v>
                </c:pt>
                <c:pt idx="49">
                  <c:v>-0.24101352555800001</c:v>
                </c:pt>
                <c:pt idx="50">
                  <c:v>-0.24691774552599999</c:v>
                </c:pt>
                <c:pt idx="51">
                  <c:v>-0.25259275741600001</c:v>
                </c:pt>
                <c:pt idx="52">
                  <c:v>-0.25853734615399998</c:v>
                </c:pt>
                <c:pt idx="53">
                  <c:v>-0.26403920346600002</c:v>
                </c:pt>
                <c:pt idx="54">
                  <c:v>-0.27003676130400001</c:v>
                </c:pt>
                <c:pt idx="55">
                  <c:v>-0.27565896824899999</c:v>
                </c:pt>
                <c:pt idx="56">
                  <c:v>-0.281433973492</c:v>
                </c:pt>
                <c:pt idx="57">
                  <c:v>-0.28689833297299999</c:v>
                </c:pt>
                <c:pt idx="58">
                  <c:v>-0.292754797111</c:v>
                </c:pt>
                <c:pt idx="59">
                  <c:v>-0.29857604984000002</c:v>
                </c:pt>
                <c:pt idx="60">
                  <c:v>-0.30424241727399998</c:v>
                </c:pt>
                <c:pt idx="61">
                  <c:v>-0.309905059727</c:v>
                </c:pt>
                <c:pt idx="62">
                  <c:v>-0.31572175072100001</c:v>
                </c:pt>
                <c:pt idx="63">
                  <c:v>-0.32145690664999998</c:v>
                </c:pt>
                <c:pt idx="64">
                  <c:v>-0.32760297427500001</c:v>
                </c:pt>
                <c:pt idx="65">
                  <c:v>-0.33357421322800002</c:v>
                </c:pt>
                <c:pt idx="66">
                  <c:v>-0.339833741631</c:v>
                </c:pt>
                <c:pt idx="67">
                  <c:v>-0.34621760233900001</c:v>
                </c:pt>
                <c:pt idx="68">
                  <c:v>-0.35243704363900002</c:v>
                </c:pt>
                <c:pt idx="69">
                  <c:v>-0.35918634110699998</c:v>
                </c:pt>
                <c:pt idx="70">
                  <c:v>-0.36591777162099998</c:v>
                </c:pt>
                <c:pt idx="71">
                  <c:v>-0.372796008279</c:v>
                </c:pt>
                <c:pt idx="72">
                  <c:v>-0.379898222226</c:v>
                </c:pt>
                <c:pt idx="73">
                  <c:v>-0.38726640175900001</c:v>
                </c:pt>
                <c:pt idx="74">
                  <c:v>-0.39489833393399998</c:v>
                </c:pt>
                <c:pt idx="75">
                  <c:v>-0.40271980197399998</c:v>
                </c:pt>
                <c:pt idx="76">
                  <c:v>-0.41086799749500003</c:v>
                </c:pt>
                <c:pt idx="77">
                  <c:v>-0.41954076597700002</c:v>
                </c:pt>
                <c:pt idx="78">
                  <c:v>-0.428223242379</c:v>
                </c:pt>
                <c:pt idx="79">
                  <c:v>-0.43735873169099998</c:v>
                </c:pt>
                <c:pt idx="80">
                  <c:v>-0.44651433625199999</c:v>
                </c:pt>
                <c:pt idx="81">
                  <c:v>-0.45638398583099998</c:v>
                </c:pt>
                <c:pt idx="82">
                  <c:v>-0.46638524963099998</c:v>
                </c:pt>
                <c:pt idx="83">
                  <c:v>-0.47660034113700001</c:v>
                </c:pt>
                <c:pt idx="84">
                  <c:v>-0.48744059174499998</c:v>
                </c:pt>
                <c:pt idx="85">
                  <c:v>-0.49854566562500002</c:v>
                </c:pt>
                <c:pt idx="86">
                  <c:v>-0.50986360305099998</c:v>
                </c:pt>
                <c:pt idx="87">
                  <c:v>-0.52191437791799999</c:v>
                </c:pt>
                <c:pt idx="88">
                  <c:v>-0.53435820100700004</c:v>
                </c:pt>
                <c:pt idx="89">
                  <c:v>-0.54685788259699997</c:v>
                </c:pt>
                <c:pt idx="90">
                  <c:v>-0.55965154443300003</c:v>
                </c:pt>
                <c:pt idx="91">
                  <c:v>-0.57322011449400001</c:v>
                </c:pt>
                <c:pt idx="92">
                  <c:v>-0.58701138512399997</c:v>
                </c:pt>
                <c:pt idx="93">
                  <c:v>-0.60125527352899999</c:v>
                </c:pt>
                <c:pt idx="94">
                  <c:v>-0.61576161910399996</c:v>
                </c:pt>
                <c:pt idx="95">
                  <c:v>-0.63062120986000003</c:v>
                </c:pt>
                <c:pt idx="96">
                  <c:v>-0.64598912777299999</c:v>
                </c:pt>
                <c:pt idx="97">
                  <c:v>-0.66139409453499998</c:v>
                </c:pt>
                <c:pt idx="98">
                  <c:v>-0.67734965539100001</c:v>
                </c:pt>
                <c:pt idx="99">
                  <c:v>-0.69351603642199999</c:v>
                </c:pt>
                <c:pt idx="100">
                  <c:v>-0.71020136432900005</c:v>
                </c:pt>
                <c:pt idx="101">
                  <c:v>-0.72703968814999997</c:v>
                </c:pt>
                <c:pt idx="102">
                  <c:v>-0.74392799549599997</c:v>
                </c:pt>
                <c:pt idx="103">
                  <c:v>-0.76143746888200003</c:v>
                </c:pt>
                <c:pt idx="104">
                  <c:v>-0.78133500328700001</c:v>
                </c:pt>
                <c:pt idx="105">
                  <c:v>-0.79944384051499995</c:v>
                </c:pt>
                <c:pt idx="106">
                  <c:v>-0.81747378705600005</c:v>
                </c:pt>
                <c:pt idx="107">
                  <c:v>-0.83597803407799998</c:v>
                </c:pt>
                <c:pt idx="108">
                  <c:v>-0.85441765882099996</c:v>
                </c:pt>
                <c:pt idx="109">
                  <c:v>-0.87296575248499997</c:v>
                </c:pt>
                <c:pt idx="110">
                  <c:v>-0.89175662089899999</c:v>
                </c:pt>
                <c:pt idx="111">
                  <c:v>-0.91077225604099998</c:v>
                </c:pt>
                <c:pt idx="112">
                  <c:v>-0.93025432780499995</c:v>
                </c:pt>
                <c:pt idx="113">
                  <c:v>-0.94968678624199998</c:v>
                </c:pt>
                <c:pt idx="114">
                  <c:v>-0.96935722998700002</c:v>
                </c:pt>
                <c:pt idx="115">
                  <c:v>-0.98889733234900001</c:v>
                </c:pt>
                <c:pt idx="116">
                  <c:v>-1.0087676051700001</c:v>
                </c:pt>
                <c:pt idx="117">
                  <c:v>-1.02868031647</c:v>
                </c:pt>
                <c:pt idx="118">
                  <c:v>-1.04886784285</c:v>
                </c:pt>
                <c:pt idx="119">
                  <c:v>-1.0691989662900001</c:v>
                </c:pt>
                <c:pt idx="120">
                  <c:v>-1.0895096256900001</c:v>
                </c:pt>
                <c:pt idx="121">
                  <c:v>-1.1099097011200001</c:v>
                </c:pt>
                <c:pt idx="122">
                  <c:v>-1.1306216739499999</c:v>
                </c:pt>
                <c:pt idx="123">
                  <c:v>-1.15143595858</c:v>
                </c:pt>
                <c:pt idx="124">
                  <c:v>-1.1724292591100001</c:v>
                </c:pt>
                <c:pt idx="125">
                  <c:v>-1.1938636221100001</c:v>
                </c:pt>
                <c:pt idx="126">
                  <c:v>-1.2151739206100001</c:v>
                </c:pt>
                <c:pt idx="127">
                  <c:v>-1.23687441049</c:v>
                </c:pt>
                <c:pt idx="128">
                  <c:v>-1.25846523377</c:v>
                </c:pt>
                <c:pt idx="129">
                  <c:v>-1.2805144743800001</c:v>
                </c:pt>
                <c:pt idx="130">
                  <c:v>-1.3030874103800001</c:v>
                </c:pt>
                <c:pt idx="131">
                  <c:v>-1.32570052168</c:v>
                </c:pt>
                <c:pt idx="132">
                  <c:v>-1.34884129274</c:v>
                </c:pt>
                <c:pt idx="133">
                  <c:v>-1.3722819878600001</c:v>
                </c:pt>
                <c:pt idx="134">
                  <c:v>-1.3959665768</c:v>
                </c:pt>
                <c:pt idx="135">
                  <c:v>-1.4204168210200001</c:v>
                </c:pt>
                <c:pt idx="136">
                  <c:v>-1.44517321462</c:v>
                </c:pt>
                <c:pt idx="137">
                  <c:v>-1.47044480457</c:v>
                </c:pt>
                <c:pt idx="138">
                  <c:v>-1.4962631655900001</c:v>
                </c:pt>
                <c:pt idx="139">
                  <c:v>-1.52257237777</c:v>
                </c:pt>
                <c:pt idx="140">
                  <c:v>-1.54995380079</c:v>
                </c:pt>
                <c:pt idx="141">
                  <c:v>-1.57777050352</c:v>
                </c:pt>
                <c:pt idx="142">
                  <c:v>-1.6065978265900001</c:v>
                </c:pt>
                <c:pt idx="143">
                  <c:v>-1.6364457087499999</c:v>
                </c:pt>
                <c:pt idx="144">
                  <c:v>-1.66651601425</c:v>
                </c:pt>
                <c:pt idx="145">
                  <c:v>-1.6980571618</c:v>
                </c:pt>
                <c:pt idx="146">
                  <c:v>-1.73060663731</c:v>
                </c:pt>
                <c:pt idx="147">
                  <c:v>-1.7641567973000001</c:v>
                </c:pt>
                <c:pt idx="148">
                  <c:v>-1.79927381193</c:v>
                </c:pt>
                <c:pt idx="149">
                  <c:v>-1.8351580273699999</c:v>
                </c:pt>
                <c:pt idx="150">
                  <c:v>-1.87250257506</c:v>
                </c:pt>
                <c:pt idx="151">
                  <c:v>-1.9109823421600001</c:v>
                </c:pt>
                <c:pt idx="152">
                  <c:v>-1.9513446989400001</c:v>
                </c:pt>
                <c:pt idx="153">
                  <c:v>-1.9932751579500001</c:v>
                </c:pt>
                <c:pt idx="154">
                  <c:v>-2.0364447381800002</c:v>
                </c:pt>
                <c:pt idx="155">
                  <c:v>-2.0812692283600001</c:v>
                </c:pt>
                <c:pt idx="156">
                  <c:v>-2.1278642366899998</c:v>
                </c:pt>
                <c:pt idx="157">
                  <c:v>-2.1761745653000002</c:v>
                </c:pt>
                <c:pt idx="158">
                  <c:v>-2.2266314685199999</c:v>
                </c:pt>
                <c:pt idx="159">
                  <c:v>-2.2787006355799999</c:v>
                </c:pt>
                <c:pt idx="160">
                  <c:v>-2.3326845622799999</c:v>
                </c:pt>
                <c:pt idx="161">
                  <c:v>-2.3886919998599998</c:v>
                </c:pt>
                <c:pt idx="162">
                  <c:v>-2.44706719708</c:v>
                </c:pt>
                <c:pt idx="163">
                  <c:v>-2.5072795759300002</c:v>
                </c:pt>
                <c:pt idx="164">
                  <c:v>-2.56948636084</c:v>
                </c:pt>
                <c:pt idx="165">
                  <c:v>-2.6341954147300002</c:v>
                </c:pt>
                <c:pt idx="166">
                  <c:v>-2.70087932117</c:v>
                </c:pt>
                <c:pt idx="167">
                  <c:v>-2.76968742689</c:v>
                </c:pt>
                <c:pt idx="168">
                  <c:v>-2.8409903859700001</c:v>
                </c:pt>
                <c:pt idx="169">
                  <c:v>-2.9151468090999999</c:v>
                </c:pt>
                <c:pt idx="170">
                  <c:v>-2.9911613454000001</c:v>
                </c:pt>
                <c:pt idx="171">
                  <c:v>-3.0697723375999999</c:v>
                </c:pt>
                <c:pt idx="172">
                  <c:v>-3.1509487361700002</c:v>
                </c:pt>
                <c:pt idx="173">
                  <c:v>-3.2342865788199999</c:v>
                </c:pt>
                <c:pt idx="174">
                  <c:v>-3.3201606021400001</c:v>
                </c:pt>
                <c:pt idx="175">
                  <c:v>-3.4086832501000002</c:v>
                </c:pt>
                <c:pt idx="176">
                  <c:v>-3.49960719678</c:v>
                </c:pt>
                <c:pt idx="177">
                  <c:v>-3.5928127835799999</c:v>
                </c:pt>
                <c:pt idx="178">
                  <c:v>-3.6890601833300001</c:v>
                </c:pt>
                <c:pt idx="179">
                  <c:v>-3.78800811262</c:v>
                </c:pt>
                <c:pt idx="180">
                  <c:v>-3.8889327320199998</c:v>
                </c:pt>
                <c:pt idx="181">
                  <c:v>-3.99281225517</c:v>
                </c:pt>
                <c:pt idx="182">
                  <c:v>-4.09941713039</c:v>
                </c:pt>
                <c:pt idx="183">
                  <c:v>-4.20839278489</c:v>
                </c:pt>
                <c:pt idx="184">
                  <c:v>-4.3203665546099996</c:v>
                </c:pt>
                <c:pt idx="185">
                  <c:v>-4.43483176227</c:v>
                </c:pt>
                <c:pt idx="186">
                  <c:v>-4.5525232828500002</c:v>
                </c:pt>
                <c:pt idx="187">
                  <c:v>-4.6730915471500003</c:v>
                </c:pt>
                <c:pt idx="188">
                  <c:v>-4.7967621551999997</c:v>
                </c:pt>
                <c:pt idx="189">
                  <c:v>-4.9232563766000004</c:v>
                </c:pt>
                <c:pt idx="190">
                  <c:v>-5.0525962896000003</c:v>
                </c:pt>
                <c:pt idx="191">
                  <c:v>-5.1854275062599999</c:v>
                </c:pt>
                <c:pt idx="192">
                  <c:v>-5.3213094497500002</c:v>
                </c:pt>
                <c:pt idx="193">
                  <c:v>-5.4610289605900002</c:v>
                </c:pt>
                <c:pt idx="194">
                  <c:v>-5.6041448974300003</c:v>
                </c:pt>
                <c:pt idx="195">
                  <c:v>-5.7513219630499997</c:v>
                </c:pt>
                <c:pt idx="196">
                  <c:v>-5.9017228522699998</c:v>
                </c:pt>
                <c:pt idx="197">
                  <c:v>-6.0570348758300003</c:v>
                </c:pt>
                <c:pt idx="198">
                  <c:v>-6.2165314055799996</c:v>
                </c:pt>
                <c:pt idx="199">
                  <c:v>-6.3800284788399999</c:v>
                </c:pt>
                <c:pt idx="200">
                  <c:v>-6.5491732970100003</c:v>
                </c:pt>
                <c:pt idx="201">
                  <c:v>-6.7236073142499997</c:v>
                </c:pt>
                <c:pt idx="202">
                  <c:v>-6.9026093703800004</c:v>
                </c:pt>
                <c:pt idx="203">
                  <c:v>-7.0874944098999997</c:v>
                </c:pt>
                <c:pt idx="204">
                  <c:v>-7.2796647181100003</c:v>
                </c:pt>
                <c:pt idx="205">
                  <c:v>-7.4774434252799997</c:v>
                </c:pt>
                <c:pt idx="206">
                  <c:v>-7.6825675751900002</c:v>
                </c:pt>
                <c:pt idx="207">
                  <c:v>-7.8955115981799997</c:v>
                </c:pt>
                <c:pt idx="208">
                  <c:v>-8.1160467956800009</c:v>
                </c:pt>
                <c:pt idx="209">
                  <c:v>-8.3454027355699996</c:v>
                </c:pt>
                <c:pt idx="210">
                  <c:v>-8.5842837697899999</c:v>
                </c:pt>
                <c:pt idx="211">
                  <c:v>-8.8324730255699997</c:v>
                </c:pt>
                <c:pt idx="212">
                  <c:v>-9.0910640353200005</c:v>
                </c:pt>
                <c:pt idx="213">
                  <c:v>-9.3620223205300004</c:v>
                </c:pt>
                <c:pt idx="214">
                  <c:v>-9.6453390828700005</c:v>
                </c:pt>
                <c:pt idx="215">
                  <c:v>-9.9412450210400003</c:v>
                </c:pt>
                <c:pt idx="216">
                  <c:v>-10.251995173999999</c:v>
                </c:pt>
                <c:pt idx="217">
                  <c:v>-10.5784629201</c:v>
                </c:pt>
                <c:pt idx="218">
                  <c:v>-10.922051914400001</c:v>
                </c:pt>
                <c:pt idx="219">
                  <c:v>-11.284449890099999</c:v>
                </c:pt>
                <c:pt idx="220">
                  <c:v>-11.667166266900001</c:v>
                </c:pt>
                <c:pt idx="221">
                  <c:v>-12.072104211699999</c:v>
                </c:pt>
                <c:pt idx="222">
                  <c:v>-12.5017627963</c:v>
                </c:pt>
                <c:pt idx="223">
                  <c:v>-12.9582604418</c:v>
                </c:pt>
                <c:pt idx="224">
                  <c:v>-13.445281959800001</c:v>
                </c:pt>
                <c:pt idx="225">
                  <c:v>-13.965636848500001</c:v>
                </c:pt>
                <c:pt idx="226">
                  <c:v>-14.5240628256</c:v>
                </c:pt>
                <c:pt idx="227">
                  <c:v>-15.1266151994</c:v>
                </c:pt>
                <c:pt idx="228">
                  <c:v>-15.7783555257</c:v>
                </c:pt>
                <c:pt idx="229">
                  <c:v>-16.487258996200001</c:v>
                </c:pt>
                <c:pt idx="230">
                  <c:v>-17.263178069399999</c:v>
                </c:pt>
                <c:pt idx="231">
                  <c:v>-18.117972438199999</c:v>
                </c:pt>
                <c:pt idx="232">
                  <c:v>-19.070867652099999</c:v>
                </c:pt>
                <c:pt idx="233">
                  <c:v>-20.1408434268</c:v>
                </c:pt>
                <c:pt idx="234">
                  <c:v>-21.358560802100001</c:v>
                </c:pt>
                <c:pt idx="235">
                  <c:v>-22.774703744899998</c:v>
                </c:pt>
                <c:pt idx="236">
                  <c:v>-24.448195823799999</c:v>
                </c:pt>
                <c:pt idx="237">
                  <c:v>-26.492295740500001</c:v>
                </c:pt>
                <c:pt idx="238">
                  <c:v>-29.059104448500001</c:v>
                </c:pt>
                <c:pt idx="239">
                  <c:v>-32.3518789584</c:v>
                </c:pt>
                <c:pt idx="240">
                  <c:v>-35.744772210299999</c:v>
                </c:pt>
                <c:pt idx="241">
                  <c:v>-35.367284846099999</c:v>
                </c:pt>
                <c:pt idx="242">
                  <c:v>-31.8628885557</c:v>
                </c:pt>
                <c:pt idx="243">
                  <c:v>-28.711776452500001</c:v>
                </c:pt>
                <c:pt idx="244">
                  <c:v>-26.2555374455</c:v>
                </c:pt>
                <c:pt idx="245">
                  <c:v>-24.301794105500001</c:v>
                </c:pt>
                <c:pt idx="246">
                  <c:v>-22.694674088799999</c:v>
                </c:pt>
                <c:pt idx="247">
                  <c:v>-21.336601780100001</c:v>
                </c:pt>
                <c:pt idx="248">
                  <c:v>-20.1628382229</c:v>
                </c:pt>
                <c:pt idx="249">
                  <c:v>-19.1335749747</c:v>
                </c:pt>
                <c:pt idx="250">
                  <c:v>-18.217247673700001</c:v>
                </c:pt>
                <c:pt idx="251">
                  <c:v>-17.392251594200001</c:v>
                </c:pt>
                <c:pt idx="252">
                  <c:v>-16.644097067200001</c:v>
                </c:pt>
                <c:pt idx="253">
                  <c:v>-15.9595564335</c:v>
                </c:pt>
                <c:pt idx="254">
                  <c:v>-15.3281107215</c:v>
                </c:pt>
                <c:pt idx="255">
                  <c:v>-14.7449422958</c:v>
                </c:pt>
                <c:pt idx="256">
                  <c:v>-14.202729871700001</c:v>
                </c:pt>
                <c:pt idx="257">
                  <c:v>-13.695093058099999</c:v>
                </c:pt>
                <c:pt idx="258">
                  <c:v>-13.2198078016</c:v>
                </c:pt>
                <c:pt idx="259">
                  <c:v>-12.771774522699999</c:v>
                </c:pt>
                <c:pt idx="260">
                  <c:v>-12.3488312711</c:v>
                </c:pt>
                <c:pt idx="261">
                  <c:v>-11.9497237425</c:v>
                </c:pt>
                <c:pt idx="262">
                  <c:v>-11.570996623299999</c:v>
                </c:pt>
                <c:pt idx="263">
                  <c:v>-11.2101483006</c:v>
                </c:pt>
                <c:pt idx="264">
                  <c:v>-10.866272952199999</c:v>
                </c:pt>
                <c:pt idx="265">
                  <c:v>-10.538488102700001</c:v>
                </c:pt>
                <c:pt idx="266">
                  <c:v>-10.224919914899999</c:v>
                </c:pt>
                <c:pt idx="267">
                  <c:v>-9.9253418763700001</c:v>
                </c:pt>
                <c:pt idx="268">
                  <c:v>-9.6374431688800009</c:v>
                </c:pt>
                <c:pt idx="269">
                  <c:v>-9.3611325200100008</c:v>
                </c:pt>
                <c:pt idx="270">
                  <c:v>-9.0954901764499994</c:v>
                </c:pt>
                <c:pt idx="271">
                  <c:v>-8.8402973480899991</c:v>
                </c:pt>
                <c:pt idx="272">
                  <c:v>-8.5935502112899993</c:v>
                </c:pt>
                <c:pt idx="273">
                  <c:v>-8.3568843659599992</c:v>
                </c:pt>
                <c:pt idx="274">
                  <c:v>-8.1286070331500007</c:v>
                </c:pt>
                <c:pt idx="275">
                  <c:v>-7.9081868389299999</c:v>
                </c:pt>
                <c:pt idx="276">
                  <c:v>-7.6953591952</c:v>
                </c:pt>
                <c:pt idx="277">
                  <c:v>-7.4898991229999998</c:v>
                </c:pt>
                <c:pt idx="278">
                  <c:v>-7.2911564113300003</c:v>
                </c:pt>
                <c:pt idx="279">
                  <c:v>-7.0995349131600003</c:v>
                </c:pt>
                <c:pt idx="280">
                  <c:v>-6.9140319765899996</c:v>
                </c:pt>
                <c:pt idx="281">
                  <c:v>-6.7344049821300001</c:v>
                </c:pt>
                <c:pt idx="282">
                  <c:v>-6.5609961282800002</c:v>
                </c:pt>
                <c:pt idx="283">
                  <c:v>-6.3932860329499999</c:v>
                </c:pt>
                <c:pt idx="284">
                  <c:v>-6.2306299678199997</c:v>
                </c:pt>
                <c:pt idx="285">
                  <c:v>-6.0740312138999997</c:v>
                </c:pt>
                <c:pt idx="286">
                  <c:v>-5.9223938151100004</c:v>
                </c:pt>
                <c:pt idx="287">
                  <c:v>-5.7756317807700004</c:v>
                </c:pt>
                <c:pt idx="288">
                  <c:v>-5.6340187419000003</c:v>
                </c:pt>
                <c:pt idx="289">
                  <c:v>-5.4969713000400002</c:v>
                </c:pt>
                <c:pt idx="290">
                  <c:v>-5.36445750683</c:v>
                </c:pt>
                <c:pt idx="291">
                  <c:v>-5.2363894919399998</c:v>
                </c:pt>
                <c:pt idx="292">
                  <c:v>-5.1129362775500002</c:v>
                </c:pt>
                <c:pt idx="293">
                  <c:v>-4.9935972407399998</c:v>
                </c:pt>
                <c:pt idx="294">
                  <c:v>-4.8782648367199997</c:v>
                </c:pt>
                <c:pt idx="295">
                  <c:v>-4.7674771111599998</c:v>
                </c:pt>
                <c:pt idx="296">
                  <c:v>-4.6597175329700002</c:v>
                </c:pt>
                <c:pt idx="297">
                  <c:v>-4.5564736011899996</c:v>
                </c:pt>
                <c:pt idx="298">
                  <c:v>-4.4568748300400003</c:v>
                </c:pt>
                <c:pt idx="299">
                  <c:v>-4.3607425227099998</c:v>
                </c:pt>
                <c:pt idx="300">
                  <c:v>-4.2681339087500003</c:v>
                </c:pt>
                <c:pt idx="301">
                  <c:v>-4.1788274167999999</c:v>
                </c:pt>
                <c:pt idx="302">
                  <c:v>-4.0924665527400004</c:v>
                </c:pt>
                <c:pt idx="303">
                  <c:v>-4.0088508708199999</c:v>
                </c:pt>
                <c:pt idx="304">
                  <c:v>-3.9287524234700002</c:v>
                </c:pt>
                <c:pt idx="305">
                  <c:v>-3.8503395835999998</c:v>
                </c:pt>
                <c:pt idx="306">
                  <c:v>-3.7757999515199998</c:v>
                </c:pt>
                <c:pt idx="307">
                  <c:v>-3.7038353286799999</c:v>
                </c:pt>
                <c:pt idx="308">
                  <c:v>-3.6343249815799998</c:v>
                </c:pt>
                <c:pt idx="309">
                  <c:v>-3.5668002524200002</c:v>
                </c:pt>
                <c:pt idx="310">
                  <c:v>-3.50180862717</c:v>
                </c:pt>
                <c:pt idx="311">
                  <c:v>-3.4386529266400001</c:v>
                </c:pt>
                <c:pt idx="312">
                  <c:v>-3.3780353197399999</c:v>
                </c:pt>
                <c:pt idx="313">
                  <c:v>-3.31930687934</c:v>
                </c:pt>
                <c:pt idx="314">
                  <c:v>-3.2622698381299999</c:v>
                </c:pt>
                <c:pt idx="315">
                  <c:v>-3.20674168135</c:v>
                </c:pt>
                <c:pt idx="316">
                  <c:v>-3.1530585535100002</c:v>
                </c:pt>
                <c:pt idx="317">
                  <c:v>-3.10058414487</c:v>
                </c:pt>
                <c:pt idx="318">
                  <c:v>-3.0495467608200002</c:v>
                </c:pt>
                <c:pt idx="319">
                  <c:v>-2.9998246451599999</c:v>
                </c:pt>
                <c:pt idx="320">
                  <c:v>-2.9512446629300002</c:v>
                </c:pt>
                <c:pt idx="321">
                  <c:v>-2.90392863227</c:v>
                </c:pt>
                <c:pt idx="322">
                  <c:v>-2.8574773014499999</c:v>
                </c:pt>
                <c:pt idx="323">
                  <c:v>-2.8117170918099998</c:v>
                </c:pt>
                <c:pt idx="324">
                  <c:v>-2.7666655195000001</c:v>
                </c:pt>
                <c:pt idx="325">
                  <c:v>-2.7226941743899999</c:v>
                </c:pt>
                <c:pt idx="326">
                  <c:v>-2.6790145222200001</c:v>
                </c:pt>
                <c:pt idx="327">
                  <c:v>-2.6361664984500002</c:v>
                </c:pt>
                <c:pt idx="328">
                  <c:v>-2.5939190491400002</c:v>
                </c:pt>
                <c:pt idx="329">
                  <c:v>-2.5523306047499998</c:v>
                </c:pt>
                <c:pt idx="330">
                  <c:v>-2.5108785112400001</c:v>
                </c:pt>
                <c:pt idx="331">
                  <c:v>-2.46984478176</c:v>
                </c:pt>
                <c:pt idx="332">
                  <c:v>-2.42887477267</c:v>
                </c:pt>
                <c:pt idx="333">
                  <c:v>-2.3880825557600001</c:v>
                </c:pt>
                <c:pt idx="334">
                  <c:v>-2.3480156785499999</c:v>
                </c:pt>
                <c:pt idx="335">
                  <c:v>-2.3079126906099998</c:v>
                </c:pt>
                <c:pt idx="336">
                  <c:v>-2.2680471600300001</c:v>
                </c:pt>
                <c:pt idx="337">
                  <c:v>-2.2290375605800001</c:v>
                </c:pt>
                <c:pt idx="338">
                  <c:v>-2.1891609613899998</c:v>
                </c:pt>
                <c:pt idx="339">
                  <c:v>-2.1501311403300001</c:v>
                </c:pt>
                <c:pt idx="340">
                  <c:v>-2.11110763848</c:v>
                </c:pt>
                <c:pt idx="341">
                  <c:v>-2.0717509292999998</c:v>
                </c:pt>
                <c:pt idx="342">
                  <c:v>-2.0332691232300002</c:v>
                </c:pt>
                <c:pt idx="343">
                  <c:v>-1.99488641707</c:v>
                </c:pt>
                <c:pt idx="344">
                  <c:v>-1.9567089795999999</c:v>
                </c:pt>
                <c:pt idx="345">
                  <c:v>-1.9188813809</c:v>
                </c:pt>
                <c:pt idx="346">
                  <c:v>-1.8807094391300001</c:v>
                </c:pt>
                <c:pt idx="347">
                  <c:v>-1.84323720368</c:v>
                </c:pt>
                <c:pt idx="348">
                  <c:v>-1.80576436811</c:v>
                </c:pt>
                <c:pt idx="349">
                  <c:v>-1.7690005444900001</c:v>
                </c:pt>
                <c:pt idx="350">
                  <c:v>-1.73247208626</c:v>
                </c:pt>
                <c:pt idx="351">
                  <c:v>-1.6966208940700001</c:v>
                </c:pt>
                <c:pt idx="352">
                  <c:v>-1.6609099013599999</c:v>
                </c:pt>
                <c:pt idx="353">
                  <c:v>-1.62560312731</c:v>
                </c:pt>
                <c:pt idx="354">
                  <c:v>-1.5909760455499999</c:v>
                </c:pt>
                <c:pt idx="355">
                  <c:v>-1.5564640950499999</c:v>
                </c:pt>
                <c:pt idx="356">
                  <c:v>-1.5227547351199999</c:v>
                </c:pt>
                <c:pt idx="357">
                  <c:v>-1.4898147506599999</c:v>
                </c:pt>
                <c:pt idx="358">
                  <c:v>-1.45744469566</c:v>
                </c:pt>
                <c:pt idx="359">
                  <c:v>-1.42591754085</c:v>
                </c:pt>
                <c:pt idx="360">
                  <c:v>-1.39470794839</c:v>
                </c:pt>
                <c:pt idx="361">
                  <c:v>-1.36433139212</c:v>
                </c:pt>
                <c:pt idx="362">
                  <c:v>-1.33470439049</c:v>
                </c:pt>
                <c:pt idx="363">
                  <c:v>-1.30584093201</c:v>
                </c:pt>
                <c:pt idx="364">
                  <c:v>-1.2775018684299999</c:v>
                </c:pt>
                <c:pt idx="365">
                  <c:v>-1.25073687924</c:v>
                </c:pt>
                <c:pt idx="366">
                  <c:v>-1.22445452125</c:v>
                </c:pt>
                <c:pt idx="367">
                  <c:v>-1.19905037374</c:v>
                </c:pt>
                <c:pt idx="368">
                  <c:v>-1.1743303487500001</c:v>
                </c:pt>
                <c:pt idx="369">
                  <c:v>-1.1505287845300001</c:v>
                </c:pt>
                <c:pt idx="370">
                  <c:v>-1.1277623320400001</c:v>
                </c:pt>
                <c:pt idx="371">
                  <c:v>-1.10606421039</c:v>
                </c:pt>
                <c:pt idx="372">
                  <c:v>-1.0847981020199999</c:v>
                </c:pt>
                <c:pt idx="373">
                  <c:v>-1.06436714918</c:v>
                </c:pt>
                <c:pt idx="374">
                  <c:v>-1.0453605914499999</c:v>
                </c:pt>
                <c:pt idx="375">
                  <c:v>-1.02706889278</c:v>
                </c:pt>
                <c:pt idx="376">
                  <c:v>-1.00949025706</c:v>
                </c:pt>
                <c:pt idx="377">
                  <c:v>-0.99305071051899996</c:v>
                </c:pt>
                <c:pt idx="378">
                  <c:v>-0.97705874909000001</c:v>
                </c:pt>
                <c:pt idx="379">
                  <c:v>-0.96224752806000002</c:v>
                </c:pt>
                <c:pt idx="380">
                  <c:v>-0.94793205155500004</c:v>
                </c:pt>
                <c:pt idx="381">
                  <c:v>-0.93464007607900002</c:v>
                </c:pt>
                <c:pt idx="382">
                  <c:v>-0.92184736025299996</c:v>
                </c:pt>
                <c:pt idx="383">
                  <c:v>-0.90951029978999998</c:v>
                </c:pt>
                <c:pt idx="384">
                  <c:v>-0.89863830249800003</c:v>
                </c:pt>
                <c:pt idx="385">
                  <c:v>-0.88819671801099997</c:v>
                </c:pt>
                <c:pt idx="386">
                  <c:v>-0.87756305804400003</c:v>
                </c:pt>
                <c:pt idx="387">
                  <c:v>-0.86827965141200003</c:v>
                </c:pt>
                <c:pt idx="388">
                  <c:v>-0.85937926170000001</c:v>
                </c:pt>
                <c:pt idx="389">
                  <c:v>-0.85063883387200001</c:v>
                </c:pt>
                <c:pt idx="390">
                  <c:v>-0.842797112465</c:v>
                </c:pt>
                <c:pt idx="391">
                  <c:v>-0.83471643311400001</c:v>
                </c:pt>
                <c:pt idx="392">
                  <c:v>-0.82773208250600006</c:v>
                </c:pt>
                <c:pt idx="393">
                  <c:v>-0.82046172013499996</c:v>
                </c:pt>
                <c:pt idx="394">
                  <c:v>-0.81362211026099995</c:v>
                </c:pt>
                <c:pt idx="395">
                  <c:v>-0.80746782612199997</c:v>
                </c:pt>
                <c:pt idx="396">
                  <c:v>-0.80092927016000004</c:v>
                </c:pt>
                <c:pt idx="397">
                  <c:v>-0.79488586986999998</c:v>
                </c:pt>
                <c:pt idx="398">
                  <c:v>-0.78870648616500005</c:v>
                </c:pt>
                <c:pt idx="399">
                  <c:v>-0.783156432791</c:v>
                </c:pt>
                <c:pt idx="400">
                  <c:v>-0.777279345806</c:v>
                </c:pt>
                <c:pt idx="401">
                  <c:v>-0.77154072450699995</c:v>
                </c:pt>
                <c:pt idx="402">
                  <c:v>-0.76606886225600002</c:v>
                </c:pt>
                <c:pt idx="403">
                  <c:v>-0.76050582247499998</c:v>
                </c:pt>
                <c:pt idx="404">
                  <c:v>-0.75497072722900005</c:v>
                </c:pt>
                <c:pt idx="405">
                  <c:v>-0.74935858426099999</c:v>
                </c:pt>
                <c:pt idx="406">
                  <c:v>-0.74374048774299995</c:v>
                </c:pt>
                <c:pt idx="407">
                  <c:v>-0.73808714782399998</c:v>
                </c:pt>
                <c:pt idx="408">
                  <c:v>-0.73250113740199996</c:v>
                </c:pt>
                <c:pt idx="409">
                  <c:v>-0.72673861212799995</c:v>
                </c:pt>
                <c:pt idx="410">
                  <c:v>-0.72086221121500005</c:v>
                </c:pt>
                <c:pt idx="411">
                  <c:v>-0.71481829605900005</c:v>
                </c:pt>
                <c:pt idx="412">
                  <c:v>-0.70901470134699995</c:v>
                </c:pt>
                <c:pt idx="413">
                  <c:v>-0.70307962449399997</c:v>
                </c:pt>
                <c:pt idx="414">
                  <c:v>-0.69677430925100003</c:v>
                </c:pt>
                <c:pt idx="415">
                  <c:v>-0.69045339608300005</c:v>
                </c:pt>
                <c:pt idx="416">
                  <c:v>-0.68396412079699997</c:v>
                </c:pt>
                <c:pt idx="417">
                  <c:v>-0.67728338124300003</c:v>
                </c:pt>
                <c:pt idx="418">
                  <c:v>-0.67092474541000002</c:v>
                </c:pt>
                <c:pt idx="419">
                  <c:v>-0.66423677298799999</c:v>
                </c:pt>
                <c:pt idx="420">
                  <c:v>-0.65756617061099998</c:v>
                </c:pt>
                <c:pt idx="421">
                  <c:v>-0.65062318195199997</c:v>
                </c:pt>
                <c:pt idx="422">
                  <c:v>-0.64368435585700001</c:v>
                </c:pt>
                <c:pt idx="423">
                  <c:v>-0.63675544376500004</c:v>
                </c:pt>
                <c:pt idx="424">
                  <c:v>-0.62969835453199996</c:v>
                </c:pt>
                <c:pt idx="425">
                  <c:v>-0.62246773911999997</c:v>
                </c:pt>
                <c:pt idx="426">
                  <c:v>-0.61562538525800004</c:v>
                </c:pt>
                <c:pt idx="427">
                  <c:v>-0.60844060215399998</c:v>
                </c:pt>
                <c:pt idx="428">
                  <c:v>-0.60150716291499995</c:v>
                </c:pt>
                <c:pt idx="429">
                  <c:v>-0.594402179679</c:v>
                </c:pt>
                <c:pt idx="430">
                  <c:v>-0.58704777080399995</c:v>
                </c:pt>
                <c:pt idx="431">
                  <c:v>-0.58039919913799998</c:v>
                </c:pt>
                <c:pt idx="432">
                  <c:v>-0.57371178659199995</c:v>
                </c:pt>
                <c:pt idx="433">
                  <c:v>-0.56645241632200005</c:v>
                </c:pt>
                <c:pt idx="434">
                  <c:v>-0.55976978045799997</c:v>
                </c:pt>
                <c:pt idx="435">
                  <c:v>-0.55334317372099995</c:v>
                </c:pt>
                <c:pt idx="436">
                  <c:v>-0.54703790074299996</c:v>
                </c:pt>
                <c:pt idx="437">
                  <c:v>-0.54087043113300004</c:v>
                </c:pt>
                <c:pt idx="438">
                  <c:v>-0.53537712041800001</c:v>
                </c:pt>
                <c:pt idx="439">
                  <c:v>-0.52900834865000002</c:v>
                </c:pt>
                <c:pt idx="440">
                  <c:v>-0.52313931153399995</c:v>
                </c:pt>
                <c:pt idx="441">
                  <c:v>-0.51736493156600005</c:v>
                </c:pt>
                <c:pt idx="442">
                  <c:v>-0.51192436825300003</c:v>
                </c:pt>
                <c:pt idx="443">
                  <c:v>-0.506795543259</c:v>
                </c:pt>
                <c:pt idx="444">
                  <c:v>-0.50145688986100001</c:v>
                </c:pt>
                <c:pt idx="445">
                  <c:v>-0.49685027883100003</c:v>
                </c:pt>
                <c:pt idx="446">
                  <c:v>-0.49241598977899997</c:v>
                </c:pt>
                <c:pt idx="447">
                  <c:v>-0.487766210077</c:v>
                </c:pt>
                <c:pt idx="448">
                  <c:v>-0.48358557410899999</c:v>
                </c:pt>
                <c:pt idx="449">
                  <c:v>-0.47994934139899997</c:v>
                </c:pt>
                <c:pt idx="450">
                  <c:v>-0.47615396125300002</c:v>
                </c:pt>
                <c:pt idx="451">
                  <c:v>-0.47285022443199998</c:v>
                </c:pt>
                <c:pt idx="452">
                  <c:v>-0.46948584090000001</c:v>
                </c:pt>
                <c:pt idx="453">
                  <c:v>-0.46632406178399999</c:v>
                </c:pt>
                <c:pt idx="454">
                  <c:v>-0.46353807050899998</c:v>
                </c:pt>
                <c:pt idx="455">
                  <c:v>-0.46092906266900002</c:v>
                </c:pt>
                <c:pt idx="456">
                  <c:v>-0.45836522956199999</c:v>
                </c:pt>
                <c:pt idx="457">
                  <c:v>-0.45602587041999998</c:v>
                </c:pt>
                <c:pt idx="458">
                  <c:v>-0.454258423882</c:v>
                </c:pt>
                <c:pt idx="459">
                  <c:v>-0.452178939896</c:v>
                </c:pt>
                <c:pt idx="460">
                  <c:v>-0.45036796324599998</c:v>
                </c:pt>
                <c:pt idx="461">
                  <c:v>-0.44888233886599999</c:v>
                </c:pt>
                <c:pt idx="462">
                  <c:v>-0.44751270803600002</c:v>
                </c:pt>
                <c:pt idx="463">
                  <c:v>-0.44629523571700003</c:v>
                </c:pt>
                <c:pt idx="464">
                  <c:v>-0.44510087109099999</c:v>
                </c:pt>
                <c:pt idx="465">
                  <c:v>-0.44404419563500003</c:v>
                </c:pt>
                <c:pt idx="466">
                  <c:v>-0.44302480171500003</c:v>
                </c:pt>
                <c:pt idx="467">
                  <c:v>-0.44211460024100002</c:v>
                </c:pt>
                <c:pt idx="468">
                  <c:v>-0.44125379110500002</c:v>
                </c:pt>
                <c:pt idx="469">
                  <c:v>-0.440721939806</c:v>
                </c:pt>
                <c:pt idx="470">
                  <c:v>-0.44004744647600003</c:v>
                </c:pt>
                <c:pt idx="471">
                  <c:v>-0.43930066817699998</c:v>
                </c:pt>
                <c:pt idx="472">
                  <c:v>-0.43875502733400001</c:v>
                </c:pt>
                <c:pt idx="473">
                  <c:v>-0.43777522591500001</c:v>
                </c:pt>
                <c:pt idx="474">
                  <c:v>-0.437365052714</c:v>
                </c:pt>
                <c:pt idx="475">
                  <c:v>-0.436449272996</c:v>
                </c:pt>
                <c:pt idx="476">
                  <c:v>-0.435881477234</c:v>
                </c:pt>
                <c:pt idx="477">
                  <c:v>-0.43555808003899998</c:v>
                </c:pt>
                <c:pt idx="478">
                  <c:v>-0.43471545926499999</c:v>
                </c:pt>
                <c:pt idx="479">
                  <c:v>-0.43411326957599999</c:v>
                </c:pt>
                <c:pt idx="480">
                  <c:v>-0.43365658857299999</c:v>
                </c:pt>
                <c:pt idx="481">
                  <c:v>-0.43299045234900002</c:v>
                </c:pt>
                <c:pt idx="482">
                  <c:v>-0.43216762169299999</c:v>
                </c:pt>
                <c:pt idx="483">
                  <c:v>-0.43157382505899999</c:v>
                </c:pt>
                <c:pt idx="484">
                  <c:v>-0.43100032142599998</c:v>
                </c:pt>
                <c:pt idx="485">
                  <c:v>-0.43044833424200002</c:v>
                </c:pt>
                <c:pt idx="486">
                  <c:v>-0.430016257929</c:v>
                </c:pt>
                <c:pt idx="487">
                  <c:v>-0.42975136365299998</c:v>
                </c:pt>
                <c:pt idx="488">
                  <c:v>-0.42931522382699999</c:v>
                </c:pt>
                <c:pt idx="489">
                  <c:v>-0.42885756241099998</c:v>
                </c:pt>
                <c:pt idx="490">
                  <c:v>-0.42881818728799997</c:v>
                </c:pt>
                <c:pt idx="491">
                  <c:v>-0.42821139746199999</c:v>
                </c:pt>
                <c:pt idx="492">
                  <c:v>-0.42796314077499997</c:v>
                </c:pt>
                <c:pt idx="493">
                  <c:v>-0.42802140071</c:v>
                </c:pt>
                <c:pt idx="494">
                  <c:v>-0.428029156789</c:v>
                </c:pt>
                <c:pt idx="495">
                  <c:v>-0.428193144985</c:v>
                </c:pt>
                <c:pt idx="496">
                  <c:v>-0.42850704093100001</c:v>
                </c:pt>
                <c:pt idx="497">
                  <c:v>-0.42906690144199999</c:v>
                </c:pt>
                <c:pt idx="498">
                  <c:v>-0.42969467794999999</c:v>
                </c:pt>
                <c:pt idx="499">
                  <c:v>-0.43033568185499999</c:v>
                </c:pt>
                <c:pt idx="500">
                  <c:v>-0.43127589015399997</c:v>
                </c:pt>
                <c:pt idx="501">
                  <c:v>-0.43246136927200002</c:v>
                </c:pt>
                <c:pt idx="502">
                  <c:v>-0.433747547924</c:v>
                </c:pt>
                <c:pt idx="503">
                  <c:v>-0.43560555690199998</c:v>
                </c:pt>
                <c:pt idx="504">
                  <c:v>-0.43733462367199999</c:v>
                </c:pt>
                <c:pt idx="505">
                  <c:v>-0.43963206628200002</c:v>
                </c:pt>
                <c:pt idx="506">
                  <c:v>-0.44181706972500001</c:v>
                </c:pt>
                <c:pt idx="507">
                  <c:v>-0.44456013203599998</c:v>
                </c:pt>
                <c:pt idx="508">
                  <c:v>-0.44745182386100002</c:v>
                </c:pt>
                <c:pt idx="509">
                  <c:v>-0.45033069252300001</c:v>
                </c:pt>
                <c:pt idx="510">
                  <c:v>-0.45374491120499999</c:v>
                </c:pt>
                <c:pt idx="511">
                  <c:v>-0.45718431997699999</c:v>
                </c:pt>
                <c:pt idx="512">
                  <c:v>-0.46089173475099998</c:v>
                </c:pt>
                <c:pt idx="513">
                  <c:v>-0.46475879845899998</c:v>
                </c:pt>
                <c:pt idx="514">
                  <c:v>-0.46868267320200002</c:v>
                </c:pt>
                <c:pt idx="515">
                  <c:v>-0.47293582188900002</c:v>
                </c:pt>
                <c:pt idx="516">
                  <c:v>-0.47749208984800001</c:v>
                </c:pt>
                <c:pt idx="517">
                  <c:v>-0.48212658970900002</c:v>
                </c:pt>
                <c:pt idx="518">
                  <c:v>-0.487132060639</c:v>
                </c:pt>
                <c:pt idx="519">
                  <c:v>-0.491997897209</c:v>
                </c:pt>
                <c:pt idx="520">
                  <c:v>-0.49734123488900001</c:v>
                </c:pt>
                <c:pt idx="521">
                  <c:v>-0.502318644589</c:v>
                </c:pt>
                <c:pt idx="522">
                  <c:v>-0.50800216863600001</c:v>
                </c:pt>
                <c:pt idx="523">
                  <c:v>-0.51326595075100001</c:v>
                </c:pt>
                <c:pt idx="524">
                  <c:v>-0.51867825884100005</c:v>
                </c:pt>
                <c:pt idx="525">
                  <c:v>-0.52433048294200002</c:v>
                </c:pt>
                <c:pt idx="526">
                  <c:v>-0.52989983515299999</c:v>
                </c:pt>
                <c:pt idx="527">
                  <c:v>-0.53562451684000001</c:v>
                </c:pt>
                <c:pt idx="528">
                  <c:v>-0.54112377162500003</c:v>
                </c:pt>
                <c:pt idx="529">
                  <c:v>-0.54681016697600004</c:v>
                </c:pt>
                <c:pt idx="530">
                  <c:v>-0.55235286435200004</c:v>
                </c:pt>
                <c:pt idx="531">
                  <c:v>-0.557775077033</c:v>
                </c:pt>
                <c:pt idx="532">
                  <c:v>-0.56329908984999999</c:v>
                </c:pt>
                <c:pt idx="533">
                  <c:v>-0.56851043908200005</c:v>
                </c:pt>
                <c:pt idx="534">
                  <c:v>-0.57394788079299996</c:v>
                </c:pt>
                <c:pt idx="535">
                  <c:v>-0.57938239907900002</c:v>
                </c:pt>
                <c:pt idx="536">
                  <c:v>-0.58437814993600001</c:v>
                </c:pt>
                <c:pt idx="537">
                  <c:v>-0.58936955433500005</c:v>
                </c:pt>
                <c:pt idx="538">
                  <c:v>-0.59491660402699997</c:v>
                </c:pt>
                <c:pt idx="539">
                  <c:v>-0.59965691115399999</c:v>
                </c:pt>
                <c:pt idx="540">
                  <c:v>-0.60472694323700005</c:v>
                </c:pt>
                <c:pt idx="541">
                  <c:v>-0.60931001141300001</c:v>
                </c:pt>
                <c:pt idx="542">
                  <c:v>-0.61379779620700003</c:v>
                </c:pt>
                <c:pt idx="543">
                  <c:v>-0.61854892175300002</c:v>
                </c:pt>
                <c:pt idx="544">
                  <c:v>-0.62310325255999999</c:v>
                </c:pt>
                <c:pt idx="545">
                  <c:v>-0.62763850281400002</c:v>
                </c:pt>
                <c:pt idx="546">
                  <c:v>-0.63182559109799996</c:v>
                </c:pt>
                <c:pt idx="547">
                  <c:v>-0.63610108981900004</c:v>
                </c:pt>
                <c:pt idx="548">
                  <c:v>-0.64039826531999999</c:v>
                </c:pt>
                <c:pt idx="549">
                  <c:v>-0.64465310019699995</c:v>
                </c:pt>
                <c:pt idx="550">
                  <c:v>-0.64921460065600001</c:v>
                </c:pt>
                <c:pt idx="551">
                  <c:v>-0.65363021355399997</c:v>
                </c:pt>
                <c:pt idx="552">
                  <c:v>-0.65784643389399999</c:v>
                </c:pt>
                <c:pt idx="553">
                  <c:v>-0.66256579553299999</c:v>
                </c:pt>
                <c:pt idx="554">
                  <c:v>-0.667120368209</c:v>
                </c:pt>
                <c:pt idx="555">
                  <c:v>-0.67179531771400003</c:v>
                </c:pt>
                <c:pt idx="556">
                  <c:v>-0.67694122212399999</c:v>
                </c:pt>
                <c:pt idx="557">
                  <c:v>-0.68207360627699998</c:v>
                </c:pt>
                <c:pt idx="558">
                  <c:v>-0.68736035831200004</c:v>
                </c:pt>
                <c:pt idx="559">
                  <c:v>-0.69279611275399999</c:v>
                </c:pt>
                <c:pt idx="560">
                  <c:v>-0.69849367230000003</c:v>
                </c:pt>
                <c:pt idx="561">
                  <c:v>-0.704760919534</c:v>
                </c:pt>
                <c:pt idx="562">
                  <c:v>-0.71104051681799996</c:v>
                </c:pt>
                <c:pt idx="563">
                  <c:v>-0.71794910227499997</c:v>
                </c:pt>
                <c:pt idx="564">
                  <c:v>-0.72499310837700004</c:v>
                </c:pt>
                <c:pt idx="565">
                  <c:v>-0.73213075450700005</c:v>
                </c:pt>
                <c:pt idx="566">
                  <c:v>-0.73986396669300003</c:v>
                </c:pt>
                <c:pt idx="567">
                  <c:v>-0.74821339432300005</c:v>
                </c:pt>
                <c:pt idx="568">
                  <c:v>-0.75700439343000003</c:v>
                </c:pt>
                <c:pt idx="569">
                  <c:v>-0.76587989517999999</c:v>
                </c:pt>
                <c:pt idx="570">
                  <c:v>-0.77561476346699998</c:v>
                </c:pt>
                <c:pt idx="571">
                  <c:v>-0.78562569347199995</c:v>
                </c:pt>
                <c:pt idx="572">
                  <c:v>-0.79595891104299998</c:v>
                </c:pt>
                <c:pt idx="573">
                  <c:v>-0.80717571915899999</c:v>
                </c:pt>
                <c:pt idx="574">
                  <c:v>-0.81870291985300003</c:v>
                </c:pt>
                <c:pt idx="575">
                  <c:v>-0.83053379362799995</c:v>
                </c:pt>
                <c:pt idx="576">
                  <c:v>-0.84315827646800001</c:v>
                </c:pt>
                <c:pt idx="577">
                  <c:v>-0.85654992534999996</c:v>
                </c:pt>
                <c:pt idx="578">
                  <c:v>-0.87001410026600001</c:v>
                </c:pt>
                <c:pt idx="579">
                  <c:v>-0.88420486346500005</c:v>
                </c:pt>
                <c:pt idx="580">
                  <c:v>-0.89857294354399997</c:v>
                </c:pt>
                <c:pt idx="581">
                  <c:v>-0.91446385433699995</c:v>
                </c:pt>
                <c:pt idx="582">
                  <c:v>-0.93008859827000001</c:v>
                </c:pt>
                <c:pt idx="583">
                  <c:v>-0.94640766292300005</c:v>
                </c:pt>
                <c:pt idx="584">
                  <c:v>-0.96318228670999995</c:v>
                </c:pt>
                <c:pt idx="585">
                  <c:v>-0.98042970091299997</c:v>
                </c:pt>
                <c:pt idx="586">
                  <c:v>-0.99840155956400001</c:v>
                </c:pt>
                <c:pt idx="587">
                  <c:v>-1.0171700829999999</c:v>
                </c:pt>
                <c:pt idx="588">
                  <c:v>-1.03603025265</c:v>
                </c:pt>
                <c:pt idx="589">
                  <c:v>-1.0555184798699999</c:v>
                </c:pt>
                <c:pt idx="590">
                  <c:v>-1.07514705495</c:v>
                </c:pt>
                <c:pt idx="591">
                  <c:v>-1.09529726609</c:v>
                </c:pt>
                <c:pt idx="592">
                  <c:v>-1.11606153699</c:v>
                </c:pt>
                <c:pt idx="593">
                  <c:v>-1.13710101687</c:v>
                </c:pt>
                <c:pt idx="594">
                  <c:v>-1.1589027084000001</c:v>
                </c:pt>
                <c:pt idx="595">
                  <c:v>-1.1805968609899999</c:v>
                </c:pt>
                <c:pt idx="596">
                  <c:v>-1.20302612696</c:v>
                </c:pt>
                <c:pt idx="597">
                  <c:v>-1.22567492676</c:v>
                </c:pt>
                <c:pt idx="598">
                  <c:v>-1.2489301753499999</c:v>
                </c:pt>
                <c:pt idx="599">
                  <c:v>-1.27202337476</c:v>
                </c:pt>
                <c:pt idx="600">
                  <c:v>-1.2959679639299999</c:v>
                </c:pt>
                <c:pt idx="601">
                  <c:v>-1.31982489017</c:v>
                </c:pt>
                <c:pt idx="602">
                  <c:v>-1.3443121146300001</c:v>
                </c:pt>
                <c:pt idx="603">
                  <c:v>-1.36848216146</c:v>
                </c:pt>
                <c:pt idx="604">
                  <c:v>-1.3935596263600001</c:v>
                </c:pt>
                <c:pt idx="605">
                  <c:v>-1.4184464292700001</c:v>
                </c:pt>
                <c:pt idx="606">
                  <c:v>-1.44403771925</c:v>
                </c:pt>
                <c:pt idx="607">
                  <c:v>-1.46968420375</c:v>
                </c:pt>
                <c:pt idx="608">
                  <c:v>-1.49532507995</c:v>
                </c:pt>
                <c:pt idx="609">
                  <c:v>-1.52154612213</c:v>
                </c:pt>
                <c:pt idx="610">
                  <c:v>-1.54754272977</c:v>
                </c:pt>
                <c:pt idx="611">
                  <c:v>-1.5744523795300001</c:v>
                </c:pt>
                <c:pt idx="612">
                  <c:v>-1.60126157083</c:v>
                </c:pt>
                <c:pt idx="613">
                  <c:v>-1.6284841188700001</c:v>
                </c:pt>
                <c:pt idx="614">
                  <c:v>-1.6555519755200001</c:v>
                </c:pt>
                <c:pt idx="615">
                  <c:v>-1.6833667919199999</c:v>
                </c:pt>
                <c:pt idx="616">
                  <c:v>-1.7109640159499999</c:v>
                </c:pt>
                <c:pt idx="617">
                  <c:v>-1.7388854446499999</c:v>
                </c:pt>
                <c:pt idx="618">
                  <c:v>-1.76734585427</c:v>
                </c:pt>
                <c:pt idx="619">
                  <c:v>-1.79601990893</c:v>
                </c:pt>
                <c:pt idx="620">
                  <c:v>-1.8249702591999999</c:v>
                </c:pt>
                <c:pt idx="621">
                  <c:v>-1.85365070834</c:v>
                </c:pt>
                <c:pt idx="622">
                  <c:v>-1.88369686372</c:v>
                </c:pt>
                <c:pt idx="623">
                  <c:v>-1.91325036595</c:v>
                </c:pt>
                <c:pt idx="624">
                  <c:v>-1.94341821946</c:v>
                </c:pt>
                <c:pt idx="625">
                  <c:v>-1.97417103073</c:v>
                </c:pt>
                <c:pt idx="626">
                  <c:v>-2.00567342086</c:v>
                </c:pt>
                <c:pt idx="627">
                  <c:v>-2.0371031247800002</c:v>
                </c:pt>
                <c:pt idx="628">
                  <c:v>-2.0694406304299999</c:v>
                </c:pt>
                <c:pt idx="629">
                  <c:v>-2.1023145188300001</c:v>
                </c:pt>
                <c:pt idx="630">
                  <c:v>-2.1360670294799999</c:v>
                </c:pt>
                <c:pt idx="631">
                  <c:v>-2.1699483235099999</c:v>
                </c:pt>
                <c:pt idx="632">
                  <c:v>-2.2048678123799998</c:v>
                </c:pt>
                <c:pt idx="633">
                  <c:v>-2.24065510392</c:v>
                </c:pt>
                <c:pt idx="634">
                  <c:v>-2.2773979979300001</c:v>
                </c:pt>
                <c:pt idx="635">
                  <c:v>-2.3145104840399999</c:v>
                </c:pt>
                <c:pt idx="636">
                  <c:v>-2.3531058860999998</c:v>
                </c:pt>
                <c:pt idx="637">
                  <c:v>-2.3926631192399999</c:v>
                </c:pt>
                <c:pt idx="638">
                  <c:v>-2.4329206070499998</c:v>
                </c:pt>
                <c:pt idx="639">
                  <c:v>-2.4745394582400002</c:v>
                </c:pt>
                <c:pt idx="640">
                  <c:v>-2.5175804905899999</c:v>
                </c:pt>
                <c:pt idx="641">
                  <c:v>-2.5615575096100001</c:v>
                </c:pt>
                <c:pt idx="642">
                  <c:v>-2.60759106149</c:v>
                </c:pt>
                <c:pt idx="643">
                  <c:v>-2.6539042591999999</c:v>
                </c:pt>
                <c:pt idx="644">
                  <c:v>-2.7027226439900001</c:v>
                </c:pt>
                <c:pt idx="645">
                  <c:v>-2.75299397647</c:v>
                </c:pt>
                <c:pt idx="646">
                  <c:v>-2.8041269733699998</c:v>
                </c:pt>
                <c:pt idx="647">
                  <c:v>-2.8574906815799999</c:v>
                </c:pt>
                <c:pt idx="648">
                  <c:v>-2.9126070461800002</c:v>
                </c:pt>
                <c:pt idx="649">
                  <c:v>-2.9695606046999998</c:v>
                </c:pt>
                <c:pt idx="650">
                  <c:v>-3.0284309510999998</c:v>
                </c:pt>
                <c:pt idx="651">
                  <c:v>-3.0893293640800001</c:v>
                </c:pt>
                <c:pt idx="652">
                  <c:v>-3.15200489829</c:v>
                </c:pt>
                <c:pt idx="653">
                  <c:v>-3.2169733245900001</c:v>
                </c:pt>
                <c:pt idx="654">
                  <c:v>-3.2845962376100002</c:v>
                </c:pt>
                <c:pt idx="655">
                  <c:v>-3.3541275649200002</c:v>
                </c:pt>
                <c:pt idx="656">
                  <c:v>-3.4261383324499999</c:v>
                </c:pt>
                <c:pt idx="657">
                  <c:v>-3.5002171406399998</c:v>
                </c:pt>
                <c:pt idx="658">
                  <c:v>-3.5770129439699998</c:v>
                </c:pt>
                <c:pt idx="659">
                  <c:v>-3.6564454990600002</c:v>
                </c:pt>
                <c:pt idx="660">
                  <c:v>-3.73830686257</c:v>
                </c:pt>
                <c:pt idx="661">
                  <c:v>-3.8228173916100001</c:v>
                </c:pt>
                <c:pt idx="662">
                  <c:v>-3.9099208694600001</c:v>
                </c:pt>
                <c:pt idx="663">
                  <c:v>-3.9995984037099999</c:v>
                </c:pt>
                <c:pt idx="664">
                  <c:v>-4.0920777191899997</c:v>
                </c:pt>
                <c:pt idx="665">
                  <c:v>-4.1876424164400001</c:v>
                </c:pt>
                <c:pt idx="666">
                  <c:v>-4.28617455927</c:v>
                </c:pt>
                <c:pt idx="667">
                  <c:v>-4.3869981016399997</c:v>
                </c:pt>
                <c:pt idx="668">
                  <c:v>-4.4912140810999999</c:v>
                </c:pt>
                <c:pt idx="669">
                  <c:v>-4.5993945961699998</c:v>
                </c:pt>
                <c:pt idx="670">
                  <c:v>-4.7097243078000002</c:v>
                </c:pt>
                <c:pt idx="671">
                  <c:v>-4.8235275256400003</c:v>
                </c:pt>
                <c:pt idx="672">
                  <c:v>-4.9400657199499998</c:v>
                </c:pt>
                <c:pt idx="673">
                  <c:v>-5.0599765198600002</c:v>
                </c:pt>
                <c:pt idx="674">
                  <c:v>-5.1836010954900003</c:v>
                </c:pt>
                <c:pt idx="675">
                  <c:v>-5.31056954647</c:v>
                </c:pt>
                <c:pt idx="676">
                  <c:v>-5.4409274008799997</c:v>
                </c:pt>
                <c:pt idx="677">
                  <c:v>-5.5749185212799999</c:v>
                </c:pt>
                <c:pt idx="678">
                  <c:v>-5.7125750465799996</c:v>
                </c:pt>
                <c:pt idx="679">
                  <c:v>-5.8541164449299998</c:v>
                </c:pt>
                <c:pt idx="680">
                  <c:v>-5.99922809075</c:v>
                </c:pt>
                <c:pt idx="681">
                  <c:v>-6.1485340284600003</c:v>
                </c:pt>
                <c:pt idx="682">
                  <c:v>-6.3017357601299997</c:v>
                </c:pt>
                <c:pt idx="683">
                  <c:v>-6.4597782162400001</c:v>
                </c:pt>
                <c:pt idx="684">
                  <c:v>-6.6217757634299996</c:v>
                </c:pt>
                <c:pt idx="685">
                  <c:v>-6.7888762264100002</c:v>
                </c:pt>
                <c:pt idx="686">
                  <c:v>-6.9605981249399997</c:v>
                </c:pt>
                <c:pt idx="687">
                  <c:v>-7.1374373606299999</c:v>
                </c:pt>
                <c:pt idx="688">
                  <c:v>-7.3194604383200002</c:v>
                </c:pt>
                <c:pt idx="689">
                  <c:v>-7.5071738209700003</c:v>
                </c:pt>
                <c:pt idx="690">
                  <c:v>-7.70078977969</c:v>
                </c:pt>
                <c:pt idx="691">
                  <c:v>-7.90082352693</c:v>
                </c:pt>
                <c:pt idx="692">
                  <c:v>-8.1069247867699996</c:v>
                </c:pt>
                <c:pt idx="693">
                  <c:v>-8.3198863569900006</c:v>
                </c:pt>
                <c:pt idx="694">
                  <c:v>-8.5404689531900004</c:v>
                </c:pt>
                <c:pt idx="695">
                  <c:v>-8.7688613308499992</c:v>
                </c:pt>
                <c:pt idx="696">
                  <c:v>-9.0055546958400008</c:v>
                </c:pt>
                <c:pt idx="697">
                  <c:v>-9.2513052388099997</c:v>
                </c:pt>
                <c:pt idx="698">
                  <c:v>-9.5062208115299995</c:v>
                </c:pt>
                <c:pt idx="699">
                  <c:v>-9.7714257010299992</c:v>
                </c:pt>
                <c:pt idx="700">
                  <c:v>-10.0476573974</c:v>
                </c:pt>
                <c:pt idx="701">
                  <c:v>-10.336471338200001</c:v>
                </c:pt>
                <c:pt idx="702">
                  <c:v>-10.637132104299999</c:v>
                </c:pt>
                <c:pt idx="703">
                  <c:v>-10.9516105682</c:v>
                </c:pt>
                <c:pt idx="704">
                  <c:v>-11.2818712012</c:v>
                </c:pt>
                <c:pt idx="705">
                  <c:v>-11.628867830200001</c:v>
                </c:pt>
                <c:pt idx="706">
                  <c:v>-11.9922401424</c:v>
                </c:pt>
                <c:pt idx="707">
                  <c:v>-12.3768078022</c:v>
                </c:pt>
                <c:pt idx="708">
                  <c:v>-12.7835047626</c:v>
                </c:pt>
                <c:pt idx="709">
                  <c:v>-13.2137497766</c:v>
                </c:pt>
                <c:pt idx="710">
                  <c:v>-13.670240734</c:v>
                </c:pt>
                <c:pt idx="711">
                  <c:v>-14.1575041168</c:v>
                </c:pt>
                <c:pt idx="712">
                  <c:v>-14.676836718000001</c:v>
                </c:pt>
                <c:pt idx="713">
                  <c:v>-15.2345598691</c:v>
                </c:pt>
                <c:pt idx="714">
                  <c:v>-15.835405212</c:v>
                </c:pt>
                <c:pt idx="715">
                  <c:v>-16.485083613800001</c:v>
                </c:pt>
                <c:pt idx="716">
                  <c:v>-17.190291917100001</c:v>
                </c:pt>
                <c:pt idx="717">
                  <c:v>-17.963093920799999</c:v>
                </c:pt>
                <c:pt idx="718">
                  <c:v>-18.810359850000001</c:v>
                </c:pt>
                <c:pt idx="719">
                  <c:v>-19.7514279078</c:v>
                </c:pt>
                <c:pt idx="720">
                  <c:v>-20.801261695400001</c:v>
                </c:pt>
                <c:pt idx="721">
                  <c:v>-21.983931848200001</c:v>
                </c:pt>
                <c:pt idx="722">
                  <c:v>-23.3275125053</c:v>
                </c:pt>
                <c:pt idx="723">
                  <c:v>-24.8569407319</c:v>
                </c:pt>
                <c:pt idx="724">
                  <c:v>-26.584797783900001</c:v>
                </c:pt>
                <c:pt idx="725">
                  <c:v>-28.428473424900002</c:v>
                </c:pt>
                <c:pt idx="726">
                  <c:v>-30.034360866499998</c:v>
                </c:pt>
                <c:pt idx="727">
                  <c:v>-30.620393109799998</c:v>
                </c:pt>
                <c:pt idx="728">
                  <c:v>-29.760261529899999</c:v>
                </c:pt>
                <c:pt idx="729">
                  <c:v>-28.0551592347</c:v>
                </c:pt>
                <c:pt idx="730">
                  <c:v>-26.217131289000001</c:v>
                </c:pt>
                <c:pt idx="731">
                  <c:v>-24.527273542100001</c:v>
                </c:pt>
                <c:pt idx="732">
                  <c:v>-23.032245401400001</c:v>
                </c:pt>
                <c:pt idx="733">
                  <c:v>-21.7233871175</c:v>
                </c:pt>
                <c:pt idx="734">
                  <c:v>-20.5666225459</c:v>
                </c:pt>
                <c:pt idx="735">
                  <c:v>-19.540363814399999</c:v>
                </c:pt>
                <c:pt idx="736">
                  <c:v>-18.6183885485</c:v>
                </c:pt>
                <c:pt idx="737">
                  <c:v>-17.7867792652</c:v>
                </c:pt>
                <c:pt idx="738">
                  <c:v>-17.0308898551</c:v>
                </c:pt>
                <c:pt idx="739">
                  <c:v>-16.3388365669</c:v>
                </c:pt>
                <c:pt idx="740">
                  <c:v>-15.7015169865</c:v>
                </c:pt>
                <c:pt idx="741">
                  <c:v>-15.112745091900001</c:v>
                </c:pt>
                <c:pt idx="742">
                  <c:v>-14.566557063299999</c:v>
                </c:pt>
                <c:pt idx="743">
                  <c:v>-14.057820815299999</c:v>
                </c:pt>
                <c:pt idx="744">
                  <c:v>-13.582182249900001</c:v>
                </c:pt>
                <c:pt idx="745">
                  <c:v>-13.135860062700001</c:v>
                </c:pt>
                <c:pt idx="746">
                  <c:v>-12.7162112657</c:v>
                </c:pt>
                <c:pt idx="747">
                  <c:v>-12.321210171500001</c:v>
                </c:pt>
                <c:pt idx="748">
                  <c:v>-11.947815997299999</c:v>
                </c:pt>
                <c:pt idx="749">
                  <c:v>-11.5939772315</c:v>
                </c:pt>
                <c:pt idx="750">
                  <c:v>-11.2590533053</c:v>
                </c:pt>
                <c:pt idx="751">
                  <c:v>-10.9400659833</c:v>
                </c:pt>
                <c:pt idx="752">
                  <c:v>-10.6366975861</c:v>
                </c:pt>
                <c:pt idx="753">
                  <c:v>-10.3469375479</c:v>
                </c:pt>
                <c:pt idx="754">
                  <c:v>-10.069882810899999</c:v>
                </c:pt>
                <c:pt idx="755">
                  <c:v>-9.8049752149899998</c:v>
                </c:pt>
                <c:pt idx="756">
                  <c:v>-9.5501674178599991</c:v>
                </c:pt>
                <c:pt idx="757">
                  <c:v>-9.3065971313499993</c:v>
                </c:pt>
                <c:pt idx="758">
                  <c:v>-9.0715778453699993</c:v>
                </c:pt>
                <c:pt idx="759">
                  <c:v>-8.8453921365900001</c:v>
                </c:pt>
                <c:pt idx="760">
                  <c:v>-8.6272508049500001</c:v>
                </c:pt>
                <c:pt idx="761">
                  <c:v>-8.4167239818400006</c:v>
                </c:pt>
                <c:pt idx="762">
                  <c:v>-8.2127682822299999</c:v>
                </c:pt>
                <c:pt idx="763">
                  <c:v>-8.0157765192399992</c:v>
                </c:pt>
                <c:pt idx="764">
                  <c:v>-7.82483135909</c:v>
                </c:pt>
                <c:pt idx="765">
                  <c:v>-7.6394770027099996</c:v>
                </c:pt>
                <c:pt idx="766">
                  <c:v>-7.4594318884400002</c:v>
                </c:pt>
                <c:pt idx="767">
                  <c:v>-7.2839442278500002</c:v>
                </c:pt>
                <c:pt idx="768">
                  <c:v>-7.1137800534600002</c:v>
                </c:pt>
                <c:pt idx="769">
                  <c:v>-6.9470226324400004</c:v>
                </c:pt>
                <c:pt idx="770">
                  <c:v>-6.78580022507</c:v>
                </c:pt>
                <c:pt idx="771">
                  <c:v>-6.62771962338</c:v>
                </c:pt>
                <c:pt idx="772">
                  <c:v>-6.4735482498700003</c:v>
                </c:pt>
                <c:pt idx="773">
                  <c:v>-6.32333383868</c:v>
                </c:pt>
                <c:pt idx="774">
                  <c:v>-6.1764832037600002</c:v>
                </c:pt>
                <c:pt idx="775">
                  <c:v>-6.0325456067800003</c:v>
                </c:pt>
                <c:pt idx="776">
                  <c:v>-5.8922036747200002</c:v>
                </c:pt>
                <c:pt idx="777">
                  <c:v>-5.7546300870399998</c:v>
                </c:pt>
                <c:pt idx="778">
                  <c:v>-5.6200476639300003</c:v>
                </c:pt>
                <c:pt idx="779">
                  <c:v>-5.4884050294</c:v>
                </c:pt>
                <c:pt idx="780">
                  <c:v>-5.35980533677</c:v>
                </c:pt>
                <c:pt idx="781">
                  <c:v>-5.2338705642900001</c:v>
                </c:pt>
                <c:pt idx="782">
                  <c:v>-5.1108383347600004</c:v>
                </c:pt>
                <c:pt idx="783">
                  <c:v>-4.9901050258000001</c:v>
                </c:pt>
                <c:pt idx="784">
                  <c:v>-4.8725245183799997</c:v>
                </c:pt>
                <c:pt idx="785">
                  <c:v>-4.7574214267799997</c:v>
                </c:pt>
                <c:pt idx="786">
                  <c:v>-4.6448341790800001</c:v>
                </c:pt>
                <c:pt idx="787">
                  <c:v>-4.5352838176499999</c:v>
                </c:pt>
                <c:pt idx="788">
                  <c:v>-4.4284817136100001</c:v>
                </c:pt>
                <c:pt idx="789">
                  <c:v>-4.3243081074400003</c:v>
                </c:pt>
                <c:pt idx="790">
                  <c:v>-4.2229992578399997</c:v>
                </c:pt>
                <c:pt idx="791">
                  <c:v>-4.1243149994800001</c:v>
                </c:pt>
                <c:pt idx="792">
                  <c:v>-4.0281090416399996</c:v>
                </c:pt>
                <c:pt idx="793">
                  <c:v>-3.9349240393599998</c:v>
                </c:pt>
                <c:pt idx="794">
                  <c:v>-3.8446071586500001</c:v>
                </c:pt>
                <c:pt idx="795">
                  <c:v>-3.7555949344399999</c:v>
                </c:pt>
                <c:pt idx="796">
                  <c:v>-3.6709057760900001</c:v>
                </c:pt>
                <c:pt idx="797">
                  <c:v>-3.5888059490300002</c:v>
                </c:pt>
                <c:pt idx="798">
                  <c:v>-3.5097490845300001</c:v>
                </c:pt>
                <c:pt idx="799">
                  <c:v>-3.4330707927100002</c:v>
                </c:pt>
                <c:pt idx="800">
                  <c:v>-3.3594957770199998</c:v>
                </c:pt>
                <c:pt idx="801">
                  <c:v>-3.2879586250599999</c:v>
                </c:pt>
                <c:pt idx="802">
                  <c:v>-3.2197729633500001</c:v>
                </c:pt>
                <c:pt idx="803">
                  <c:v>-3.15354294069</c:v>
                </c:pt>
                <c:pt idx="804">
                  <c:v>-3.0906096866100001</c:v>
                </c:pt>
                <c:pt idx="805">
                  <c:v>-3.0302616085</c:v>
                </c:pt>
                <c:pt idx="806">
                  <c:v>-2.9719683305700002</c:v>
                </c:pt>
                <c:pt idx="807">
                  <c:v>-2.9161971765299999</c:v>
                </c:pt>
                <c:pt idx="808">
                  <c:v>-2.8630333744300001</c:v>
                </c:pt>
                <c:pt idx="809">
                  <c:v>-2.8116259505099999</c:v>
                </c:pt>
                <c:pt idx="810">
                  <c:v>-2.76284062531</c:v>
                </c:pt>
                <c:pt idx="811">
                  <c:v>-2.7157615418500001</c:v>
                </c:pt>
                <c:pt idx="812">
                  <c:v>-2.6714321270100001</c:v>
                </c:pt>
                <c:pt idx="813">
                  <c:v>-2.6282181552599999</c:v>
                </c:pt>
                <c:pt idx="814">
                  <c:v>-2.5872767079900001</c:v>
                </c:pt>
                <c:pt idx="815">
                  <c:v>-2.5481244953300002</c:v>
                </c:pt>
                <c:pt idx="816">
                  <c:v>-2.5104550928</c:v>
                </c:pt>
                <c:pt idx="817">
                  <c:v>-2.47402496656</c:v>
                </c:pt>
                <c:pt idx="818">
                  <c:v>-2.4391896185099999</c:v>
                </c:pt>
                <c:pt idx="819">
                  <c:v>-2.4055923162799999</c:v>
                </c:pt>
                <c:pt idx="820">
                  <c:v>-2.3730109475300001</c:v>
                </c:pt>
                <c:pt idx="821">
                  <c:v>-2.3418443196899998</c:v>
                </c:pt>
                <c:pt idx="822">
                  <c:v>-2.3111331052500002</c:v>
                </c:pt>
                <c:pt idx="823">
                  <c:v>-2.2812616806800001</c:v>
                </c:pt>
                <c:pt idx="824">
                  <c:v>-2.25301019647</c:v>
                </c:pt>
                <c:pt idx="825">
                  <c:v>-2.22455731822</c:v>
                </c:pt>
                <c:pt idx="826">
                  <c:v>-2.1967394021</c:v>
                </c:pt>
                <c:pt idx="827">
                  <c:v>-2.1696547015099998</c:v>
                </c:pt>
                <c:pt idx="828">
                  <c:v>-2.1428554864999998</c:v>
                </c:pt>
                <c:pt idx="829">
                  <c:v>-2.1163861712399998</c:v>
                </c:pt>
                <c:pt idx="830">
                  <c:v>-2.0900615111900001</c:v>
                </c:pt>
                <c:pt idx="831">
                  <c:v>-2.0640940588899999</c:v>
                </c:pt>
                <c:pt idx="832">
                  <c:v>-2.03835418754</c:v>
                </c:pt>
                <c:pt idx="833">
                  <c:v>-2.0125790829199999</c:v>
                </c:pt>
                <c:pt idx="834">
                  <c:v>-1.98643384426</c:v>
                </c:pt>
                <c:pt idx="835">
                  <c:v>-1.9610323373</c:v>
                </c:pt>
                <c:pt idx="836">
                  <c:v>-1.93511211068</c:v>
                </c:pt>
                <c:pt idx="837">
                  <c:v>-1.90894078007</c:v>
                </c:pt>
                <c:pt idx="838">
                  <c:v>-1.88314385899</c:v>
                </c:pt>
                <c:pt idx="839">
                  <c:v>-1.8572747758099999</c:v>
                </c:pt>
                <c:pt idx="840">
                  <c:v>-1.83102536861</c:v>
                </c:pt>
                <c:pt idx="841">
                  <c:v>-1.80465097883</c:v>
                </c:pt>
                <c:pt idx="842">
                  <c:v>-1.7781526526</c:v>
                </c:pt>
                <c:pt idx="843">
                  <c:v>-1.75164040443</c:v>
                </c:pt>
                <c:pt idx="844">
                  <c:v>-1.7248169692499999</c:v>
                </c:pt>
                <c:pt idx="845">
                  <c:v>-1.6981338958900001</c:v>
                </c:pt>
                <c:pt idx="846">
                  <c:v>-1.6715484537400001</c:v>
                </c:pt>
                <c:pt idx="847">
                  <c:v>-1.6445305378299999</c:v>
                </c:pt>
                <c:pt idx="848">
                  <c:v>-1.61767402655</c:v>
                </c:pt>
                <c:pt idx="849">
                  <c:v>-1.5909978433500001</c:v>
                </c:pt>
                <c:pt idx="850">
                  <c:v>-1.5641822894999999</c:v>
                </c:pt>
                <c:pt idx="851">
                  <c:v>-1.53728264866</c:v>
                </c:pt>
                <c:pt idx="852">
                  <c:v>-1.5107893726699999</c:v>
                </c:pt>
                <c:pt idx="853">
                  <c:v>-1.48450472174</c:v>
                </c:pt>
                <c:pt idx="854">
                  <c:v>-1.45812785655</c:v>
                </c:pt>
                <c:pt idx="855">
                  <c:v>-1.4319400272</c:v>
                </c:pt>
                <c:pt idx="856">
                  <c:v>-1.4061414402100001</c:v>
                </c:pt>
                <c:pt idx="857">
                  <c:v>-1.38070502331</c:v>
                </c:pt>
                <c:pt idx="858">
                  <c:v>-1.3554426617799999</c:v>
                </c:pt>
                <c:pt idx="859">
                  <c:v>-1.33049959178</c:v>
                </c:pt>
                <c:pt idx="860">
                  <c:v>-1.3060691608399999</c:v>
                </c:pt>
                <c:pt idx="861">
                  <c:v>-1.28193664695</c:v>
                </c:pt>
                <c:pt idx="862">
                  <c:v>-1.2586520130500001</c:v>
                </c:pt>
                <c:pt idx="863">
                  <c:v>-1.23568542758</c:v>
                </c:pt>
                <c:pt idx="864">
                  <c:v>-1.2132531358200001</c:v>
                </c:pt>
                <c:pt idx="865">
                  <c:v>-1.1914030404</c:v>
                </c:pt>
                <c:pt idx="866">
                  <c:v>-1.1701786602199999</c:v>
                </c:pt>
                <c:pt idx="867">
                  <c:v>-1.1496614118899999</c:v>
                </c:pt>
                <c:pt idx="868">
                  <c:v>-1.12975936857</c:v>
                </c:pt>
                <c:pt idx="869">
                  <c:v>-1.1102100077299999</c:v>
                </c:pt>
                <c:pt idx="870">
                  <c:v>-1.09189968431</c:v>
                </c:pt>
                <c:pt idx="871">
                  <c:v>-1.07365132596</c:v>
                </c:pt>
                <c:pt idx="872">
                  <c:v>-1.0565999525500001</c:v>
                </c:pt>
                <c:pt idx="873">
                  <c:v>-1.03999228125</c:v>
                </c:pt>
                <c:pt idx="874">
                  <c:v>-1.02418577907</c:v>
                </c:pt>
                <c:pt idx="875">
                  <c:v>-1.0092060977799999</c:v>
                </c:pt>
                <c:pt idx="876">
                  <c:v>-0.99499449308300003</c:v>
                </c:pt>
                <c:pt idx="877">
                  <c:v>-0.98118150513699998</c:v>
                </c:pt>
                <c:pt idx="878">
                  <c:v>-0.96852213430199996</c:v>
                </c:pt>
                <c:pt idx="879">
                  <c:v>-0.95621972603899996</c:v>
                </c:pt>
                <c:pt idx="880">
                  <c:v>-0.94457656491099995</c:v>
                </c:pt>
                <c:pt idx="881">
                  <c:v>-0.93376239980099995</c:v>
                </c:pt>
                <c:pt idx="882">
                  <c:v>-0.92354630608999999</c:v>
                </c:pt>
                <c:pt idx="883">
                  <c:v>-0.91384186253900002</c:v>
                </c:pt>
                <c:pt idx="884">
                  <c:v>-0.90490937057700005</c:v>
                </c:pt>
                <c:pt idx="885">
                  <c:v>-0.89626040387100003</c:v>
                </c:pt>
                <c:pt idx="886">
                  <c:v>-0.888652086482</c:v>
                </c:pt>
                <c:pt idx="887">
                  <c:v>-0.88139673914600003</c:v>
                </c:pt>
                <c:pt idx="888">
                  <c:v>-0.87454627272999996</c:v>
                </c:pt>
                <c:pt idx="889">
                  <c:v>-0.86788246136400005</c:v>
                </c:pt>
                <c:pt idx="890">
                  <c:v>-0.862103134695</c:v>
                </c:pt>
                <c:pt idx="891">
                  <c:v>-0.85658812656200001</c:v>
                </c:pt>
                <c:pt idx="892">
                  <c:v>-0.85154594325400002</c:v>
                </c:pt>
                <c:pt idx="893">
                  <c:v>-0.84679903020799996</c:v>
                </c:pt>
                <c:pt idx="894">
                  <c:v>-0.84217884925999997</c:v>
                </c:pt>
                <c:pt idx="895">
                  <c:v>-0.83798466370699998</c:v>
                </c:pt>
                <c:pt idx="896">
                  <c:v>-0.83438314858499996</c:v>
                </c:pt>
                <c:pt idx="897">
                  <c:v>-0.83061700445200004</c:v>
                </c:pt>
                <c:pt idx="898">
                  <c:v>-0.82722434848100002</c:v>
                </c:pt>
                <c:pt idx="899">
                  <c:v>-0.82365863199099998</c:v>
                </c:pt>
                <c:pt idx="900">
                  <c:v>-0.82060260624600001</c:v>
                </c:pt>
                <c:pt idx="901">
                  <c:v>-0.81749524761000003</c:v>
                </c:pt>
                <c:pt idx="902">
                  <c:v>-0.81432358347699996</c:v>
                </c:pt>
                <c:pt idx="903">
                  <c:v>-0.81142400081800004</c:v>
                </c:pt>
                <c:pt idx="904">
                  <c:v>-0.80867790384100002</c:v>
                </c:pt>
                <c:pt idx="905">
                  <c:v>-0.80576044668299995</c:v>
                </c:pt>
                <c:pt idx="906">
                  <c:v>-0.80280678701200003</c:v>
                </c:pt>
                <c:pt idx="907">
                  <c:v>-0.79981364101499997</c:v>
                </c:pt>
                <c:pt idx="908">
                  <c:v>-0.79696898934100002</c:v>
                </c:pt>
                <c:pt idx="909">
                  <c:v>-0.79385603809700001</c:v>
                </c:pt>
                <c:pt idx="910">
                  <c:v>-0.79061114499899998</c:v>
                </c:pt>
                <c:pt idx="911">
                  <c:v>-0.78747202550499995</c:v>
                </c:pt>
                <c:pt idx="912">
                  <c:v>-0.78411626812000002</c:v>
                </c:pt>
                <c:pt idx="913">
                  <c:v>-0.78091511417799997</c:v>
                </c:pt>
                <c:pt idx="914">
                  <c:v>-0.77693669970099999</c:v>
                </c:pt>
                <c:pt idx="915">
                  <c:v>-0.77332293305800004</c:v>
                </c:pt>
                <c:pt idx="916">
                  <c:v>-0.76956440611300003</c:v>
                </c:pt>
                <c:pt idx="917">
                  <c:v>-0.76533091802499997</c:v>
                </c:pt>
                <c:pt idx="918">
                  <c:v>-0.761154336238</c:v>
                </c:pt>
                <c:pt idx="919">
                  <c:v>-0.756797528035</c:v>
                </c:pt>
                <c:pt idx="920">
                  <c:v>-0.75267901588099995</c:v>
                </c:pt>
                <c:pt idx="921">
                  <c:v>-0.74811723834999999</c:v>
                </c:pt>
                <c:pt idx="922">
                  <c:v>-0.74368297443300002</c:v>
                </c:pt>
                <c:pt idx="923">
                  <c:v>-0.738797016518</c:v>
                </c:pt>
                <c:pt idx="924">
                  <c:v>-0.73394694115100001</c:v>
                </c:pt>
                <c:pt idx="925">
                  <c:v>-0.72909085452699995</c:v>
                </c:pt>
                <c:pt idx="926">
                  <c:v>-0.72395609560999996</c:v>
                </c:pt>
                <c:pt idx="927">
                  <c:v>-0.71917624964299998</c:v>
                </c:pt>
                <c:pt idx="928">
                  <c:v>-0.71434594539100005</c:v>
                </c:pt>
                <c:pt idx="929">
                  <c:v>-0.70909837755399996</c:v>
                </c:pt>
                <c:pt idx="930">
                  <c:v>-0.70410177642600003</c:v>
                </c:pt>
                <c:pt idx="931">
                  <c:v>-0.69926774484400001</c:v>
                </c:pt>
                <c:pt idx="932">
                  <c:v>-0.694177317219</c:v>
                </c:pt>
                <c:pt idx="933">
                  <c:v>-0.68933453080200002</c:v>
                </c:pt>
                <c:pt idx="934">
                  <c:v>-0.68447776048499998</c:v>
                </c:pt>
                <c:pt idx="935">
                  <c:v>-0.67959888890300002</c:v>
                </c:pt>
                <c:pt idx="936">
                  <c:v>-0.67544111197199996</c:v>
                </c:pt>
                <c:pt idx="937">
                  <c:v>-0.67087354748500005</c:v>
                </c:pt>
                <c:pt idx="938">
                  <c:v>-0.66682208577500002</c:v>
                </c:pt>
                <c:pt idx="939">
                  <c:v>-0.66276969167199995</c:v>
                </c:pt>
                <c:pt idx="940">
                  <c:v>-0.65928446629500004</c:v>
                </c:pt>
                <c:pt idx="941">
                  <c:v>-0.65533011863500001</c:v>
                </c:pt>
                <c:pt idx="942">
                  <c:v>-0.65198636263700005</c:v>
                </c:pt>
                <c:pt idx="943">
                  <c:v>-0.64897910129900005</c:v>
                </c:pt>
                <c:pt idx="944">
                  <c:v>-0.64603984514599999</c:v>
                </c:pt>
                <c:pt idx="945">
                  <c:v>-0.64340263574699996</c:v>
                </c:pt>
                <c:pt idx="946">
                  <c:v>-0.64122988826399996</c:v>
                </c:pt>
                <c:pt idx="947">
                  <c:v>-0.63933307651100002</c:v>
                </c:pt>
                <c:pt idx="948">
                  <c:v>-0.63751750167400001</c:v>
                </c:pt>
                <c:pt idx="949">
                  <c:v>-0.63643668085799998</c:v>
                </c:pt>
                <c:pt idx="950">
                  <c:v>-0.63524714027999996</c:v>
                </c:pt>
                <c:pt idx="951">
                  <c:v>-0.63456260055299996</c:v>
                </c:pt>
                <c:pt idx="952">
                  <c:v>-0.63420753528399998</c:v>
                </c:pt>
                <c:pt idx="953">
                  <c:v>-0.63396599688599997</c:v>
                </c:pt>
                <c:pt idx="954">
                  <c:v>-0.63388166040799998</c:v>
                </c:pt>
                <c:pt idx="955">
                  <c:v>-0.63421347186499999</c:v>
                </c:pt>
                <c:pt idx="956">
                  <c:v>-0.63455064159600005</c:v>
                </c:pt>
                <c:pt idx="957">
                  <c:v>-0.635555481152</c:v>
                </c:pt>
                <c:pt idx="958">
                  <c:v>-0.63642816904300004</c:v>
                </c:pt>
                <c:pt idx="959">
                  <c:v>-0.63745116669900004</c:v>
                </c:pt>
                <c:pt idx="960">
                  <c:v>-0.63882611869000006</c:v>
                </c:pt>
                <c:pt idx="961">
                  <c:v>-0.64069720200500002</c:v>
                </c:pt>
                <c:pt idx="962">
                  <c:v>-0.64294072805000002</c:v>
                </c:pt>
                <c:pt idx="963">
                  <c:v>-0.64454349461600002</c:v>
                </c:pt>
                <c:pt idx="964">
                  <c:v>-0.64674697232699996</c:v>
                </c:pt>
                <c:pt idx="965">
                  <c:v>-0.64926168139100005</c:v>
                </c:pt>
                <c:pt idx="966">
                  <c:v>-0.651317993845</c:v>
                </c:pt>
                <c:pt idx="967">
                  <c:v>-0.65364413044799996</c:v>
                </c:pt>
                <c:pt idx="968">
                  <c:v>-0.65589233019500004</c:v>
                </c:pt>
                <c:pt idx="969">
                  <c:v>-0.65821654768299998</c:v>
                </c:pt>
                <c:pt idx="970">
                  <c:v>-0.66031033621900004</c:v>
                </c:pt>
                <c:pt idx="971">
                  <c:v>-0.66280934496800004</c:v>
                </c:pt>
                <c:pt idx="972">
                  <c:v>-0.66478418156499997</c:v>
                </c:pt>
                <c:pt idx="973">
                  <c:v>-0.66677070849499998</c:v>
                </c:pt>
                <c:pt idx="974">
                  <c:v>-0.66868275558800006</c:v>
                </c:pt>
                <c:pt idx="975">
                  <c:v>-0.67076097347100005</c:v>
                </c:pt>
                <c:pt idx="976">
                  <c:v>-0.67246659284599997</c:v>
                </c:pt>
                <c:pt idx="977">
                  <c:v>-0.67380963457999998</c:v>
                </c:pt>
                <c:pt idx="978">
                  <c:v>-0.67542764570400005</c:v>
                </c:pt>
                <c:pt idx="979">
                  <c:v>-0.67723153309200002</c:v>
                </c:pt>
                <c:pt idx="980">
                  <c:v>-0.67883220866100002</c:v>
                </c:pt>
                <c:pt idx="981">
                  <c:v>-0.67981513539100002</c:v>
                </c:pt>
                <c:pt idx="982">
                  <c:v>-0.68139530001000004</c:v>
                </c:pt>
                <c:pt idx="983">
                  <c:v>-0.68223363504500001</c:v>
                </c:pt>
                <c:pt idx="984">
                  <c:v>-0.68344204825900001</c:v>
                </c:pt>
                <c:pt idx="985">
                  <c:v>-0.68460393592000002</c:v>
                </c:pt>
                <c:pt idx="986">
                  <c:v>-0.68550456815500005</c:v>
                </c:pt>
                <c:pt idx="987">
                  <c:v>-0.68666088233900002</c:v>
                </c:pt>
                <c:pt idx="988">
                  <c:v>-0.68778435263500004</c:v>
                </c:pt>
                <c:pt idx="989">
                  <c:v>-0.68893797683900004</c:v>
                </c:pt>
                <c:pt idx="990">
                  <c:v>-0.69023544051999997</c:v>
                </c:pt>
                <c:pt idx="991">
                  <c:v>-0.69149577877000001</c:v>
                </c:pt>
                <c:pt idx="992">
                  <c:v>-0.693025698272</c:v>
                </c:pt>
                <c:pt idx="993">
                  <c:v>-0.69456425707799996</c:v>
                </c:pt>
                <c:pt idx="994">
                  <c:v>-0.69634681444500002</c:v>
                </c:pt>
                <c:pt idx="995">
                  <c:v>-0.69850306517100003</c:v>
                </c:pt>
                <c:pt idx="996">
                  <c:v>-0.70089256655300003</c:v>
                </c:pt>
                <c:pt idx="997">
                  <c:v>-0.70323288963700004</c:v>
                </c:pt>
                <c:pt idx="998">
                  <c:v>-0.70610080139099995</c:v>
                </c:pt>
                <c:pt idx="999">
                  <c:v>-0.70938117806900003</c:v>
                </c:pt>
                <c:pt idx="1000">
                  <c:v>-0.71260974738600003</c:v>
                </c:pt>
                <c:pt idx="1001">
                  <c:v>-0.71654218793000002</c:v>
                </c:pt>
                <c:pt idx="1002">
                  <c:v>-0.72079503059700001</c:v>
                </c:pt>
                <c:pt idx="1003">
                  <c:v>-0.72550443838199996</c:v>
                </c:pt>
                <c:pt idx="1004">
                  <c:v>-0.73031355910200002</c:v>
                </c:pt>
                <c:pt idx="1005">
                  <c:v>-0.73541049245400003</c:v>
                </c:pt>
                <c:pt idx="1006">
                  <c:v>-0.74162361532200005</c:v>
                </c:pt>
                <c:pt idx="1007">
                  <c:v>-0.74754199087100004</c:v>
                </c:pt>
                <c:pt idx="1008">
                  <c:v>-0.75445696545800001</c:v>
                </c:pt>
                <c:pt idx="1009">
                  <c:v>-0.761299885949</c:v>
                </c:pt>
                <c:pt idx="1010">
                  <c:v>-0.76920065577800001</c:v>
                </c:pt>
                <c:pt idx="1011">
                  <c:v>-0.77692771627099999</c:v>
                </c:pt>
                <c:pt idx="1012">
                  <c:v>-0.78527539082800002</c:v>
                </c:pt>
                <c:pt idx="1013">
                  <c:v>-0.79427500384000005</c:v>
                </c:pt>
                <c:pt idx="1014">
                  <c:v>-0.80357643049000005</c:v>
                </c:pt>
                <c:pt idx="1015">
                  <c:v>-0.812991742342</c:v>
                </c:pt>
                <c:pt idx="1016">
                  <c:v>-0.82302489101099996</c:v>
                </c:pt>
                <c:pt idx="1017">
                  <c:v>-0.83330525228700003</c:v>
                </c:pt>
                <c:pt idx="1018">
                  <c:v>-0.84394625361200004</c:v>
                </c:pt>
                <c:pt idx="1019">
                  <c:v>-0.85454871700799995</c:v>
                </c:pt>
                <c:pt idx="1020">
                  <c:v>-0.86579683140399999</c:v>
                </c:pt>
                <c:pt idx="1021">
                  <c:v>-0.87693579317199999</c:v>
                </c:pt>
                <c:pt idx="1022">
                  <c:v>-0.888509248631</c:v>
                </c:pt>
                <c:pt idx="1023">
                  <c:v>-0.90013452281100004</c:v>
                </c:pt>
                <c:pt idx="1024">
                  <c:v>-0.91196613285000006</c:v>
                </c:pt>
                <c:pt idx="1025">
                  <c:v>-0.92353063739899999</c:v>
                </c:pt>
                <c:pt idx="1026">
                  <c:v>-0.935101927961</c:v>
                </c:pt>
                <c:pt idx="1027">
                  <c:v>-0.94709530635299999</c:v>
                </c:pt>
                <c:pt idx="1028">
                  <c:v>-0.95885954740199997</c:v>
                </c:pt>
                <c:pt idx="1029">
                  <c:v>-0.97068246083499998</c:v>
                </c:pt>
                <c:pt idx="1030">
                  <c:v>-0.98234773469699999</c:v>
                </c:pt>
                <c:pt idx="1031">
                  <c:v>-0.99376176441999997</c:v>
                </c:pt>
                <c:pt idx="1032">
                  <c:v>-1.0049273001900001</c:v>
                </c:pt>
                <c:pt idx="1033">
                  <c:v>-1.01622833699</c:v>
                </c:pt>
                <c:pt idx="1034">
                  <c:v>-1.02720372935</c:v>
                </c:pt>
                <c:pt idx="1035">
                  <c:v>-1.0379904897600001</c:v>
                </c:pt>
                <c:pt idx="1036">
                  <c:v>-1.04823461284</c:v>
                </c:pt>
                <c:pt idx="1037">
                  <c:v>-1.0583590234</c:v>
                </c:pt>
                <c:pt idx="1038">
                  <c:v>-1.06841432757</c:v>
                </c:pt>
                <c:pt idx="1039">
                  <c:v>-1.0775932428399999</c:v>
                </c:pt>
                <c:pt idx="1040">
                  <c:v>-1.08711780403</c:v>
                </c:pt>
                <c:pt idx="1041">
                  <c:v>-1.09539620675</c:v>
                </c:pt>
                <c:pt idx="1042">
                  <c:v>-1.10399985102</c:v>
                </c:pt>
                <c:pt idx="1043">
                  <c:v>-1.11201599542</c:v>
                </c:pt>
                <c:pt idx="1044">
                  <c:v>-1.11980630186</c:v>
                </c:pt>
                <c:pt idx="1045">
                  <c:v>-1.1269093669300001</c:v>
                </c:pt>
                <c:pt idx="1046">
                  <c:v>-1.1340308609200001</c:v>
                </c:pt>
                <c:pt idx="1047">
                  <c:v>-1.1404002841100001</c:v>
                </c:pt>
                <c:pt idx="1048">
                  <c:v>-1.14681659814</c:v>
                </c:pt>
                <c:pt idx="1049">
                  <c:v>-1.15252935021</c:v>
                </c:pt>
                <c:pt idx="1050">
                  <c:v>-1.15794236479</c:v>
                </c:pt>
                <c:pt idx="1051">
                  <c:v>-1.1632305222499999</c:v>
                </c:pt>
                <c:pt idx="1052">
                  <c:v>-1.1681509515399999</c:v>
                </c:pt>
                <c:pt idx="1053">
                  <c:v>-1.1728085392800001</c:v>
                </c:pt>
                <c:pt idx="1054">
                  <c:v>-1.1773964268899999</c:v>
                </c:pt>
                <c:pt idx="1055">
                  <c:v>-1.18171220814</c:v>
                </c:pt>
                <c:pt idx="1056">
                  <c:v>-1.18572133222</c:v>
                </c:pt>
                <c:pt idx="1057">
                  <c:v>-1.1894571148499999</c:v>
                </c:pt>
                <c:pt idx="1058">
                  <c:v>-1.1934261025199999</c:v>
                </c:pt>
                <c:pt idx="1059">
                  <c:v>-1.1970405455999999</c:v>
                </c:pt>
                <c:pt idx="1060">
                  <c:v>-1.2010338685399999</c:v>
                </c:pt>
                <c:pt idx="1061">
                  <c:v>-1.2044955260700001</c:v>
                </c:pt>
                <c:pt idx="1062">
                  <c:v>-1.20855478428</c:v>
                </c:pt>
                <c:pt idx="1063">
                  <c:v>-1.2128508528899999</c:v>
                </c:pt>
                <c:pt idx="1064">
                  <c:v>-1.2168643102400001</c:v>
                </c:pt>
                <c:pt idx="1065">
                  <c:v>-1.2210054584700001</c:v>
                </c:pt>
                <c:pt idx="1066">
                  <c:v>-1.2259422907099999</c:v>
                </c:pt>
                <c:pt idx="1067">
                  <c:v>-1.23118693261</c:v>
                </c:pt>
                <c:pt idx="1068">
                  <c:v>-1.2368066200500001</c:v>
                </c:pt>
                <c:pt idx="1069">
                  <c:v>-1.24260542725</c:v>
                </c:pt>
                <c:pt idx="1070">
                  <c:v>-1.24914946317</c:v>
                </c:pt>
                <c:pt idx="1071">
                  <c:v>-1.25640450912</c:v>
                </c:pt>
                <c:pt idx="1072">
                  <c:v>-1.2642351168599999</c:v>
                </c:pt>
                <c:pt idx="1073">
                  <c:v>-1.27274705236</c:v>
                </c:pt>
                <c:pt idx="1074">
                  <c:v>-1.28226746429</c:v>
                </c:pt>
                <c:pt idx="1075">
                  <c:v>-1.2923014419000001</c:v>
                </c:pt>
                <c:pt idx="1076">
                  <c:v>-1.30362820595</c:v>
                </c:pt>
                <c:pt idx="1077">
                  <c:v>-1.3157642169099999</c:v>
                </c:pt>
                <c:pt idx="1078">
                  <c:v>-1.3288474375599999</c:v>
                </c:pt>
                <c:pt idx="1079">
                  <c:v>-1.34294221914</c:v>
                </c:pt>
                <c:pt idx="1080">
                  <c:v>-1.35810905906</c:v>
                </c:pt>
                <c:pt idx="1081">
                  <c:v>-1.3749051615900001</c:v>
                </c:pt>
                <c:pt idx="1082">
                  <c:v>-1.3929025697599999</c:v>
                </c:pt>
                <c:pt idx="1083">
                  <c:v>-1.41188449164</c:v>
                </c:pt>
                <c:pt idx="1084">
                  <c:v>-1.43249594663</c:v>
                </c:pt>
                <c:pt idx="1085">
                  <c:v>-1.4541156662100001</c:v>
                </c:pt>
                <c:pt idx="1086">
                  <c:v>-1.4772393477600001</c:v>
                </c:pt>
                <c:pt idx="1087">
                  <c:v>-1.50206094506</c:v>
                </c:pt>
                <c:pt idx="1088">
                  <c:v>-1.52812214221</c:v>
                </c:pt>
                <c:pt idx="1089">
                  <c:v>-1.55545122129</c:v>
                </c:pt>
                <c:pt idx="1090">
                  <c:v>-1.58446303754</c:v>
                </c:pt>
                <c:pt idx="1091">
                  <c:v>-1.61445715762</c:v>
                </c:pt>
                <c:pt idx="1092">
                  <c:v>-1.64659255452</c:v>
                </c:pt>
                <c:pt idx="1093">
                  <c:v>-1.6796516212899999</c:v>
                </c:pt>
                <c:pt idx="1094">
                  <c:v>-1.71438737936</c:v>
                </c:pt>
                <c:pt idx="1095">
                  <c:v>-1.75064183582</c:v>
                </c:pt>
                <c:pt idx="1096">
                  <c:v>-1.7879560174</c:v>
                </c:pt>
                <c:pt idx="1097">
                  <c:v>-1.82690056628</c:v>
                </c:pt>
                <c:pt idx="1098">
                  <c:v>-1.86706100713</c:v>
                </c:pt>
                <c:pt idx="1099">
                  <c:v>-1.90824831739</c:v>
                </c:pt>
                <c:pt idx="1100">
                  <c:v>-1.9507717356200001</c:v>
                </c:pt>
                <c:pt idx="1101">
                  <c:v>-1.9941915592799999</c:v>
                </c:pt>
                <c:pt idx="1102">
                  <c:v>-2.0388870421399998</c:v>
                </c:pt>
                <c:pt idx="1103">
                  <c:v>-2.0846918836000001</c:v>
                </c:pt>
                <c:pt idx="1104">
                  <c:v>-2.13114710794</c:v>
                </c:pt>
                <c:pt idx="1105">
                  <c:v>-2.1784532307500002</c:v>
                </c:pt>
                <c:pt idx="1106">
                  <c:v>-2.2270104221999998</c:v>
                </c:pt>
                <c:pt idx="1107">
                  <c:v>-2.2757478685399999</c:v>
                </c:pt>
                <c:pt idx="1108">
                  <c:v>-2.32508216512</c:v>
                </c:pt>
                <c:pt idx="1109">
                  <c:v>-2.3749727031300001</c:v>
                </c:pt>
                <c:pt idx="1110">
                  <c:v>-2.4255139214299999</c:v>
                </c:pt>
                <c:pt idx="1111">
                  <c:v>-2.4762234890300001</c:v>
                </c:pt>
                <c:pt idx="1112">
                  <c:v>-2.5271925518399998</c:v>
                </c:pt>
                <c:pt idx="1113">
                  <c:v>-2.5782736234699999</c:v>
                </c:pt>
                <c:pt idx="1114">
                  <c:v>-2.6296007022199999</c:v>
                </c:pt>
                <c:pt idx="1115">
                  <c:v>-2.6811512531399999</c:v>
                </c:pt>
                <c:pt idx="1116">
                  <c:v>-2.73228578312</c:v>
                </c:pt>
                <c:pt idx="1117">
                  <c:v>-2.7836768030400001</c:v>
                </c:pt>
                <c:pt idx="1118">
                  <c:v>-2.8348583512599999</c:v>
                </c:pt>
                <c:pt idx="1119">
                  <c:v>-2.8856364067200002</c:v>
                </c:pt>
                <c:pt idx="1120">
                  <c:v>-2.9363469638200002</c:v>
                </c:pt>
                <c:pt idx="1121">
                  <c:v>-2.9870830865300002</c:v>
                </c:pt>
                <c:pt idx="1122">
                  <c:v>-3.0374371945899998</c:v>
                </c:pt>
                <c:pt idx="1123">
                  <c:v>-3.08711572693</c:v>
                </c:pt>
                <c:pt idx="1124">
                  <c:v>-3.1369536976300001</c:v>
                </c:pt>
                <c:pt idx="1125">
                  <c:v>-3.1862266083600002</c:v>
                </c:pt>
                <c:pt idx="1126">
                  <c:v>-3.23465108696</c:v>
                </c:pt>
                <c:pt idx="1127">
                  <c:v>-3.2834966725100001</c:v>
                </c:pt>
                <c:pt idx="1128">
                  <c:v>-3.3317679556600002</c:v>
                </c:pt>
                <c:pt idx="1129">
                  <c:v>-3.37975219524</c:v>
                </c:pt>
                <c:pt idx="1130">
                  <c:v>-3.4271260197400002</c:v>
                </c:pt>
                <c:pt idx="1131">
                  <c:v>-3.47498885096</c:v>
                </c:pt>
                <c:pt idx="1132">
                  <c:v>-3.52216780985</c:v>
                </c:pt>
                <c:pt idx="1133">
                  <c:v>-3.5696707183499998</c:v>
                </c:pt>
                <c:pt idx="1134">
                  <c:v>-3.61720995124</c:v>
                </c:pt>
                <c:pt idx="1135">
                  <c:v>-3.6650917977000002</c:v>
                </c:pt>
                <c:pt idx="1136">
                  <c:v>-3.7128801178800002</c:v>
                </c:pt>
                <c:pt idx="1137">
                  <c:v>-3.76129007726</c:v>
                </c:pt>
                <c:pt idx="1138">
                  <c:v>-3.8102765233400002</c:v>
                </c:pt>
                <c:pt idx="1139">
                  <c:v>-3.86024560181</c:v>
                </c:pt>
                <c:pt idx="1140">
                  <c:v>-3.91086630649</c:v>
                </c:pt>
                <c:pt idx="1141">
                  <c:v>-3.9626623648699999</c:v>
                </c:pt>
                <c:pt idx="1142">
                  <c:v>-4.0160027331599997</c:v>
                </c:pt>
                <c:pt idx="1143">
                  <c:v>-4.0704350086399996</c:v>
                </c:pt>
                <c:pt idx="1144">
                  <c:v>-4.1272158766300002</c:v>
                </c:pt>
                <c:pt idx="1145">
                  <c:v>-4.1852476362299997</c:v>
                </c:pt>
                <c:pt idx="1146">
                  <c:v>-4.2454779018000002</c:v>
                </c:pt>
                <c:pt idx="1147">
                  <c:v>-4.3084219153200003</c:v>
                </c:pt>
                <c:pt idx="1148">
                  <c:v>-4.3737900189700003</c:v>
                </c:pt>
                <c:pt idx="1149">
                  <c:v>-4.4415257948700004</c:v>
                </c:pt>
                <c:pt idx="1150">
                  <c:v>-4.5138765410100001</c:v>
                </c:pt>
                <c:pt idx="1151">
                  <c:v>-4.5885517271099996</c:v>
                </c:pt>
                <c:pt idx="1152">
                  <c:v>-4.6662172922299998</c:v>
                </c:pt>
                <c:pt idx="1153">
                  <c:v>-4.7483209010299996</c:v>
                </c:pt>
                <c:pt idx="1154">
                  <c:v>-4.8341448197899997</c:v>
                </c:pt>
                <c:pt idx="1155">
                  <c:v>-4.9242014818299999</c:v>
                </c:pt>
                <c:pt idx="1156">
                  <c:v>-5.0185872610100004</c:v>
                </c:pt>
                <c:pt idx="1157">
                  <c:v>-5.1177642239000001</c:v>
                </c:pt>
                <c:pt idx="1158">
                  <c:v>-5.2216198903600004</c:v>
                </c:pt>
                <c:pt idx="1159">
                  <c:v>-5.3304717069300001</c:v>
                </c:pt>
                <c:pt idx="1160">
                  <c:v>-5.4443583564700004</c:v>
                </c:pt>
                <c:pt idx="1161">
                  <c:v>-5.5637735170799996</c:v>
                </c:pt>
                <c:pt idx="1162">
                  <c:v>-5.6883862976900001</c:v>
                </c:pt>
                <c:pt idx="1163">
                  <c:v>-5.81886324332</c:v>
                </c:pt>
                <c:pt idx="1164">
                  <c:v>-5.9549994441400003</c:v>
                </c:pt>
                <c:pt idx="1165">
                  <c:v>-6.0961294115299998</c:v>
                </c:pt>
                <c:pt idx="1166">
                  <c:v>-6.2435341020199999</c:v>
                </c:pt>
                <c:pt idx="1167">
                  <c:v>-6.3967373282900004</c:v>
                </c:pt>
                <c:pt idx="1168">
                  <c:v>-6.5561730644800003</c:v>
                </c:pt>
                <c:pt idx="1169">
                  <c:v>-6.72073722901</c:v>
                </c:pt>
                <c:pt idx="1170">
                  <c:v>-6.8919526252900001</c:v>
                </c:pt>
                <c:pt idx="1171">
                  <c:v>-7.0690207736000001</c:v>
                </c:pt>
                <c:pt idx="1172">
                  <c:v>-7.2525883650600003</c:v>
                </c:pt>
                <c:pt idx="1173">
                  <c:v>-7.4422020616599998</c:v>
                </c:pt>
                <c:pt idx="1174">
                  <c:v>-7.6374532031999998</c:v>
                </c:pt>
                <c:pt idx="1175">
                  <c:v>-7.8395383481599996</c:v>
                </c:pt>
                <c:pt idx="1176">
                  <c:v>-8.0481207140799995</c:v>
                </c:pt>
                <c:pt idx="1177">
                  <c:v>-8.2630368898899995</c:v>
                </c:pt>
                <c:pt idx="1178">
                  <c:v>-8.4848994672100009</c:v>
                </c:pt>
                <c:pt idx="1179">
                  <c:v>-8.7133253130099995</c:v>
                </c:pt>
                <c:pt idx="1180">
                  <c:v>-8.9488644567400009</c:v>
                </c:pt>
                <c:pt idx="1181">
                  <c:v>-9.1918025098499996</c:v>
                </c:pt>
                <c:pt idx="1182">
                  <c:v>-9.4425014810200008</c:v>
                </c:pt>
                <c:pt idx="1183">
                  <c:v>-9.7012158869</c:v>
                </c:pt>
                <c:pt idx="1184">
                  <c:v>-9.9680723444399995</c:v>
                </c:pt>
                <c:pt idx="1185">
                  <c:v>-10.243976825200001</c:v>
                </c:pt>
                <c:pt idx="1186">
                  <c:v>-10.528859688500001</c:v>
                </c:pt>
                <c:pt idx="1187">
                  <c:v>-10.8234219436</c:v>
                </c:pt>
                <c:pt idx="1188">
                  <c:v>-11.129626547200001</c:v>
                </c:pt>
                <c:pt idx="1189">
                  <c:v>-11.4463839537</c:v>
                </c:pt>
                <c:pt idx="1190">
                  <c:v>-11.775766384900001</c:v>
                </c:pt>
                <c:pt idx="1191">
                  <c:v>-12.119153641800001</c:v>
                </c:pt>
                <c:pt idx="1192">
                  <c:v>-12.4772576638</c:v>
                </c:pt>
                <c:pt idx="1193">
                  <c:v>-12.8515384144</c:v>
                </c:pt>
                <c:pt idx="1194">
                  <c:v>-13.243601071200001</c:v>
                </c:pt>
                <c:pt idx="1195">
                  <c:v>-13.655157186</c:v>
                </c:pt>
                <c:pt idx="1196">
                  <c:v>-14.0887553323</c:v>
                </c:pt>
                <c:pt idx="1197">
                  <c:v>-14.5473277828</c:v>
                </c:pt>
                <c:pt idx="1198">
                  <c:v>-15.033535753100001</c:v>
                </c:pt>
                <c:pt idx="1199">
                  <c:v>-15.550424506900001</c:v>
                </c:pt>
                <c:pt idx="1200">
                  <c:v>-16.103298176799999</c:v>
                </c:pt>
                <c:pt idx="1201">
                  <c:v>-16.694555079899999</c:v>
                </c:pt>
                <c:pt idx="1202">
                  <c:v>-17.3321400793</c:v>
                </c:pt>
                <c:pt idx="1203">
                  <c:v>-18.020098997000002</c:v>
                </c:pt>
                <c:pt idx="1204">
                  <c:v>-18.768335143600002</c:v>
                </c:pt>
                <c:pt idx="1205">
                  <c:v>-19.584780879899998</c:v>
                </c:pt>
                <c:pt idx="1206">
                  <c:v>-20.4782272265</c:v>
                </c:pt>
                <c:pt idx="1207">
                  <c:v>-21.457411804199999</c:v>
                </c:pt>
                <c:pt idx="1208">
                  <c:v>-22.532009599599998</c:v>
                </c:pt>
                <c:pt idx="1209">
                  <c:v>-23.696160451899999</c:v>
                </c:pt>
                <c:pt idx="1210">
                  <c:v>-24.925184877700001</c:v>
                </c:pt>
                <c:pt idx="1211">
                  <c:v>-26.128895423500001</c:v>
                </c:pt>
                <c:pt idx="1212">
                  <c:v>-27.123838115600002</c:v>
                </c:pt>
                <c:pt idx="1213">
                  <c:v>-27.6240829119</c:v>
                </c:pt>
                <c:pt idx="1214">
                  <c:v>-27.409936293099999</c:v>
                </c:pt>
                <c:pt idx="1215">
                  <c:v>-26.553620488</c:v>
                </c:pt>
                <c:pt idx="1216">
                  <c:v>-25.3555823662</c:v>
                </c:pt>
                <c:pt idx="1217">
                  <c:v>-24.0495766461</c:v>
                </c:pt>
                <c:pt idx="1218">
                  <c:v>-22.7732165631</c:v>
                </c:pt>
                <c:pt idx="1219">
                  <c:v>-21.5811961862</c:v>
                </c:pt>
                <c:pt idx="1220">
                  <c:v>-20.4881093489</c:v>
                </c:pt>
                <c:pt idx="1221">
                  <c:v>-19.488645634200001</c:v>
                </c:pt>
                <c:pt idx="1222">
                  <c:v>-18.578238203200002</c:v>
                </c:pt>
                <c:pt idx="1223">
                  <c:v>-17.746236103299999</c:v>
                </c:pt>
                <c:pt idx="1224">
                  <c:v>-16.982990403100001</c:v>
                </c:pt>
                <c:pt idx="1225">
                  <c:v>-16.2800311377</c:v>
                </c:pt>
                <c:pt idx="1226">
                  <c:v>-15.632812551200001</c:v>
                </c:pt>
                <c:pt idx="1227">
                  <c:v>-15.0331894451</c:v>
                </c:pt>
                <c:pt idx="1228">
                  <c:v>-14.478084496899999</c:v>
                </c:pt>
                <c:pt idx="1229">
                  <c:v>-13.961648418599999</c:v>
                </c:pt>
                <c:pt idx="1230">
                  <c:v>-13.481017035600001</c:v>
                </c:pt>
                <c:pt idx="1231">
                  <c:v>-13.033387078000001</c:v>
                </c:pt>
                <c:pt idx="1232">
                  <c:v>-12.6149347911</c:v>
                </c:pt>
                <c:pt idx="1233">
                  <c:v>-12.2235395682</c:v>
                </c:pt>
                <c:pt idx="1234">
                  <c:v>-11.857443458900001</c:v>
                </c:pt>
                <c:pt idx="1235">
                  <c:v>-11.5145895895</c:v>
                </c:pt>
                <c:pt idx="1236">
                  <c:v>-11.192288946</c:v>
                </c:pt>
                <c:pt idx="1237">
                  <c:v>-10.888888249100001</c:v>
                </c:pt>
                <c:pt idx="1238">
                  <c:v>-10.6030923227</c:v>
                </c:pt>
                <c:pt idx="1239">
                  <c:v>-10.334213291799999</c:v>
                </c:pt>
                <c:pt idx="1240">
                  <c:v>-10.079793715999999</c:v>
                </c:pt>
                <c:pt idx="1241">
                  <c:v>-9.8391803381899994</c:v>
                </c:pt>
                <c:pt idx="1242">
                  <c:v>-9.6109624521600008</c:v>
                </c:pt>
                <c:pt idx="1243">
                  <c:v>-9.3942486607899998</c:v>
                </c:pt>
                <c:pt idx="1244">
                  <c:v>-9.1880653721800005</c:v>
                </c:pt>
                <c:pt idx="1245">
                  <c:v>-8.9910239021600002</c:v>
                </c:pt>
                <c:pt idx="1246">
                  <c:v>-8.8033096494599992</c:v>
                </c:pt>
                <c:pt idx="1247">
                  <c:v>-8.6224649857899998</c:v>
                </c:pt>
                <c:pt idx="1248">
                  <c:v>-8.4492282953900002</c:v>
                </c:pt>
                <c:pt idx="1249">
                  <c:v>-8.2818499034599995</c:v>
                </c:pt>
                <c:pt idx="1250">
                  <c:v>-8.1198707208900007</c:v>
                </c:pt>
                <c:pt idx="1251">
                  <c:v>-7.9638633381500004</c:v>
                </c:pt>
                <c:pt idx="1252">
                  <c:v>-7.8119009133699997</c:v>
                </c:pt>
                <c:pt idx="1253">
                  <c:v>-7.6641369050200003</c:v>
                </c:pt>
                <c:pt idx="1254">
                  <c:v>-7.5199383593200002</c:v>
                </c:pt>
                <c:pt idx="1255">
                  <c:v>-7.3784344266700002</c:v>
                </c:pt>
                <c:pt idx="1256">
                  <c:v>-7.2400202875700002</c:v>
                </c:pt>
                <c:pt idx="1257">
                  <c:v>-7.10405775024</c:v>
                </c:pt>
                <c:pt idx="1258">
                  <c:v>-6.9702973125399996</c:v>
                </c:pt>
                <c:pt idx="1259">
                  <c:v>-6.8387527834500004</c:v>
                </c:pt>
                <c:pt idx="1260">
                  <c:v>-6.70809757508</c:v>
                </c:pt>
                <c:pt idx="1261">
                  <c:v>-6.5791723486500002</c:v>
                </c:pt>
                <c:pt idx="1262">
                  <c:v>-6.4516643289599998</c:v>
                </c:pt>
                <c:pt idx="1263">
                  <c:v>-6.3251701134899996</c:v>
                </c:pt>
                <c:pt idx="1264">
                  <c:v>-6.1993862615499999</c:v>
                </c:pt>
                <c:pt idx="1265">
                  <c:v>-6.0744915767499998</c:v>
                </c:pt>
                <c:pt idx="1266">
                  <c:v>-5.9502409957699998</c:v>
                </c:pt>
                <c:pt idx="1267">
                  <c:v>-5.8261471322</c:v>
                </c:pt>
                <c:pt idx="1268">
                  <c:v>-5.7027986572099998</c:v>
                </c:pt>
                <c:pt idx="1269">
                  <c:v>-5.5804502768099997</c:v>
                </c:pt>
                <c:pt idx="1270">
                  <c:v>-5.4582097342300004</c:v>
                </c:pt>
                <c:pt idx="1271">
                  <c:v>-5.3368511588700001</c:v>
                </c:pt>
                <c:pt idx="1272">
                  <c:v>-5.2154684749299998</c:v>
                </c:pt>
                <c:pt idx="1273">
                  <c:v>-5.0954306371499998</c:v>
                </c:pt>
                <c:pt idx="1274">
                  <c:v>-4.9756577075299999</c:v>
                </c:pt>
                <c:pt idx="1275">
                  <c:v>-4.8570793739699996</c:v>
                </c:pt>
                <c:pt idx="1276">
                  <c:v>-4.7393977658699997</c:v>
                </c:pt>
                <c:pt idx="1277">
                  <c:v>-4.62310916693</c:v>
                </c:pt>
                <c:pt idx="1278">
                  <c:v>-4.5078037989000004</c:v>
                </c:pt>
                <c:pt idx="1279">
                  <c:v>-4.3939691820800002</c:v>
                </c:pt>
                <c:pt idx="1280">
                  <c:v>-4.2815448539999998</c:v>
                </c:pt>
                <c:pt idx="1281">
                  <c:v>-4.1711219711899998</c:v>
                </c:pt>
                <c:pt idx="1282">
                  <c:v>-4.0625202249700001</c:v>
                </c:pt>
                <c:pt idx="1283">
                  <c:v>-3.9559093600400002</c:v>
                </c:pt>
                <c:pt idx="1284">
                  <c:v>-3.8516868235700001</c:v>
                </c:pt>
                <c:pt idx="1285">
                  <c:v>-3.7499131023399999</c:v>
                </c:pt>
                <c:pt idx="1286">
                  <c:v>-3.6509091261000002</c:v>
                </c:pt>
                <c:pt idx="1287">
                  <c:v>-3.55433567116</c:v>
                </c:pt>
                <c:pt idx="1288">
                  <c:v>-3.4607357486799999</c:v>
                </c:pt>
                <c:pt idx="1289">
                  <c:v>-3.3693153509</c:v>
                </c:pt>
                <c:pt idx="1290">
                  <c:v>-3.2821256436100001</c:v>
                </c:pt>
                <c:pt idx="1291">
                  <c:v>-3.1982315725100001</c:v>
                </c:pt>
                <c:pt idx="1292">
                  <c:v>-3.11778103872</c:v>
                </c:pt>
                <c:pt idx="1293">
                  <c:v>-3.04060845867</c:v>
                </c:pt>
                <c:pt idx="1294">
                  <c:v>-2.9672301492200002</c:v>
                </c:pt>
                <c:pt idx="1295">
                  <c:v>-2.89755138654</c:v>
                </c:pt>
                <c:pt idx="1296">
                  <c:v>-2.8310154667299998</c:v>
                </c:pt>
                <c:pt idx="1297">
                  <c:v>-2.76869822999</c:v>
                </c:pt>
                <c:pt idx="1298">
                  <c:v>-2.7096800440200002</c:v>
                </c:pt>
                <c:pt idx="1299">
                  <c:v>-2.6545674807999999</c:v>
                </c:pt>
                <c:pt idx="1300">
                  <c:v>-2.6023031804399999</c:v>
                </c:pt>
                <c:pt idx="1301">
                  <c:v>-2.55427023326</c:v>
                </c:pt>
                <c:pt idx="1302">
                  <c:v>-2.5092620662099998</c:v>
                </c:pt>
                <c:pt idx="1303">
                  <c:v>-2.4676546457100001</c:v>
                </c:pt>
                <c:pt idx="1304">
                  <c:v>-2.4285384757699999</c:v>
                </c:pt>
                <c:pt idx="1305">
                  <c:v>-2.3925187246099999</c:v>
                </c:pt>
                <c:pt idx="1306">
                  <c:v>-2.3592942363599998</c:v>
                </c:pt>
                <c:pt idx="1307">
                  <c:v>-2.3286999589100001</c:v>
                </c:pt>
                <c:pt idx="1308">
                  <c:v>-2.3005545011000001</c:v>
                </c:pt>
                <c:pt idx="1309">
                  <c:v>-2.2743279006899999</c:v>
                </c:pt>
                <c:pt idx="1310">
                  <c:v>-2.2502914529</c:v>
                </c:pt>
                <c:pt idx="1311">
                  <c:v>-2.22757081544</c:v>
                </c:pt>
                <c:pt idx="1312">
                  <c:v>-2.2070967418</c:v>
                </c:pt>
                <c:pt idx="1313">
                  <c:v>-2.1875318324599999</c:v>
                </c:pt>
                <c:pt idx="1314">
                  <c:v>-2.1690313028800001</c:v>
                </c:pt>
                <c:pt idx="1315">
                  <c:v>-2.15203023184</c:v>
                </c:pt>
                <c:pt idx="1316">
                  <c:v>-2.1358981253199998</c:v>
                </c:pt>
                <c:pt idx="1317">
                  <c:v>-2.1200827878899999</c:v>
                </c:pt>
                <c:pt idx="1318">
                  <c:v>-2.10518489116</c:v>
                </c:pt>
                <c:pt idx="1319">
                  <c:v>-2.0900188314900001</c:v>
                </c:pt>
                <c:pt idx="1320">
                  <c:v>-2.0754814263500001</c:v>
                </c:pt>
                <c:pt idx="1321">
                  <c:v>-2.0611707586299999</c:v>
                </c:pt>
                <c:pt idx="1322">
                  <c:v>-2.0469997958700001</c:v>
                </c:pt>
                <c:pt idx="1323">
                  <c:v>-2.0321630123499999</c:v>
                </c:pt>
                <c:pt idx="1324">
                  <c:v>-2.0172627063199999</c:v>
                </c:pt>
                <c:pt idx="1325">
                  <c:v>-2.0022639185200002</c:v>
                </c:pt>
                <c:pt idx="1326">
                  <c:v>-1.9865808030800001</c:v>
                </c:pt>
                <c:pt idx="1327">
                  <c:v>-1.97099856881</c:v>
                </c:pt>
                <c:pt idx="1328">
                  <c:v>-1.95415433031</c:v>
                </c:pt>
                <c:pt idx="1329">
                  <c:v>-1.9369698364700001</c:v>
                </c:pt>
                <c:pt idx="1330">
                  <c:v>-1.9195584189699999</c:v>
                </c:pt>
                <c:pt idx="1331">
                  <c:v>-1.9014178227</c:v>
                </c:pt>
                <c:pt idx="1332">
                  <c:v>-1.8823040656900001</c:v>
                </c:pt>
                <c:pt idx="1333">
                  <c:v>-1.8627002286800001</c:v>
                </c:pt>
                <c:pt idx="1334">
                  <c:v>-1.8423433442699999</c:v>
                </c:pt>
                <c:pt idx="1335">
                  <c:v>-1.8216826211399999</c:v>
                </c:pt>
                <c:pt idx="1336">
                  <c:v>-1.79976410777</c:v>
                </c:pt>
                <c:pt idx="1337">
                  <c:v>-1.7775326624800001</c:v>
                </c:pt>
                <c:pt idx="1338">
                  <c:v>-1.7550782277600001</c:v>
                </c:pt>
                <c:pt idx="1339">
                  <c:v>-1.73180624525</c:v>
                </c:pt>
                <c:pt idx="1340">
                  <c:v>-1.7079107387500001</c:v>
                </c:pt>
                <c:pt idx="1341">
                  <c:v>-1.6835145197900001</c:v>
                </c:pt>
                <c:pt idx="1342">
                  <c:v>-1.65898137036</c:v>
                </c:pt>
                <c:pt idx="1343">
                  <c:v>-1.6340040685099999</c:v>
                </c:pt>
                <c:pt idx="1344">
                  <c:v>-1.60875116873</c:v>
                </c:pt>
                <c:pt idx="1345">
                  <c:v>-1.5829930290200001</c:v>
                </c:pt>
                <c:pt idx="1346">
                  <c:v>-1.55756765347</c:v>
                </c:pt>
                <c:pt idx="1347">
                  <c:v>-1.53175181771</c:v>
                </c:pt>
                <c:pt idx="1348">
                  <c:v>-1.5057682534300001</c:v>
                </c:pt>
                <c:pt idx="1349">
                  <c:v>-1.47996957108</c:v>
                </c:pt>
                <c:pt idx="1350">
                  <c:v>-1.45385230677</c:v>
                </c:pt>
                <c:pt idx="1351">
                  <c:v>-1.4284250789999999</c:v>
                </c:pt>
                <c:pt idx="1352">
                  <c:v>-1.40289223869</c:v>
                </c:pt>
                <c:pt idx="1353">
                  <c:v>-1.3776590499900001</c:v>
                </c:pt>
                <c:pt idx="1354">
                  <c:v>-1.3527822947599999</c:v>
                </c:pt>
                <c:pt idx="1355">
                  <c:v>-1.3285154474500001</c:v>
                </c:pt>
                <c:pt idx="1356">
                  <c:v>-1.30423264322</c:v>
                </c:pt>
                <c:pt idx="1357">
                  <c:v>-1.28090316167</c:v>
                </c:pt>
                <c:pt idx="1358">
                  <c:v>-1.2580003271</c:v>
                </c:pt>
                <c:pt idx="1359">
                  <c:v>-1.2359708164700001</c:v>
                </c:pt>
                <c:pt idx="1360">
                  <c:v>-1.2142489813499999</c:v>
                </c:pt>
                <c:pt idx="1361">
                  <c:v>-1.19354356596</c:v>
                </c:pt>
                <c:pt idx="1362">
                  <c:v>-1.17367609977</c:v>
                </c:pt>
                <c:pt idx="1363">
                  <c:v>-1.1545273622000001</c:v>
                </c:pt>
                <c:pt idx="1364">
                  <c:v>-1.1363083657599999</c:v>
                </c:pt>
                <c:pt idx="1365">
                  <c:v>-1.1188058838299999</c:v>
                </c:pt>
                <c:pt idx="1366">
                  <c:v>-1.1026408677299999</c:v>
                </c:pt>
                <c:pt idx="1367">
                  <c:v>-1.0871925178599999</c:v>
                </c:pt>
                <c:pt idx="1368">
                  <c:v>-1.07290942799</c:v>
                </c:pt>
                <c:pt idx="1369">
                  <c:v>-1.0598321495</c:v>
                </c:pt>
                <c:pt idx="1370">
                  <c:v>-1.0474257164</c:v>
                </c:pt>
                <c:pt idx="1371">
                  <c:v>-1.0360020032699999</c:v>
                </c:pt>
                <c:pt idx="1372">
                  <c:v>-1.0259130990100001</c:v>
                </c:pt>
                <c:pt idx="1373">
                  <c:v>-1.0167899523499999</c:v>
                </c:pt>
                <c:pt idx="1374">
                  <c:v>-1.00837371147</c:v>
                </c:pt>
                <c:pt idx="1375">
                  <c:v>-1.00116548737</c:v>
                </c:pt>
                <c:pt idx="1376">
                  <c:v>-0.99525203041999999</c:v>
                </c:pt>
                <c:pt idx="1377">
                  <c:v>-0.99000802077299999</c:v>
                </c:pt>
                <c:pt idx="1378">
                  <c:v>-0.98573634130999999</c:v>
                </c:pt>
                <c:pt idx="1379">
                  <c:v>-0.98240568029499997</c:v>
                </c:pt>
                <c:pt idx="1380">
                  <c:v>-0.97953211602900003</c:v>
                </c:pt>
                <c:pt idx="1381">
                  <c:v>-0.97780279153100003</c:v>
                </c:pt>
                <c:pt idx="1382">
                  <c:v>-0.97694254347599996</c:v>
                </c:pt>
                <c:pt idx="1383">
                  <c:v>-0.97671399271899995</c:v>
                </c:pt>
                <c:pt idx="1384">
                  <c:v>-0.97693198887999999</c:v>
                </c:pt>
                <c:pt idx="1385">
                  <c:v>-0.97771085278400005</c:v>
                </c:pt>
                <c:pt idx="1386">
                  <c:v>-0.979468339646</c:v>
                </c:pt>
                <c:pt idx="1387">
                  <c:v>-0.981256321248</c:v>
                </c:pt>
                <c:pt idx="1388">
                  <c:v>-0.983623954844</c:v>
                </c:pt>
                <c:pt idx="1389">
                  <c:v>-0.986217857792</c:v>
                </c:pt>
                <c:pt idx="1390">
                  <c:v>-0.98909559169200001</c:v>
                </c:pt>
                <c:pt idx="1391">
                  <c:v>-0.99200212082999994</c:v>
                </c:pt>
                <c:pt idx="1392">
                  <c:v>-0.99547469226600005</c:v>
                </c:pt>
                <c:pt idx="1393">
                  <c:v>-0.99855338867300003</c:v>
                </c:pt>
                <c:pt idx="1394">
                  <c:v>-1.00168316004</c:v>
                </c:pt>
                <c:pt idx="1395">
                  <c:v>-1.00510756372</c:v>
                </c:pt>
                <c:pt idx="1396">
                  <c:v>-1.0080428964899999</c:v>
                </c:pt>
                <c:pt idx="1397">
                  <c:v>-1.0106433667400001</c:v>
                </c:pt>
                <c:pt idx="1398">
                  <c:v>-1.0131929347299999</c:v>
                </c:pt>
                <c:pt idx="1399">
                  <c:v>-1.01535681639</c:v>
                </c:pt>
                <c:pt idx="1400">
                  <c:v>-1.01737959223</c:v>
                </c:pt>
                <c:pt idx="1401">
                  <c:v>-1.0188151275799999</c:v>
                </c:pt>
                <c:pt idx="1402">
                  <c:v>-1.0196141426500001</c:v>
                </c:pt>
                <c:pt idx="1403">
                  <c:v>-1.02021954727</c:v>
                </c:pt>
                <c:pt idx="1404">
                  <c:v>-1.02020065192</c:v>
                </c:pt>
                <c:pt idx="1405">
                  <c:v>-1.0198280185999999</c:v>
                </c:pt>
                <c:pt idx="1406">
                  <c:v>-1.0186369202300001</c:v>
                </c:pt>
                <c:pt idx="1407">
                  <c:v>-1.0168090301099999</c:v>
                </c:pt>
                <c:pt idx="1408">
                  <c:v>-1.0147883721299999</c:v>
                </c:pt>
                <c:pt idx="1409">
                  <c:v>-1.01185746445</c:v>
                </c:pt>
                <c:pt idx="1410">
                  <c:v>-1.0087201577</c:v>
                </c:pt>
                <c:pt idx="1411">
                  <c:v>-1.00451605965</c:v>
                </c:pt>
                <c:pt idx="1412">
                  <c:v>-1.00015378292</c:v>
                </c:pt>
                <c:pt idx="1413">
                  <c:v>-0.99485310190499998</c:v>
                </c:pt>
                <c:pt idx="1414">
                  <c:v>-0.98937333227900004</c:v>
                </c:pt>
                <c:pt idx="1415">
                  <c:v>-0.98370963641800002</c:v>
                </c:pt>
                <c:pt idx="1416">
                  <c:v>-0.977156359837</c:v>
                </c:pt>
                <c:pt idx="1417">
                  <c:v>-0.97023853987099995</c:v>
                </c:pt>
                <c:pt idx="1418">
                  <c:v>-0.96324665164800005</c:v>
                </c:pt>
                <c:pt idx="1419">
                  <c:v>-0.95601927637999995</c:v>
                </c:pt>
                <c:pt idx="1420">
                  <c:v>-0.94839080660300001</c:v>
                </c:pt>
                <c:pt idx="1421">
                  <c:v>-0.94060044708199997</c:v>
                </c:pt>
                <c:pt idx="1422">
                  <c:v>-0.93264371749399999</c:v>
                </c:pt>
                <c:pt idx="1423">
                  <c:v>-0.92477265413400001</c:v>
                </c:pt>
                <c:pt idx="1424">
                  <c:v>-0.916989169479</c:v>
                </c:pt>
                <c:pt idx="1425">
                  <c:v>-0.90920785585399999</c:v>
                </c:pt>
                <c:pt idx="1426">
                  <c:v>-0.90166204306999997</c:v>
                </c:pt>
                <c:pt idx="1427">
                  <c:v>-0.89407679850699995</c:v>
                </c:pt>
                <c:pt idx="1428">
                  <c:v>-0.88710311143700005</c:v>
                </c:pt>
                <c:pt idx="1429">
                  <c:v>-0.88036521412799995</c:v>
                </c:pt>
                <c:pt idx="1430">
                  <c:v>-0.87418295793</c:v>
                </c:pt>
                <c:pt idx="1431">
                  <c:v>-0.86811974952000004</c:v>
                </c:pt>
                <c:pt idx="1432">
                  <c:v>-0.86278750902000001</c:v>
                </c:pt>
                <c:pt idx="1433">
                  <c:v>-0.85788595504700005</c:v>
                </c:pt>
                <c:pt idx="1434">
                  <c:v>-0.85380290668299996</c:v>
                </c:pt>
                <c:pt idx="1435">
                  <c:v>-0.85031438133899995</c:v>
                </c:pt>
                <c:pt idx="1436">
                  <c:v>-0.84716920724300004</c:v>
                </c:pt>
                <c:pt idx="1437">
                  <c:v>-0.84520545227400001</c:v>
                </c:pt>
                <c:pt idx="1438">
                  <c:v>-0.84363780229700003</c:v>
                </c:pt>
                <c:pt idx="1439">
                  <c:v>-0.84287016394000003</c:v>
                </c:pt>
                <c:pt idx="1440">
                  <c:v>-0.84323390818699995</c:v>
                </c:pt>
                <c:pt idx="1441">
                  <c:v>-0.844050183638</c:v>
                </c:pt>
                <c:pt idx="1442">
                  <c:v>-0.84558268750099996</c:v>
                </c:pt>
                <c:pt idx="1443">
                  <c:v>-0.84756506150800004</c:v>
                </c:pt>
                <c:pt idx="1444">
                  <c:v>-0.85075709498899998</c:v>
                </c:pt>
                <c:pt idx="1445">
                  <c:v>-0.85402699093699996</c:v>
                </c:pt>
                <c:pt idx="1446">
                  <c:v>-0.85824933091400002</c:v>
                </c:pt>
                <c:pt idx="1447">
                  <c:v>-0.86273936303800003</c:v>
                </c:pt>
                <c:pt idx="1448">
                  <c:v>-0.86807538458400002</c:v>
                </c:pt>
                <c:pt idx="1449">
                  <c:v>-0.87369805259699995</c:v>
                </c:pt>
                <c:pt idx="1450">
                  <c:v>-0.87953558789899999</c:v>
                </c:pt>
                <c:pt idx="1451">
                  <c:v>-0.88570251515999998</c:v>
                </c:pt>
                <c:pt idx="1452">
                  <c:v>-0.89232768509000004</c:v>
                </c:pt>
                <c:pt idx="1453">
                  <c:v>-0.89888497358999997</c:v>
                </c:pt>
                <c:pt idx="1454">
                  <c:v>-0.90576724173800005</c:v>
                </c:pt>
                <c:pt idx="1455">
                  <c:v>-0.91215410477900005</c:v>
                </c:pt>
                <c:pt idx="1456">
                  <c:v>-0.91897330004199995</c:v>
                </c:pt>
                <c:pt idx="1457">
                  <c:v>-0.92562014924699998</c:v>
                </c:pt>
                <c:pt idx="1458">
                  <c:v>-0.93216182347400001</c:v>
                </c:pt>
                <c:pt idx="1459">
                  <c:v>-0.93859734252100002</c:v>
                </c:pt>
                <c:pt idx="1460">
                  <c:v>-0.94452518621000003</c:v>
                </c:pt>
                <c:pt idx="1461">
                  <c:v>-0.95039106652100003</c:v>
                </c:pt>
                <c:pt idx="1462">
                  <c:v>-0.955433896299</c:v>
                </c:pt>
                <c:pt idx="1463">
                  <c:v>-0.96038841749899995</c:v>
                </c:pt>
                <c:pt idx="1464">
                  <c:v>-0.96472983336899998</c:v>
                </c:pt>
                <c:pt idx="1465">
                  <c:v>-0.96849082854400004</c:v>
                </c:pt>
                <c:pt idx="1466">
                  <c:v>-0.97238655119999995</c:v>
                </c:pt>
                <c:pt idx="1467">
                  <c:v>-0.975105049941</c:v>
                </c:pt>
                <c:pt idx="1468">
                  <c:v>-0.97746921758799998</c:v>
                </c:pt>
                <c:pt idx="1469">
                  <c:v>-0.97915272763399996</c:v>
                </c:pt>
                <c:pt idx="1470">
                  <c:v>-0.98041989605299995</c:v>
                </c:pt>
                <c:pt idx="1471">
                  <c:v>-0.98099318691799997</c:v>
                </c:pt>
                <c:pt idx="1472">
                  <c:v>-0.98096884977599996</c:v>
                </c:pt>
                <c:pt idx="1473">
                  <c:v>-0.98075020379800004</c:v>
                </c:pt>
                <c:pt idx="1474">
                  <c:v>-0.97972880016300001</c:v>
                </c:pt>
                <c:pt idx="1475">
                  <c:v>-0.97797859655499997</c:v>
                </c:pt>
                <c:pt idx="1476">
                  <c:v>-0.97596952104400003</c:v>
                </c:pt>
                <c:pt idx="1477">
                  <c:v>-0.973978006294</c:v>
                </c:pt>
                <c:pt idx="1478">
                  <c:v>-0.97091585011500003</c:v>
                </c:pt>
                <c:pt idx="1479">
                  <c:v>-0.96831023558100005</c:v>
                </c:pt>
                <c:pt idx="1480">
                  <c:v>-0.96476460808200004</c:v>
                </c:pt>
                <c:pt idx="1481">
                  <c:v>-0.96153243184600001</c:v>
                </c:pt>
                <c:pt idx="1482">
                  <c:v>-0.95771391068400002</c:v>
                </c:pt>
                <c:pt idx="1483">
                  <c:v>-0.95404904023000003</c:v>
                </c:pt>
                <c:pt idx="1484">
                  <c:v>-0.95041362262499995</c:v>
                </c:pt>
                <c:pt idx="1485">
                  <c:v>-0.94688623994999999</c:v>
                </c:pt>
                <c:pt idx="1486">
                  <c:v>-0.94343016766999999</c:v>
                </c:pt>
                <c:pt idx="1487">
                  <c:v>-0.940353839508</c:v>
                </c:pt>
                <c:pt idx="1488">
                  <c:v>-0.93735877493700004</c:v>
                </c:pt>
                <c:pt idx="1489">
                  <c:v>-0.93452740964400005</c:v>
                </c:pt>
                <c:pt idx="1490">
                  <c:v>-0.93262617453999996</c:v>
                </c:pt>
                <c:pt idx="1491">
                  <c:v>-0.93068360005499995</c:v>
                </c:pt>
                <c:pt idx="1492">
                  <c:v>-0.92971201530600001</c:v>
                </c:pt>
                <c:pt idx="1493">
                  <c:v>-0.92908500444099995</c:v>
                </c:pt>
                <c:pt idx="1494">
                  <c:v>-0.92940884229999998</c:v>
                </c:pt>
                <c:pt idx="1495">
                  <c:v>-0.93015902887400004</c:v>
                </c:pt>
                <c:pt idx="1496">
                  <c:v>-0.93170152621699998</c:v>
                </c:pt>
                <c:pt idx="1497">
                  <c:v>-0.934000698736</c:v>
                </c:pt>
                <c:pt idx="1498">
                  <c:v>-0.93718583809599998</c:v>
                </c:pt>
                <c:pt idx="1499">
                  <c:v>-0.94120278194200002</c:v>
                </c:pt>
                <c:pt idx="1500">
                  <c:v>-0.94598222375600005</c:v>
                </c:pt>
                <c:pt idx="1501">
                  <c:v>-0.95197152743699998</c:v>
                </c:pt>
                <c:pt idx="1502">
                  <c:v>-0.95835795125300005</c:v>
                </c:pt>
                <c:pt idx="1503">
                  <c:v>-0.965646497223</c:v>
                </c:pt>
                <c:pt idx="1504">
                  <c:v>-0.97423545042899995</c:v>
                </c:pt>
                <c:pt idx="1505">
                  <c:v>-0.983419973961</c:v>
                </c:pt>
                <c:pt idx="1506">
                  <c:v>-0.99320952951700003</c:v>
                </c:pt>
                <c:pt idx="1507">
                  <c:v>-1.0039814835500001</c:v>
                </c:pt>
                <c:pt idx="1508">
                  <c:v>-1.01564330234</c:v>
                </c:pt>
                <c:pt idx="1509">
                  <c:v>-1.0280795539600001</c:v>
                </c:pt>
                <c:pt idx="1510">
                  <c:v>-1.0407104947500001</c:v>
                </c:pt>
                <c:pt idx="1511">
                  <c:v>-1.0541341613599999</c:v>
                </c:pt>
                <c:pt idx="1512">
                  <c:v>-1.0680981835700001</c:v>
                </c:pt>
                <c:pt idx="1513">
                  <c:v>-1.08277982783</c:v>
                </c:pt>
                <c:pt idx="1514">
                  <c:v>-1.09806825382</c:v>
                </c:pt>
                <c:pt idx="1515">
                  <c:v>-1.11354468621</c:v>
                </c:pt>
                <c:pt idx="1516">
                  <c:v>-1.1294433664600001</c:v>
                </c:pt>
                <c:pt idx="1517">
                  <c:v>-1.1456668962500001</c:v>
                </c:pt>
                <c:pt idx="1518">
                  <c:v>-1.16193127257</c:v>
                </c:pt>
                <c:pt idx="1519">
                  <c:v>-1.17843228278</c:v>
                </c:pt>
                <c:pt idx="1520">
                  <c:v>-1.19525311656</c:v>
                </c:pt>
                <c:pt idx="1521">
                  <c:v>-1.2118797623099999</c:v>
                </c:pt>
                <c:pt idx="1522">
                  <c:v>-1.2283667166800001</c:v>
                </c:pt>
                <c:pt idx="1523">
                  <c:v>-1.24498295756</c:v>
                </c:pt>
                <c:pt idx="1524">
                  <c:v>-1.2610403878500001</c:v>
                </c:pt>
                <c:pt idx="1525">
                  <c:v>-1.2775894491199999</c:v>
                </c:pt>
                <c:pt idx="1526">
                  <c:v>-1.2935425498599999</c:v>
                </c:pt>
                <c:pt idx="1527">
                  <c:v>-1.3093952288199999</c:v>
                </c:pt>
                <c:pt idx="1528">
                  <c:v>-1.3248002370900001</c:v>
                </c:pt>
                <c:pt idx="1529">
                  <c:v>-1.3397452890299999</c:v>
                </c:pt>
                <c:pt idx="1530">
                  <c:v>-1.35440322758</c:v>
                </c:pt>
                <c:pt idx="1531">
                  <c:v>-1.36845555611</c:v>
                </c:pt>
                <c:pt idx="1532">
                  <c:v>-1.38206839576</c:v>
                </c:pt>
                <c:pt idx="1533">
                  <c:v>-1.3950271268900001</c:v>
                </c:pt>
                <c:pt idx="1534">
                  <c:v>-1.40764256052</c:v>
                </c:pt>
                <c:pt idx="1535">
                  <c:v>-1.4196260711899999</c:v>
                </c:pt>
                <c:pt idx="1536">
                  <c:v>-1.43106185745</c:v>
                </c:pt>
                <c:pt idx="1537">
                  <c:v>-1.4418405621799999</c:v>
                </c:pt>
                <c:pt idx="1538">
                  <c:v>-1.4519009484700001</c:v>
                </c:pt>
                <c:pt idx="1539">
                  <c:v>-1.4612876106499999</c:v>
                </c:pt>
                <c:pt idx="1540">
                  <c:v>-1.4701861114699999</c:v>
                </c:pt>
                <c:pt idx="1541">
                  <c:v>-1.47837114859</c:v>
                </c:pt>
                <c:pt idx="1542">
                  <c:v>-1.4859027093799999</c:v>
                </c:pt>
                <c:pt idx="1543">
                  <c:v>-1.49272592976</c:v>
                </c:pt>
                <c:pt idx="1544">
                  <c:v>-1.4991830390600001</c:v>
                </c:pt>
                <c:pt idx="1545">
                  <c:v>-1.50507176416</c:v>
                </c:pt>
                <c:pt idx="1546">
                  <c:v>-1.5099330716799999</c:v>
                </c:pt>
                <c:pt idx="1547">
                  <c:v>-1.5146407775699999</c:v>
                </c:pt>
                <c:pt idx="1548">
                  <c:v>-1.51827948438</c:v>
                </c:pt>
                <c:pt idx="1549">
                  <c:v>-1.52201098354</c:v>
                </c:pt>
                <c:pt idx="1550">
                  <c:v>-1.52516711834</c:v>
                </c:pt>
                <c:pt idx="1551">
                  <c:v>-1.5279224729100001</c:v>
                </c:pt>
                <c:pt idx="1552">
                  <c:v>-1.5304636111400001</c:v>
                </c:pt>
                <c:pt idx="1553">
                  <c:v>-1.5325674919700001</c:v>
                </c:pt>
                <c:pt idx="1554">
                  <c:v>-1.5350515043299999</c:v>
                </c:pt>
                <c:pt idx="1555">
                  <c:v>-1.53700307599</c:v>
                </c:pt>
                <c:pt idx="1556">
                  <c:v>-1.53875805502</c:v>
                </c:pt>
                <c:pt idx="1557">
                  <c:v>-1.5409098859999999</c:v>
                </c:pt>
                <c:pt idx="1558">
                  <c:v>-1.5432080242599999</c:v>
                </c:pt>
                <c:pt idx="1559">
                  <c:v>-1.54561851105</c:v>
                </c:pt>
                <c:pt idx="1560">
                  <c:v>-1.5489441371799999</c:v>
                </c:pt>
                <c:pt idx="1561">
                  <c:v>-1.5524986196299999</c:v>
                </c:pt>
                <c:pt idx="1562">
                  <c:v>-1.55677769435</c:v>
                </c:pt>
                <c:pt idx="1563">
                  <c:v>-1.5618547627899999</c:v>
                </c:pt>
                <c:pt idx="1564">
                  <c:v>-1.5680140032700001</c:v>
                </c:pt>
                <c:pt idx="1565">
                  <c:v>-1.5751854806100001</c:v>
                </c:pt>
                <c:pt idx="1566">
                  <c:v>-1.5837583158999999</c:v>
                </c:pt>
                <c:pt idx="1567">
                  <c:v>-1.59376418351</c:v>
                </c:pt>
                <c:pt idx="1568">
                  <c:v>-1.6053279029500001</c:v>
                </c:pt>
                <c:pt idx="1569">
                  <c:v>-1.6186435474900001</c:v>
                </c:pt>
                <c:pt idx="1570">
                  <c:v>-1.63348713289</c:v>
                </c:pt>
                <c:pt idx="1571">
                  <c:v>-1.6505147520000001</c:v>
                </c:pt>
                <c:pt idx="1572">
                  <c:v>-1.6699452259700001</c:v>
                </c:pt>
                <c:pt idx="1573">
                  <c:v>-1.69139650578</c:v>
                </c:pt>
                <c:pt idx="1574">
                  <c:v>-1.71543255791</c:v>
                </c:pt>
                <c:pt idx="1575">
                  <c:v>-1.74181064101</c:v>
                </c:pt>
                <c:pt idx="1576">
                  <c:v>-1.7711340284199999</c:v>
                </c:pt>
                <c:pt idx="1577">
                  <c:v>-1.8029482590499999</c:v>
                </c:pt>
                <c:pt idx="1578">
                  <c:v>-1.83753452848</c:v>
                </c:pt>
                <c:pt idx="1579">
                  <c:v>-1.87525949903</c:v>
                </c:pt>
                <c:pt idx="1580">
                  <c:v>-1.9157613687199999</c:v>
                </c:pt>
                <c:pt idx="1581">
                  <c:v>-1.95905720625</c:v>
                </c:pt>
                <c:pt idx="1582">
                  <c:v>-2.0054936379099999</c:v>
                </c:pt>
                <c:pt idx="1583">
                  <c:v>-2.0547741053999999</c:v>
                </c:pt>
                <c:pt idx="1584">
                  <c:v>-2.10687128532</c:v>
                </c:pt>
                <c:pt idx="1585">
                  <c:v>-2.16175856023</c:v>
                </c:pt>
                <c:pt idx="1586">
                  <c:v>-2.2195003800199999</c:v>
                </c:pt>
                <c:pt idx="1587">
                  <c:v>-2.2796416664799999</c:v>
                </c:pt>
                <c:pt idx="1588">
                  <c:v>-2.3422945361699998</c:v>
                </c:pt>
                <c:pt idx="1589">
                  <c:v>-2.4075017945099999</c:v>
                </c:pt>
                <c:pt idx="1590">
                  <c:v>-2.4747042168100002</c:v>
                </c:pt>
                <c:pt idx="1591">
                  <c:v>-2.5443106325299998</c:v>
                </c:pt>
                <c:pt idx="1592">
                  <c:v>-2.6154337171600002</c:v>
                </c:pt>
                <c:pt idx="1593">
                  <c:v>-2.6883987705400001</c:v>
                </c:pt>
                <c:pt idx="1594">
                  <c:v>-2.76260458929</c:v>
                </c:pt>
                <c:pt idx="1595">
                  <c:v>-2.8383491509800001</c:v>
                </c:pt>
                <c:pt idx="1596">
                  <c:v>-2.9149295769700001</c:v>
                </c:pt>
                <c:pt idx="1597">
                  <c:v>-2.99215582223</c:v>
                </c:pt>
                <c:pt idx="1598">
                  <c:v>-3.0705733604400001</c:v>
                </c:pt>
                <c:pt idx="1599">
                  <c:v>-3.1489325618100001</c:v>
                </c:pt>
              </c:numCache>
            </c:numRef>
          </c:yVal>
        </c:ser>
        <c:axId val="100144256"/>
        <c:axId val="100146176"/>
      </c:scatterChart>
      <c:valAx>
        <c:axId val="100144256"/>
        <c:scaling>
          <c:orientation val="minMax"/>
        </c:scaling>
        <c:axPos val="b"/>
        <c:numFmt formatCode="0.00E+00" sourceLinked="1"/>
        <c:tickLblPos val="nextTo"/>
        <c:crossAx val="100146176"/>
        <c:crosses val="autoZero"/>
        <c:crossBetween val="midCat"/>
      </c:valAx>
      <c:valAx>
        <c:axId val="100146176"/>
        <c:scaling>
          <c:orientation val="minMax"/>
        </c:scaling>
        <c:axPos val="l"/>
        <c:majorGridlines/>
        <c:numFmt formatCode="0.00E+00" sourceLinked="1"/>
        <c:tickLblPos val="nextTo"/>
        <c:crossAx val="100144256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4757E-7473-4833-964B-C1503BD9C681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90989-9C53-4165-BAE9-CCCC016052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90989-9C53-4165-BAE9-CCCC0160525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8B9E-9775-4C35-9E40-250D328E70BC}" type="datetime1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0C2C-73A2-4010-A99B-918A450F95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41B12-E865-4897-A319-4A02504B49EA}" type="datetime1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0C2C-73A2-4010-A99B-918A450F95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20A5B-F1AC-4456-9801-38342B1886CF}" type="datetime1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0C2C-73A2-4010-A99B-918A450F95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68F1-E8BF-4FB6-B740-66EED50AA57D}" type="datetime1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0C2C-73A2-4010-A99B-918A450F95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E9738-B828-48CC-ACB3-750A3CE8D94E}" type="datetime1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0C2C-73A2-4010-A99B-918A450F95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0C974-A5C9-4B2C-AB3B-1A2277ED1AC3}" type="datetime1">
              <a:rPr lang="en-US" smtClean="0"/>
              <a:pPr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0C2C-73A2-4010-A99B-918A450F95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89FE1-5B69-4415-BDE7-9B48FD364F41}" type="datetime1">
              <a:rPr lang="en-US" smtClean="0"/>
              <a:pPr/>
              <a:t>3/27/2012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0C2C-73A2-4010-A99B-918A450F95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001BB-F0A1-4B20-9453-F4909855389C}" type="datetime1">
              <a:rPr lang="en-US" smtClean="0"/>
              <a:pPr/>
              <a:t>3/27/2012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0C2C-73A2-4010-A99B-918A450F95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0A44-A0CD-4D19-8234-6968F95FE973}" type="datetime1">
              <a:rPr lang="en-US" smtClean="0"/>
              <a:pPr/>
              <a:t>3/27/2012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0C2C-73A2-4010-A99B-918A450F95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E69C-D82B-46A0-A6A4-7ED7F5C22905}" type="datetime1">
              <a:rPr lang="en-US" smtClean="0"/>
              <a:pPr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0C2C-73A2-4010-A99B-918A450F95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FED1-28E7-4FE6-B898-3B67A66C8460}" type="datetime1">
              <a:rPr lang="en-US" smtClean="0"/>
              <a:pPr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0C2C-73A2-4010-A99B-918A450F95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7F35D-C963-45AB-8740-EEBE66BB4CBA}" type="datetime1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A0C2C-73A2-4010-A99B-918A450F95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metral.web.cern.ch/emetral/ICEsection/2012/2012-01-25/SimulationABCD.pptx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Can we </a:t>
            </a:r>
            <a:r>
              <a:rPr lang="en-US" dirty="0" smtClean="0"/>
              <a:t>make a wire-measurement, without using matching boxes 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Olav Berrig</a:t>
            </a:r>
          </a:p>
          <a:p>
            <a:r>
              <a:rPr lang="en-US" dirty="0" smtClean="0"/>
              <a:t>Wednesday</a:t>
            </a:r>
            <a:r>
              <a:rPr lang="en-US" dirty="0" smtClean="0"/>
              <a:t> </a:t>
            </a:r>
            <a:r>
              <a:rPr lang="en-US" dirty="0" smtClean="0"/>
              <a:t>28</a:t>
            </a:r>
            <a:r>
              <a:rPr lang="en-US" dirty="0" smtClean="0"/>
              <a:t>/3 2012</a:t>
            </a:r>
            <a:endParaRPr lang="en-US" dirty="0" smtClean="0"/>
          </a:p>
          <a:p>
            <a:r>
              <a:rPr lang="en-US" dirty="0" smtClean="0"/>
              <a:t>Thanks to </a:t>
            </a:r>
            <a:r>
              <a:rPr lang="en-US" dirty="0" smtClean="0"/>
              <a:t>V</a:t>
            </a:r>
            <a:r>
              <a:rPr lang="en-US" dirty="0" smtClean="0"/>
              <a:t>. </a:t>
            </a:r>
            <a:r>
              <a:rPr lang="en-US" dirty="0" smtClean="0"/>
              <a:t>Vaccaro, </a:t>
            </a:r>
            <a:r>
              <a:rPr lang="en-US" dirty="0" err="1" smtClean="0"/>
              <a:t>H.Day</a:t>
            </a:r>
            <a:r>
              <a:rPr lang="en-US" dirty="0" smtClean="0"/>
              <a:t>, </a:t>
            </a:r>
            <a:r>
              <a:rPr lang="en-US" dirty="0" err="1" smtClean="0"/>
              <a:t>JL.Nougaret</a:t>
            </a:r>
            <a:r>
              <a:rPr lang="en-US" dirty="0" smtClean="0"/>
              <a:t>, and especially to </a:t>
            </a:r>
            <a:r>
              <a:rPr lang="en-US" dirty="0" err="1" smtClean="0"/>
              <a:t>F.Caspers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0C2C-73A2-4010-A99B-918A450F952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905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solidFill>
                  <a:prstClr val="black"/>
                </a:solidFill>
              </a:rPr>
              <a:t>Inspiration from INFN/TC-94/023 14 Nov 1994 </a:t>
            </a:r>
            <a:r>
              <a:rPr lang="en-US" sz="2800" dirty="0" err="1" smtClean="0">
                <a:solidFill>
                  <a:prstClr val="black"/>
                </a:solidFill>
              </a:rPr>
              <a:t>V.Vaccaro</a:t>
            </a:r>
            <a:r>
              <a:rPr lang="en-US" sz="2800" dirty="0" smtClean="0">
                <a:solidFill>
                  <a:prstClr val="black"/>
                </a:solidFill>
              </a:rPr>
              <a:t>: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0C2C-73A2-4010-A99B-918A450F952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4097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3950" y="832547"/>
            <a:ext cx="6511509" cy="572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734" y="259644"/>
            <a:ext cx="8370710" cy="1828799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Modern measurements use matching boxes, which intends to match the 50 </a:t>
            </a:r>
            <a:r>
              <a:rPr lang="el-GR" sz="3200" dirty="0" smtClean="0">
                <a:latin typeface="Calibri"/>
              </a:rPr>
              <a:t>Ω</a:t>
            </a:r>
            <a:r>
              <a:rPr lang="en-US" sz="3200" dirty="0" smtClean="0">
                <a:latin typeface="Calibri"/>
              </a:rPr>
              <a:t> of the Network Analyzer to the characteristic impedance of the vacuum chamber: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0C2C-73A2-4010-A99B-918A450F952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                                                         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075" name="Picture 4" descr="image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6903" y="2184753"/>
            <a:ext cx="3773311" cy="4838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ube 8"/>
          <p:cNvSpPr/>
          <p:nvPr/>
        </p:nvSpPr>
        <p:spPr>
          <a:xfrm>
            <a:off x="3014134" y="5802490"/>
            <a:ext cx="395110" cy="248355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ube 9"/>
          <p:cNvSpPr/>
          <p:nvPr/>
        </p:nvSpPr>
        <p:spPr>
          <a:xfrm>
            <a:off x="4758268" y="5808135"/>
            <a:ext cx="395110" cy="248355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978401" y="5113866"/>
            <a:ext cx="1196621" cy="62088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3245558" y="4876800"/>
            <a:ext cx="2940753" cy="8748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197601" y="4651022"/>
            <a:ext cx="24158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Suco</a:t>
            </a:r>
            <a:r>
              <a:rPr lang="en-US" dirty="0" smtClean="0"/>
              <a:t> boxes with matching resistors. These will prevent the reflected waves from the mismatch between the 50 Ohm of VNA and the vacuum chamber.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94889" cy="108002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matching boxes are difficult to calculate and difficult to make.</a:t>
            </a:r>
            <a:br>
              <a:rPr lang="en-US" sz="2400" dirty="0" smtClean="0"/>
            </a:br>
            <a:r>
              <a:rPr lang="en-US" sz="2400" dirty="0" smtClean="0"/>
              <a:t> Idea: Use the Network Analyzer to calibrate away the mismatch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0C2C-73A2-4010-A99B-918A450F9526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259" y="1383948"/>
            <a:ext cx="379095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3414" y="1372658"/>
            <a:ext cx="379095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Arrow Connector 7"/>
          <p:cNvCxnSpPr/>
          <p:nvPr/>
        </p:nvCxnSpPr>
        <p:spPr>
          <a:xfrm flipH="1" flipV="1">
            <a:off x="6451603" y="3561645"/>
            <a:ext cx="1100664" cy="23988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7360359" y="3589867"/>
            <a:ext cx="316085" cy="235937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208889" y="6005689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Wires to create mismatch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147733" y="5542844"/>
            <a:ext cx="2280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TEST with MISMATCH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03866" y="5537200"/>
            <a:ext cx="2280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TEST NORMAL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718754" y="4289778"/>
            <a:ext cx="3465688" cy="0"/>
          </a:xfrm>
          <a:prstGeom prst="line">
            <a:avLst/>
          </a:prstGeom>
          <a:ln w="22225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177822" y="6350000"/>
            <a:ext cx="3256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Calibration by Network Analyzer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4075289" y="4312356"/>
            <a:ext cx="846669" cy="206586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66" y="0"/>
            <a:ext cx="7329311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Big Success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0C2C-73A2-4010-A99B-918A450F9526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8747" y="3670300"/>
            <a:ext cx="4198673" cy="3034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5339644" y="3680177"/>
            <a:ext cx="358986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My calibration was not too successful. It should have been a straight line.</a:t>
            </a:r>
          </a:p>
          <a:p>
            <a:endParaRPr lang="en-US" dirty="0" smtClean="0"/>
          </a:p>
          <a:p>
            <a:r>
              <a:rPr lang="en-US" dirty="0" smtClean="0"/>
              <a:t>The calibration is a special 2-port calibration  - </a:t>
            </a:r>
            <a:r>
              <a:rPr lang="en-US" b="1" dirty="0" smtClean="0"/>
              <a:t>idea of </a:t>
            </a:r>
            <a:r>
              <a:rPr lang="en-US" b="1" dirty="0" err="1" smtClean="0"/>
              <a:t>F.Caspers</a:t>
            </a:r>
            <a:r>
              <a:rPr lang="en-US" b="1" dirty="0" smtClean="0"/>
              <a:t> </a:t>
            </a:r>
            <a:r>
              <a:rPr lang="en-US" dirty="0" smtClean="0"/>
              <a:t>– where each of the wires are compensated.</a:t>
            </a:r>
          </a:p>
          <a:p>
            <a:endParaRPr lang="en-US" dirty="0" smtClean="0"/>
          </a:p>
          <a:p>
            <a:r>
              <a:rPr lang="en-US" dirty="0" smtClean="0"/>
              <a:t>This mistake probably explains the differences in the freq. responses</a:t>
            </a:r>
            <a:endParaRPr lang="en-US" dirty="0"/>
          </a:p>
        </p:txBody>
      </p:sp>
      <p:graphicFrame>
        <p:nvGraphicFramePr>
          <p:cNvPr id="17" name="Chart 16"/>
          <p:cNvGraphicFramePr/>
          <p:nvPr/>
        </p:nvGraphicFramePr>
        <p:xfrm>
          <a:off x="214489" y="654756"/>
          <a:ext cx="8624711" cy="2968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54756" y="383822"/>
            <a:ext cx="587022" cy="372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S21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180667" y="1337733"/>
            <a:ext cx="177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Frequency [Hz]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399" y="2209800"/>
            <a:ext cx="833966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method seems to be working. However, the 2-port matching should be repeated.</a:t>
            </a:r>
          </a:p>
          <a:p>
            <a:endParaRPr lang="en-US" sz="2800" dirty="0" smtClean="0"/>
          </a:p>
          <a:p>
            <a:r>
              <a:rPr lang="en-US" sz="2800" dirty="0" smtClean="0"/>
              <a:t>The method should be tried on a real vacuum chamber. </a:t>
            </a:r>
            <a:endParaRPr lang="en-US" sz="28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0C2C-73A2-4010-A99B-918A450F952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0C2C-73A2-4010-A99B-918A450F9526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597" y="0"/>
            <a:ext cx="663791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6045" y="432680"/>
            <a:ext cx="5678310" cy="1983143"/>
          </a:xfrm>
        </p:spPr>
        <p:txBody>
          <a:bodyPr>
            <a:normAutofit/>
          </a:bodyPr>
          <a:lstStyle/>
          <a:p>
            <a:r>
              <a:rPr lang="en-US" sz="2700" dirty="0" smtClean="0"/>
              <a:t>How are scattering parameters:</a:t>
            </a:r>
            <a:br>
              <a:rPr lang="en-US" sz="2700" dirty="0" smtClean="0"/>
            </a:br>
            <a:r>
              <a:rPr lang="en-US" sz="2700" dirty="0" smtClean="0"/>
              <a:t>S11, S12, S21 and S22</a:t>
            </a:r>
            <a:br>
              <a:rPr lang="en-US" sz="2700" dirty="0" smtClean="0"/>
            </a:br>
            <a:r>
              <a:rPr lang="en-US" sz="2700" dirty="0" smtClean="0"/>
              <a:t>related to the </a:t>
            </a:r>
            <a:r>
              <a:rPr lang="en-US" sz="2700" dirty="0" smtClean="0"/>
              <a:t>ABCD </a:t>
            </a:r>
            <a:r>
              <a:rPr lang="en-US" sz="2700" dirty="0" smtClean="0"/>
              <a:t>matrix formalism (see </a:t>
            </a:r>
            <a:r>
              <a:rPr lang="en-US" sz="2000" dirty="0" smtClean="0">
                <a:hlinkClick r:id="rId3"/>
              </a:rPr>
              <a:t>VMTSA (JLN</a:t>
            </a:r>
            <a:r>
              <a:rPr lang="en-US" sz="2000" dirty="0" smtClean="0">
                <a:hlinkClick r:id="rId3"/>
              </a:rPr>
              <a:t>) </a:t>
            </a:r>
            <a:r>
              <a:rPr lang="en-US" sz="2700" dirty="0" smtClean="0"/>
              <a:t>)?</a:t>
            </a:r>
            <a:endParaRPr lang="en-US" dirty="0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68977" y="2799644"/>
            <a:ext cx="408622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5068" y="353660"/>
            <a:ext cx="5367867" cy="249113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Does a frequency response measurement give all information?</a:t>
            </a:r>
            <a:br>
              <a:rPr lang="en-US" dirty="0" smtClean="0"/>
            </a:br>
            <a:r>
              <a:rPr lang="en-US" dirty="0" smtClean="0"/>
              <a:t>YES !!!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0C2C-73A2-4010-A99B-918A450F9526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287" y="253822"/>
            <a:ext cx="3053645" cy="2840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8303" y="3059286"/>
            <a:ext cx="3543475" cy="3627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97124" y="3045355"/>
            <a:ext cx="4518399" cy="3671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5164</TotalTime>
  <Words>219</Words>
  <Application>Microsoft Office PowerPoint</Application>
  <PresentationFormat>On-screen Show (4:3)</PresentationFormat>
  <Paragraphs>36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Can we make a wire-measurement, without using matching boxes ?</vt:lpstr>
      <vt:lpstr>Inspiration from INFN/TC-94/023 14 Nov 1994 V.Vaccaro:</vt:lpstr>
      <vt:lpstr>Modern measurements use matching boxes, which intends to match the 50 Ω of the Network Analyzer to the characteristic impedance of the vacuum chamber:</vt:lpstr>
      <vt:lpstr>The matching boxes are difficult to calculate and difficult to make.  Idea: Use the Network Analyzer to calibrate away the mismatch</vt:lpstr>
      <vt:lpstr>Big Success</vt:lpstr>
      <vt:lpstr>Conclusion</vt:lpstr>
      <vt:lpstr>How are scattering parameters: S11, S12, S21 and S22 related to the ABCD matrix formalism (see VMTSA (JLN) )?</vt:lpstr>
      <vt:lpstr>Does a frequency response measurement give all information? YES !!!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 impedance of  ATLAS unshielded Bellows</dc:title>
  <dc:creator>bsalvant</dc:creator>
  <cp:lastModifiedBy>berrig</cp:lastModifiedBy>
  <cp:revision>181</cp:revision>
  <dcterms:created xsi:type="dcterms:W3CDTF">2011-01-31T14:14:18Z</dcterms:created>
  <dcterms:modified xsi:type="dcterms:W3CDTF">2012-03-27T14:21:13Z</dcterms:modified>
</cp:coreProperties>
</file>