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65" r:id="rId5"/>
    <p:sldId id="366" r:id="rId6"/>
    <p:sldId id="355" r:id="rId7"/>
    <p:sldId id="353" r:id="rId8"/>
    <p:sldId id="359" r:id="rId9"/>
    <p:sldId id="361" r:id="rId10"/>
    <p:sldId id="363" r:id="rId11"/>
    <p:sldId id="364" r:id="rId12"/>
    <p:sldId id="365" r:id="rId13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3366FF"/>
    <a:srgbClr val="00CC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3" autoAdjust="0"/>
  </p:normalViewPr>
  <p:slideViewPr>
    <p:cSldViewPr>
      <p:cViewPr>
        <p:scale>
          <a:sx n="120" d="100"/>
          <a:sy n="120" d="100"/>
        </p:scale>
        <p:origin x="-13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09/12/2011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F70A-0252-40F3-A1AA-C661D4385CD2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62D-B70F-443B-99C9-D3EAC6249B2A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65CA-2FAC-40E0-BB2E-EBB218DBC5A4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A56-1955-49A4-8D34-B9D48080EBC0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7645-90F6-4AFD-91B9-BDDB86EC07B1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B28-C3BB-4382-B6FB-6CC884E930DE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9AB-8B99-4452-93ED-C9D3F604CBE7}" type="datetime1">
              <a:rPr lang="en-US" smtClean="0"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4816-5520-405B-A3A5-676B381E6710}" type="datetime1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5D72-4C1C-4C3C-8136-EF00D4EF7D53}" type="datetime1">
              <a:rPr lang="en-US" smtClean="0"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EB4C-2865-4D37-ACB3-F29999CA461D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553B-E4AB-4B35-A398-9D06BA9DA2E4}" type="datetime1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543BD-1DED-4216-B243-1F4937980E90}" type="datetime1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LMC - 16th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2440" y="6309320"/>
            <a:ext cx="447328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79512" y="214290"/>
            <a:ext cx="8856984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X-rays in A4L2-A4R2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and A4L8 - A4R8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>
                <a:solidFill>
                  <a:schemeClr val="accent2"/>
                </a:solidFill>
              </a:rPr>
              <a:t> </a:t>
            </a:r>
            <a:r>
              <a:rPr lang="en-US" sz="2900" dirty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 (19/11/11)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r>
              <a:rPr lang="en-US" smtClean="0"/>
              <a:t>LMC - 16th November 2011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3236118"/>
            <a:ext cx="9144000" cy="11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1. Positions of defaults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2. Typical default</a:t>
            </a:r>
          </a:p>
          <a:p>
            <a:pPr algn="ctr" defTabSz="903642">
              <a:buClr>
                <a:schemeClr val="accent1"/>
              </a:buClr>
            </a:pPr>
            <a:r>
              <a:rPr lang="en-US" dirty="0" smtClean="0"/>
              <a:t>3.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535" y="4033294"/>
            <a:ext cx="5261545" cy="1123898"/>
            <a:chOff x="30535" y="4033294"/>
            <a:chExt cx="5261545" cy="1123898"/>
          </a:xfrm>
        </p:grpSpPr>
        <p:grpSp>
          <p:nvGrpSpPr>
            <p:cNvPr id="27" name="Group 26"/>
            <p:cNvGrpSpPr/>
            <p:nvPr/>
          </p:nvGrpSpPr>
          <p:grpSpPr>
            <a:xfrm>
              <a:off x="410795" y="4033294"/>
              <a:ext cx="4881285" cy="1123898"/>
              <a:chOff x="223258" y="3889278"/>
              <a:chExt cx="4881285" cy="1123898"/>
            </a:xfrm>
          </p:grpSpPr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58" y="3889278"/>
                <a:ext cx="4881285" cy="1106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970002"/>
                <a:ext cx="968125" cy="1043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1653" y="3933115"/>
                <a:ext cx="1624163" cy="1062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11560" y="3933056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TCLIA</a:t>
                </a:r>
                <a:endParaRPr lang="en-GB" sz="1000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5" y="4398173"/>
              <a:ext cx="581025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Positions of defaults in LSS2-LSS8</a:t>
            </a:r>
            <a:endParaRPr lang="en-US" sz="3600" dirty="0">
              <a:solidFill>
                <a:srgbClr val="3366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268760"/>
            <a:ext cx="4338228" cy="1261497"/>
            <a:chOff x="1" y="1268760"/>
            <a:chExt cx="4338228" cy="126149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68760"/>
              <a:ext cx="4338228" cy="126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39752" y="1310571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TCDD</a:t>
              </a:r>
              <a:endParaRPr lang="en-GB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42346" y="2583520"/>
            <a:ext cx="4894150" cy="1277528"/>
            <a:chOff x="613954" y="3445903"/>
            <a:chExt cx="4894150" cy="1277528"/>
          </a:xfrm>
        </p:grpSpPr>
        <p:grpSp>
          <p:nvGrpSpPr>
            <p:cNvPr id="14" name="Group 13"/>
            <p:cNvGrpSpPr/>
            <p:nvPr/>
          </p:nvGrpSpPr>
          <p:grpSpPr>
            <a:xfrm>
              <a:off x="613954" y="3445903"/>
              <a:ext cx="4894150" cy="1277528"/>
              <a:chOff x="613954" y="3445903"/>
              <a:chExt cx="4894150" cy="1277528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954" y="3445903"/>
                <a:ext cx="4894150" cy="1207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825" y="3680257"/>
                <a:ext cx="968125" cy="1043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572000" y="3645024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TCLIA</a:t>
              </a:r>
              <a:endParaRPr lang="en-GB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60032" y="1335323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LSS2L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TCDD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D1L2</a:t>
            </a:r>
            <a:endParaRPr lang="en-GB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2708920"/>
            <a:ext cx="1116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LSS2R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D1R2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VCTCQ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TCLIA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4059069"/>
            <a:ext cx="1116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LSS8</a:t>
            </a:r>
            <a:r>
              <a:rPr lang="en-GB" sz="800" dirty="0" smtClean="0"/>
              <a:t>L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TCLIA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/>
              <a:t> </a:t>
            </a:r>
            <a:r>
              <a:rPr lang="en-GB" sz="800" dirty="0" smtClean="0"/>
              <a:t>VCTCF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D1L8</a:t>
            </a:r>
            <a:endParaRPr lang="en-GB" sz="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76071" y="5380617"/>
            <a:ext cx="4440345" cy="1216735"/>
            <a:chOff x="3419872" y="5229200"/>
            <a:chExt cx="4440345" cy="1216735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229200"/>
              <a:ext cx="4440345" cy="1197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5239218"/>
              <a:ext cx="1816793" cy="1188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740" y="5301208"/>
              <a:ext cx="1062372" cy="1144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2051720" y="5609489"/>
            <a:ext cx="113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sng" dirty="0" smtClean="0"/>
              <a:t>LSS8R</a:t>
            </a:r>
            <a:r>
              <a:rPr lang="en-GB" sz="800" dirty="0" smtClean="0"/>
              <a:t> 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D1R8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BPMSX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VAB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TCDDM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800" dirty="0" smtClean="0"/>
              <a:t>TCTVB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434661" y="1700808"/>
            <a:ext cx="659155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D1L2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3068960"/>
            <a:ext cx="686406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D1R2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5795972"/>
            <a:ext cx="686406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D1R8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3706" y="4427820"/>
            <a:ext cx="659155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D1L8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91653" y="4398173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007869" y="5252135"/>
            <a:ext cx="104868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VPIA.A173.4L8.X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683555" y="6351131"/>
            <a:ext cx="106311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VPIA.A147.4R8.X</a:t>
            </a:r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475656" y="2536737"/>
            <a:ext cx="1048685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VPIA.A151.4L2.X</a:t>
            </a:r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09288" y="3693589"/>
            <a:ext cx="1063112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VPIA.A170.4R2.X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58221" y="1361673"/>
            <a:ext cx="101983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VGPB.120.4L2.X</a:t>
            </a:r>
            <a:endParaRPr lang="en-GB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95325" y="4095754"/>
            <a:ext cx="101983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VGPB.120.4L8.X</a:t>
            </a:r>
            <a:endParaRPr lang="en-GB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32289" y="2708920"/>
            <a:ext cx="103425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VGPB.120.4R2.X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4128233" y="5487035"/>
            <a:ext cx="1034257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VGPB.120.4R8.X</a:t>
            </a:r>
            <a:endParaRPr lang="en-GB" sz="1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32211" y="4134593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1772" y="4365104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07504" y="4149080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5536" y="4149080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547664" y="1604348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88222" y="1340768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72452" y="3072382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660232" y="2811447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72200" y="2811447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884420" y="5733256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252572" y="5733256"/>
            <a:ext cx="631796" cy="42862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012160" y="5475743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668344" y="5445224"/>
            <a:ext cx="0" cy="401529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86" y="969690"/>
            <a:ext cx="6622173" cy="530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Typical default, DCUM 3259.3524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20688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Left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Side view (</a:t>
            </a:r>
            <a:r>
              <a:rPr lang="en-GB" dirty="0" err="1" smtClean="0"/>
              <a:t>xray</a:t>
            </a:r>
            <a:r>
              <a:rPr lang="en-GB" dirty="0" smtClean="0"/>
              <a:t> from corridor to QRL)</a:t>
            </a:r>
          </a:p>
          <a:p>
            <a:endParaRPr lang="en-GB" dirty="0"/>
          </a:p>
          <a:p>
            <a:r>
              <a:rPr lang="en-GB" dirty="0" smtClean="0"/>
              <a:t>b) Metallic noise due to loose spring when hitting vacuum chamber</a:t>
            </a:r>
          </a:p>
          <a:p>
            <a:endParaRPr lang="en-GB" dirty="0"/>
          </a:p>
          <a:p>
            <a:r>
              <a:rPr lang="en-GB" dirty="0" smtClean="0"/>
              <a:t>c) RF fingers falling due to broken spring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d) aperture reduced ?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FF0066"/>
                </a:solidFill>
              </a:rPr>
              <a:t>Non Conform</a:t>
            </a:r>
          </a:p>
          <a:p>
            <a:pPr algn="ctr"/>
            <a:endParaRPr lang="en-GB" b="1" dirty="0">
              <a:solidFill>
                <a:srgbClr val="FF0066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51920" y="4293096"/>
            <a:ext cx="216024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35862" y="1844824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20072" y="5274458"/>
            <a:ext cx="37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c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7259" y="110879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987042"/>
            <a:ext cx="2088232" cy="923330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66"/>
                </a:solidFill>
              </a:rPr>
              <a:t>Spring was broken between May and November </a:t>
            </a:r>
            <a:r>
              <a:rPr lang="en-GB" b="1" dirty="0" smtClean="0">
                <a:solidFill>
                  <a:srgbClr val="FF0066"/>
                </a:solidFill>
              </a:rPr>
              <a:t>2011</a:t>
            </a:r>
            <a:endParaRPr lang="en-GB" b="1" dirty="0">
              <a:solidFill>
                <a:srgbClr val="FF00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60504" y="5381600"/>
            <a:ext cx="648072" cy="43204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896" y="4653136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d</a:t>
            </a:r>
            <a:endParaRPr lang="en-GB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44824"/>
            <a:ext cx="8676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>
                <a:solidFill>
                  <a:srgbClr val="FF0066"/>
                </a:solidFill>
              </a:rPr>
              <a:t>6 vacuum modules in LSS2 and LSS8 </a:t>
            </a:r>
            <a:r>
              <a:rPr lang="en-GB" sz="1400" dirty="0" smtClean="0"/>
              <a:t>have falling fingers due to broken springs</a:t>
            </a:r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There are </a:t>
            </a:r>
            <a:r>
              <a:rPr lang="en-GB" sz="1400" b="1" dirty="0" smtClean="0">
                <a:solidFill>
                  <a:srgbClr val="FF0066"/>
                </a:solidFill>
              </a:rPr>
              <a:t>no significant reduction of aperture</a:t>
            </a:r>
          </a:p>
          <a:p>
            <a:pPr algn="just"/>
            <a:r>
              <a:rPr lang="en-GB" sz="14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LSS2 :</a:t>
            </a:r>
          </a:p>
          <a:p>
            <a:pPr lvl="1" algn="just"/>
            <a:r>
              <a:rPr lang="en-GB" sz="1400" dirty="0"/>
              <a:t>-</a:t>
            </a:r>
            <a:r>
              <a:rPr lang="en-GB" sz="1400" dirty="0" smtClean="0"/>
              <a:t>During X-ray campaign of the 10</a:t>
            </a:r>
            <a:r>
              <a:rPr lang="en-GB" sz="1400" baseline="30000" dirty="0" smtClean="0"/>
              <a:t>th </a:t>
            </a:r>
            <a:r>
              <a:rPr lang="en-GB" sz="1400" dirty="0" smtClean="0"/>
              <a:t>and 12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of May, all the RF fingers were in </a:t>
            </a:r>
            <a:r>
              <a:rPr lang="en-GB" sz="1400" dirty="0" smtClean="0">
                <a:solidFill>
                  <a:srgbClr val="FF0066"/>
                </a:solidFill>
              </a:rPr>
              <a:t>correct position </a:t>
            </a:r>
            <a:r>
              <a:rPr lang="en-GB" sz="1400" dirty="0" smtClean="0"/>
              <a:t>and the springs were </a:t>
            </a:r>
            <a:r>
              <a:rPr lang="en-GB" sz="1400" dirty="0" smtClean="0">
                <a:solidFill>
                  <a:srgbClr val="FF0066"/>
                </a:solidFill>
              </a:rPr>
              <a:t>not broken</a:t>
            </a:r>
          </a:p>
          <a:p>
            <a:pPr algn="just">
              <a:buFont typeface="Arial" pitchFamily="34" charset="0"/>
              <a:buChar char="•"/>
            </a:pPr>
            <a:endParaRPr lang="en-GB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LSS8 was not imaged before last week</a:t>
            </a:r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FF0066"/>
                </a:solidFill>
              </a:rPr>
              <a:t>Other modules </a:t>
            </a:r>
            <a:r>
              <a:rPr lang="en-GB" sz="1400" dirty="0" smtClean="0"/>
              <a:t>from D1L2 to D2L2, D1R2 to ID800,R2 , D1L8 to D2L8 and D1R8 to D2R8 which have been imaged are </a:t>
            </a:r>
            <a:r>
              <a:rPr lang="en-GB" sz="1400" dirty="0" smtClean="0">
                <a:solidFill>
                  <a:srgbClr val="FF0066"/>
                </a:solidFill>
              </a:rPr>
              <a:t>conform</a:t>
            </a:r>
          </a:p>
          <a:p>
            <a:pPr algn="just">
              <a:buFont typeface="Arial" pitchFamily="34" charset="0"/>
              <a:buChar char="•"/>
            </a:pPr>
            <a:endParaRPr lang="en-GB" sz="1400" dirty="0"/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The 6 non-conform modules will be </a:t>
            </a:r>
            <a:r>
              <a:rPr lang="en-GB" sz="1400" dirty="0" smtClean="0">
                <a:solidFill>
                  <a:srgbClr val="FF0066"/>
                </a:solidFill>
              </a:rPr>
              <a:t>repaired at next X-mas </a:t>
            </a:r>
            <a:r>
              <a:rPr lang="en-GB" sz="1400" dirty="0" smtClean="0"/>
              <a:t>break during the opening of the sectors for the ZDC upgrade and dedicated opening for sectors in LSS8 </a:t>
            </a:r>
          </a:p>
          <a:p>
            <a:pPr algn="just"/>
            <a:r>
              <a:rPr lang="en-GB" sz="1400" dirty="0"/>
              <a:t> </a:t>
            </a:r>
            <a:endParaRPr lang="en-GB" sz="1400" dirty="0" smtClean="0"/>
          </a:p>
          <a:p>
            <a:pPr algn="just"/>
            <a:r>
              <a:rPr lang="en-GB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Bonus slides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VMTSA son of VAMTF.A4L2.X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5" y="646331"/>
            <a:ext cx="8676456" cy="608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5661248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LHCVMTSA0001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24285" y="548680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ellipse 180/70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16668" y="305920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Left side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359" y="3059202"/>
            <a:ext cx="1101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Right side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10-5-2011, DCUM 3259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Right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/>
          </a:p>
          <a:p>
            <a:r>
              <a:rPr lang="en-GB" dirty="0" smtClean="0"/>
              <a:t>b) No metallic noise due to loose spring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Conform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89" y="678701"/>
            <a:ext cx="5688632" cy="59386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424620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563888" y="981708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588" y="58566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14127"/>
            <a:ext cx="4536504" cy="583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12-5-2011, DCUM 3404.58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Left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/>
          </a:p>
          <a:p>
            <a:r>
              <a:rPr lang="en-GB" dirty="0" smtClean="0"/>
              <a:t>a)Slight deformation of</a:t>
            </a:r>
          </a:p>
          <a:p>
            <a:r>
              <a:rPr lang="en-GB" dirty="0" smtClean="0"/>
              <a:t>RF finger.</a:t>
            </a:r>
          </a:p>
          <a:p>
            <a:r>
              <a:rPr lang="en-GB" dirty="0" smtClean="0"/>
              <a:t>b)No metallic noise due to loose spring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Use as IS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(to be replaced when possible)</a:t>
            </a:r>
          </a:p>
          <a:p>
            <a:pPr algn="ctr"/>
            <a:endParaRPr lang="en-GB" b="1" dirty="0" smtClean="0">
              <a:solidFill>
                <a:srgbClr val="00B05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023582" y="1124744"/>
            <a:ext cx="223068" cy="504056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80312" y="1016732"/>
            <a:ext cx="144016" cy="61206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35289" y="569665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a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569665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38862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92061"/>
            <a:ext cx="4493475" cy="573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X-rays the 12-5-2011, DCUM 3404.58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</a:rPr>
              <a:t>Right side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/>
              <a:t>Top view (</a:t>
            </a:r>
            <a:r>
              <a:rPr lang="en-GB" dirty="0" err="1" smtClean="0"/>
              <a:t>xray</a:t>
            </a:r>
            <a:r>
              <a:rPr lang="en-GB" dirty="0" smtClean="0"/>
              <a:t> from top to bottom)</a:t>
            </a:r>
          </a:p>
          <a:p>
            <a:endParaRPr lang="en-GB" dirty="0" smtClean="0"/>
          </a:p>
          <a:p>
            <a:r>
              <a:rPr lang="en-GB" dirty="0" smtClean="0"/>
              <a:t>a) RF fingers bent towards exterior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b) No metallic noise due to loose spring – spring in place</a:t>
            </a:r>
          </a:p>
          <a:p>
            <a:endParaRPr lang="en-GB" dirty="0">
              <a:solidFill>
                <a:srgbClr val="FF0066"/>
              </a:solidFill>
            </a:endParaRPr>
          </a:p>
          <a:p>
            <a:pPr algn="ctr"/>
            <a:endParaRPr lang="en-GB" b="1" dirty="0" smtClean="0">
              <a:solidFill>
                <a:srgbClr val="00B050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Use as IS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(to be replaced when possible)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72000" y="2060848"/>
            <a:ext cx="416578" cy="288032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056" y="220486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164" y="622429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66"/>
                </a:solidFill>
              </a:rPr>
              <a:t>b</a:t>
            </a:r>
            <a:endParaRPr lang="en-GB" sz="3600" b="1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9188" y="1163663"/>
            <a:ext cx="351656" cy="368424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301208"/>
            <a:ext cx="39814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e2141617-a527-43ea-bd46-be3e5df55af0">2011-11-15T23:00:00+00:00</Date>
    <Object xmlns="e2141617-a527-43ea-bd46-be3e5df55af0">RF fingers at VMTSA</Object>
    <Meeting xmlns="e2141617-a527-43ea-bd46-be3e5df55af0">LMC</Meeting>
    <Presenter xmlns="e2141617-a527-43ea-bd46-be3e5df55af0">VB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79B194E2564B91C6569AB8ABDAFA" ma:contentTypeVersion="4" ma:contentTypeDescription="Create a new document." ma:contentTypeScope="" ma:versionID="562a191cf65aad0f6684e0c6f3abbec7">
  <xsd:schema xmlns:xsd="http://www.w3.org/2001/XMLSchema" xmlns:xs="http://www.w3.org/2001/XMLSchema" xmlns:p="http://schemas.microsoft.com/office/2006/metadata/properties" xmlns:ns2="e2141617-a527-43ea-bd46-be3e5df55af0" targetNamespace="http://schemas.microsoft.com/office/2006/metadata/properties" ma:root="true" ma:fieldsID="e9a12539ce36a9930a6ba5bd0cbfc240" ns2:_="">
    <xsd:import namespace="e2141617-a527-43ea-bd46-be3e5df55af0"/>
    <xsd:element name="properties">
      <xsd:complexType>
        <xsd:sequence>
          <xsd:element name="documentManagement">
            <xsd:complexType>
              <xsd:all>
                <xsd:element ref="ns2:Meeting" minOccurs="0"/>
                <xsd:element ref="ns2:Presenter"/>
                <xsd:element ref="ns2:Object" minOccurs="0"/>
                <xsd:element ref="ns2: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1617-a527-43ea-bd46-be3e5df55af0" elementFormDefault="qualified">
    <xsd:import namespace="http://schemas.microsoft.com/office/2006/documentManagement/types"/>
    <xsd:import namespace="http://schemas.microsoft.com/office/infopath/2007/PartnerControls"/>
    <xsd:element name="Meeting" ma:index="8" nillable="true" ma:displayName="Meeting" ma:internalName="Meeting">
      <xsd:simpleType>
        <xsd:restriction base="dms:Text">
          <xsd:maxLength value="255"/>
        </xsd:restriction>
      </xsd:simpleType>
    </xsd:element>
    <xsd:element name="Presenter" ma:index="9" ma:displayName="Presenter" ma:default="Enter Choice" ma:format="Dropdown" ma:internalName="Presenter">
      <xsd:simpleType>
        <xsd:restriction base="dms:Choice">
          <xsd:enumeration value="Enter Choice"/>
          <xsd:enumeration value="VB"/>
          <xsd:enumeration value="GB"/>
          <xsd:enumeration value="GL"/>
          <xsd:enumeration value="Other"/>
        </xsd:restriction>
      </xsd:simpleType>
    </xsd:element>
    <xsd:element name="Object" ma:index="10" nillable="true" ma:displayName="Object" ma:internalName="Object">
      <xsd:simpleType>
        <xsd:restriction base="dms:Text">
          <xsd:maxLength value="255"/>
        </xsd:restriction>
      </xsd:simpleType>
    </xsd:element>
    <xsd:element name="Date" ma:index="11" ma:displayName="Date" ma:default="[today]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0E500-30DA-4192-A090-0C99518F72D8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2141617-a527-43ea-bd46-be3e5df55af0"/>
  </ds:schemaRefs>
</ds:datastoreItem>
</file>

<file path=customXml/itemProps2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89A00-2BF7-43EA-B985-40697834B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41617-a527-43ea-bd46-be3e5df55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10941</TotalTime>
  <Words>394</Words>
  <Application>Microsoft Office PowerPoint</Application>
  <PresentationFormat>On-screen Show (4:3)</PresentationFormat>
  <Paragraphs>125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vbaglin</dc:creator>
  <cp:lastModifiedBy>Vincent Baglin</cp:lastModifiedBy>
  <cp:revision>686</cp:revision>
  <dcterms:created xsi:type="dcterms:W3CDTF">2008-09-17T08:36:14Z</dcterms:created>
  <dcterms:modified xsi:type="dcterms:W3CDTF">2011-12-09T14:56:09Z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0x010100F62679B194E2564B91C6569AB8ABDAFA</vt:lpwstr>
  </property>
</Properties>
</file>