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5D5702-8975-44E4-BAA8-36C82E7D3183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ED7D5-F523-4F80-91D2-BC79DD1884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Transverse instability in the AD?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Lajos</a:t>
            </a:r>
            <a:r>
              <a:rPr lang="en-US" sz="2400" dirty="0" smtClean="0"/>
              <a:t> </a:t>
            </a:r>
            <a:r>
              <a:rPr lang="en-US" sz="2400" dirty="0" err="1" smtClean="0"/>
              <a:t>Bojtar</a:t>
            </a:r>
            <a:r>
              <a:rPr lang="en-US" sz="2400" dirty="0" smtClean="0"/>
              <a:t> AD-OP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relevant parameters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3.5 E7 </a:t>
                      </a:r>
                      <a:r>
                        <a:rPr lang="en-US" dirty="0" err="1" smtClean="0"/>
                        <a:t>pbars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</a:t>
                      </a:r>
                      <a:r>
                        <a:rPr lang="en-US" baseline="0" dirty="0" smtClean="0"/>
                        <a:t> (when instability occurs)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MeV</a:t>
                      </a:r>
                      <a:r>
                        <a:rPr lang="en-US" dirty="0" smtClean="0"/>
                        <a:t>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</a:t>
                      </a:r>
                      <a:r>
                        <a:rPr lang="en-US" baseline="0" dirty="0" smtClean="0"/>
                        <a:t> circumference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182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174155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dp/p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3E-4 now,  but should be below 1E-4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emittance (H</a:t>
                      </a:r>
                      <a:r>
                        <a:rPr lang="en-US" baseline="0" dirty="0" smtClean="0"/>
                        <a:t> &amp; 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15 pi mm 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Final </a:t>
                      </a:r>
                      <a:r>
                        <a:rPr lang="en-US" smtClean="0"/>
                        <a:t>emittance (H &amp;V)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0.7 pi mm mrad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Horizontal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5.45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Vertical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5.42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Horizontal 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hromaticity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-0.5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Vertical chromaticity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/>
          <a:lstStyle/>
          <a:p>
            <a:r>
              <a:rPr lang="en-US" dirty="0" smtClean="0"/>
              <a:t>The AD cycle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824"/>
            <a:ext cx="6223199" cy="4525963"/>
          </a:xfrm>
        </p:spPr>
      </p:pic>
      <p:cxnSp>
        <p:nvCxnSpPr>
          <p:cNvPr id="6" name="Straight Arrow Connector 5"/>
          <p:cNvCxnSpPr/>
          <p:nvPr/>
        </p:nvCxnSpPr>
        <p:spPr>
          <a:xfrm rot="5400000">
            <a:off x="5328084" y="4185084"/>
            <a:ext cx="1080120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0192" y="3573016"/>
            <a:ext cx="2523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coherent oscillations</a:t>
            </a:r>
          </a:p>
          <a:p>
            <a:r>
              <a:rPr lang="en-US" dirty="0" smtClean="0"/>
              <a:t>were observed here at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MeV</a:t>
            </a:r>
            <a:r>
              <a:rPr lang="en-US" dirty="0" smtClean="0"/>
              <a:t>/c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en-US" dirty="0" smtClean="0"/>
              <a:t>The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Signs of horizontal transverse coherent oscillations was observed at  the 100 </a:t>
            </a:r>
            <a:r>
              <a:rPr lang="en-US" sz="2400" dirty="0" err="1" smtClean="0"/>
              <a:t>MeV</a:t>
            </a:r>
            <a:r>
              <a:rPr lang="en-US" sz="2400" dirty="0" smtClean="0"/>
              <a:t>/c  flat top.</a:t>
            </a:r>
          </a:p>
          <a:p>
            <a:r>
              <a:rPr lang="en-US" sz="2400" dirty="0" smtClean="0"/>
              <a:t>In vertical plane there is no sign of it.</a:t>
            </a:r>
          </a:p>
          <a:p>
            <a:r>
              <a:rPr lang="en-US" sz="2400" dirty="0" smtClean="0"/>
              <a:t>The oscillations comes and goes several times during the 16 sec. long flat-top.</a:t>
            </a:r>
          </a:p>
          <a:p>
            <a:r>
              <a:rPr lang="en-US" sz="2400" dirty="0" smtClean="0"/>
              <a:t>There is electron cooling at this flat-top  while the coherent oscillations happens</a:t>
            </a:r>
            <a:r>
              <a:rPr lang="en-US" sz="2400" dirty="0" smtClean="0"/>
              <a:t>. If the cooling is disabled, no coherent oscillations </a:t>
            </a:r>
            <a:r>
              <a:rPr lang="en-US" sz="2400" smtClean="0"/>
              <a:t>were observed.</a:t>
            </a:r>
            <a:endParaRPr lang="en-US" sz="2400" dirty="0" smtClean="0"/>
          </a:p>
          <a:p>
            <a:r>
              <a:rPr lang="en-US" sz="2400" dirty="0" smtClean="0"/>
              <a:t>It was observed at several harmonics of the </a:t>
            </a:r>
            <a:r>
              <a:rPr lang="en-US" sz="2400" dirty="0" err="1" smtClean="0"/>
              <a:t>betatron</a:t>
            </a:r>
            <a:r>
              <a:rPr lang="en-US" sz="2400" dirty="0" smtClean="0"/>
              <a:t> sidebands, both upper and lower.</a:t>
            </a:r>
          </a:p>
          <a:p>
            <a:r>
              <a:rPr lang="en-US" sz="2400" dirty="0" smtClean="0"/>
              <a:t>The beam is coasting when it happens.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Measured spectra at </a:t>
            </a:r>
            <a:r>
              <a:rPr lang="en-US" sz="4400" dirty="0" err="1" smtClean="0"/>
              <a:t>frev+q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Tgff</a:t>
            </a:r>
            <a:endParaRPr lang="en-US" dirty="0"/>
          </a:p>
        </p:txBody>
      </p:sp>
      <p:pic>
        <p:nvPicPr>
          <p:cNvPr id="10244" name="Picture 4" descr="http://elogbook.cern.ch/eLogbook/attach_reader?attach_id=1192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624735" cy="4705707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>
            <a:off x="6625022" y="5048386"/>
            <a:ext cx="13681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304" y="479715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 ~ 16 sec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87624" y="6165304"/>
            <a:ext cx="576064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1920" y="6381328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Measured spectra at </a:t>
            </a:r>
            <a:r>
              <a:rPr lang="en-US" sz="4400" dirty="0" err="1" smtClean="0"/>
              <a:t>frev</a:t>
            </a:r>
            <a:r>
              <a:rPr lang="en-US" sz="4400" dirty="0" smtClean="0"/>
              <a:t>-q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elogbook.cern.ch/eLogbook/attach_reader?attach_id=1192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984776" cy="460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Measured spectra at 2 </a:t>
            </a:r>
            <a:r>
              <a:rPr lang="en-US" sz="4400" dirty="0" err="1" smtClean="0"/>
              <a:t>frev</a:t>
            </a:r>
            <a:r>
              <a:rPr lang="en-US" sz="4400" dirty="0" smtClean="0"/>
              <a:t>-q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elogbook.cern.ch/eLogbook/attach_reader?attach_id=1192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903465" cy="4581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Measured spectra at 3 </a:t>
            </a:r>
            <a:r>
              <a:rPr lang="en-US" sz="4400" dirty="0" err="1" smtClean="0"/>
              <a:t>frev</a:t>
            </a:r>
            <a:r>
              <a:rPr lang="en-US" sz="4400" dirty="0" smtClean="0"/>
              <a:t>-q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elogbook.cern.ch/eLogbook/attach_reader?attach_id=1192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6890023" cy="450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Amplitudes of coherent oscillations at different harmonics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7664" y="2636912"/>
          <a:ext cx="597666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2"/>
                <a:gridCol w="1992222"/>
                <a:gridCol w="19922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Harmonic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Amplitudes at lower sideband</a:t>
                      </a:r>
                    </a:p>
                    <a:p>
                      <a:r>
                        <a:rPr lang="en-US" dirty="0" smtClean="0"/>
                        <a:t>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Amplitudes at upper  sideband</a:t>
                      </a:r>
                    </a:p>
                    <a:p>
                      <a:r>
                        <a:rPr lang="en-US" dirty="0" smtClean="0"/>
                        <a:t>[mm]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Possible consequence of the coherent oscillations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profiles has tails, about 30-40 % of the beam is in the tail. Some part of it doesn’t go through the RFQD.</a:t>
            </a:r>
          </a:p>
        </p:txBody>
      </p:sp>
      <p:pic>
        <p:nvPicPr>
          <p:cNvPr id="4" name="Picture 3" descr="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390" y="3429000"/>
            <a:ext cx="816796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283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Transverse instability in the AD?</vt:lpstr>
      <vt:lpstr>The AD cycle</vt:lpstr>
      <vt:lpstr>The observations</vt:lpstr>
      <vt:lpstr>Measured spectra at frev+q</vt:lpstr>
      <vt:lpstr>Measured spectra at frev-q</vt:lpstr>
      <vt:lpstr>Measured spectra at 2 frev-q</vt:lpstr>
      <vt:lpstr>Measured spectra at 3 frev-q</vt:lpstr>
      <vt:lpstr>Amplitudes of coherent oscillations at different harmonics </vt:lpstr>
      <vt:lpstr>Possible consequence of the coherent oscillations</vt:lpstr>
      <vt:lpstr>Some relevant parameters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instability in the AD</dc:title>
  <dc:creator>Lajos Bojtar</dc:creator>
  <cp:lastModifiedBy>Lajos bojtar</cp:lastModifiedBy>
  <cp:revision>15</cp:revision>
  <dcterms:created xsi:type="dcterms:W3CDTF">2011-09-13T12:13:17Z</dcterms:created>
  <dcterms:modified xsi:type="dcterms:W3CDTF">2011-09-20T15:19:19Z</dcterms:modified>
</cp:coreProperties>
</file>