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12C73-062A-4C68-889D-10181B78317C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6708BB-A656-4BD0-A2C3-D694B7AD58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708BB-A656-4BD0-A2C3-D694B7AD585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708BB-A656-4BD0-A2C3-D694B7AD585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708BB-A656-4BD0-A2C3-D694B7AD585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6708BB-A656-4BD0-A2C3-D694B7AD585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9EC6-C562-4FD4-83FF-3974BF63950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BAD5-4E6E-4FFC-87F8-27D3DE9F6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9EC6-C562-4FD4-83FF-3974BF63950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BAD5-4E6E-4FFC-87F8-27D3DE9F6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9EC6-C562-4FD4-83FF-3974BF63950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BAD5-4E6E-4FFC-87F8-27D3DE9F6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9EC6-C562-4FD4-83FF-3974BF63950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BAD5-4E6E-4FFC-87F8-27D3DE9F6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9EC6-C562-4FD4-83FF-3974BF63950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BAD5-4E6E-4FFC-87F8-27D3DE9F6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9EC6-C562-4FD4-83FF-3974BF63950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BAD5-4E6E-4FFC-87F8-27D3DE9F6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9EC6-C562-4FD4-83FF-3974BF63950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BAD5-4E6E-4FFC-87F8-27D3DE9F6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9EC6-C562-4FD4-83FF-3974BF63950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BAD5-4E6E-4FFC-87F8-27D3DE9F6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9EC6-C562-4FD4-83FF-3974BF63950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BAD5-4E6E-4FFC-87F8-27D3DE9F6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9EC6-C562-4FD4-83FF-3974BF63950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BAD5-4E6E-4FFC-87F8-27D3DE9F6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9EC6-C562-4FD4-83FF-3974BF63950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ABAD5-4E6E-4FFC-87F8-27D3DE9F6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19EC6-C562-4FD4-83FF-3974BF63950F}" type="datetimeFigureOut">
              <a:rPr lang="en-US" smtClean="0"/>
              <a:pPr/>
              <a:t>9/14/2011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ABAD5-4E6E-4FFC-87F8-27D3DE9F6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Collimator design with BPMs</a:t>
            </a:r>
            <a:br>
              <a:rPr lang="en-US" dirty="0" smtClean="0"/>
            </a:br>
            <a:r>
              <a:rPr lang="en-US" dirty="0" smtClean="0"/>
              <a:t>(TCTP)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l="26250" t="19648" r="33750" b="23984"/>
          <a:stretch>
            <a:fillRect/>
          </a:stretch>
        </p:blipFill>
        <p:spPr bwMode="auto">
          <a:xfrm>
            <a:off x="252046" y="2590800"/>
            <a:ext cx="3938954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 l="30625" t="20596" b="26287"/>
          <a:stretch>
            <a:fillRect/>
          </a:stretch>
        </p:blipFill>
        <p:spPr bwMode="auto">
          <a:xfrm rot="16200000">
            <a:off x="4581331" y="2667000"/>
            <a:ext cx="5696339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4800" y="1752600"/>
            <a:ext cx="4871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F. Caspers, </a:t>
            </a:r>
            <a:r>
              <a:rPr lang="en-US" dirty="0" smtClean="0"/>
              <a:t>H. Day</a:t>
            </a:r>
            <a:r>
              <a:rPr lang="en-US" dirty="0" smtClean="0"/>
              <a:t>, A. Grudiev, E. Métral, B. Salvant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Main changes with current design from impedance point of 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Taper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Wish to suppress the contact fingers </a:t>
            </a:r>
            <a:br>
              <a:rPr lang="en-US" dirty="0" smtClean="0"/>
            </a:br>
            <a:r>
              <a:rPr lang="en-US" dirty="0" smtClean="0"/>
              <a:t>(but adding ferrite)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26250" t="19648" r="33750" b="23984"/>
          <a:stretch>
            <a:fillRect/>
          </a:stretch>
        </p:blipFill>
        <p:spPr bwMode="auto">
          <a:xfrm>
            <a:off x="2743200" y="1600200"/>
            <a:ext cx="2286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 l="31875" t="23958" r="25000" b="31250"/>
          <a:stretch>
            <a:fillRect/>
          </a:stretch>
        </p:blipFill>
        <p:spPr bwMode="auto">
          <a:xfrm>
            <a:off x="5562600" y="1595783"/>
            <a:ext cx="2819400" cy="1757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715000" y="1600200"/>
            <a:ext cx="873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95600" y="1600200"/>
            <a:ext cx="585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</a:t>
            </a:r>
            <a:endParaRPr lang="en-US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 cstate="print"/>
          <a:srcRect l="48149" t="20596" r="30649" b="26287"/>
          <a:stretch>
            <a:fillRect/>
          </a:stretch>
        </p:blipFill>
        <p:spPr bwMode="auto">
          <a:xfrm rot="16200000">
            <a:off x="5524827" y="3408159"/>
            <a:ext cx="2573214" cy="3716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2400" dirty="0" smtClean="0"/>
              <a:t>Preliminary simulations</a:t>
            </a:r>
            <a:br>
              <a:rPr lang="en-US" sz="2400" dirty="0" smtClean="0"/>
            </a:br>
            <a:r>
              <a:rPr lang="en-US" sz="2400" dirty="0" smtClean="0"/>
              <a:t>vertical imaginary impedance (in Ohm/mm) for 2mm half gap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76800"/>
            <a:ext cx="8229600" cy="1752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 smtClean="0">
                <a:sym typeface="Wingdings" pitchFamily="2" charset="2"/>
              </a:rPr>
              <a:t> Complicated model imported from CATIA (thanks to simplifications from Luca Gentini)</a:t>
            </a:r>
          </a:p>
          <a:p>
            <a:pPr>
              <a:buFont typeface="Wingdings"/>
              <a:buChar char="à"/>
            </a:pPr>
            <a:r>
              <a:rPr lang="en-US" sz="2000" dirty="0" smtClean="0"/>
              <a:t>Absence of contact seems to lead to significant low frequency resonance</a:t>
            </a:r>
          </a:p>
          <a:p>
            <a:pPr>
              <a:buFont typeface="Wingdings"/>
              <a:buChar char="à"/>
            </a:pPr>
            <a:r>
              <a:rPr lang="en-US" sz="2000" dirty="0" smtClean="0"/>
              <a:t>Phase 1 to new taper seems to lead to 20 to 30% broadband impedance increase</a:t>
            </a:r>
          </a:p>
          <a:p>
            <a:pPr>
              <a:buFont typeface="Wingdings"/>
              <a:buChar char="à"/>
            </a:pPr>
            <a:r>
              <a:rPr lang="en-US" sz="2000" dirty="0" smtClean="0"/>
              <a:t>To be checked with more convergence studies</a:t>
            </a:r>
            <a:endParaRPr lang="en-US" sz="2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61103" t="17480" r="-332" b="45664"/>
          <a:stretch>
            <a:fillRect/>
          </a:stretch>
        </p:blipFill>
        <p:spPr bwMode="auto">
          <a:xfrm>
            <a:off x="1219200" y="1371600"/>
            <a:ext cx="6248400" cy="3384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Convergence studies</a:t>
            </a:r>
          </a:p>
          <a:p>
            <a:r>
              <a:rPr lang="en-US" dirty="0" smtClean="0"/>
              <a:t>Compare with resistive wall impedance for these gaps </a:t>
            </a:r>
          </a:p>
          <a:p>
            <a:r>
              <a:rPr lang="en-US" dirty="0" smtClean="0"/>
              <a:t>Look for recommendations to TS/MME and solutions to minimize the impedance</a:t>
            </a:r>
          </a:p>
          <a:p>
            <a:r>
              <a:rPr lang="en-US" smtClean="0"/>
              <a:t>Dedicated impedance meeting </a:t>
            </a:r>
            <a:r>
              <a:rPr lang="en-US" dirty="0" smtClean="0"/>
              <a:t>this Friday?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126</Words>
  <Application>Microsoft Office PowerPoint</Application>
  <PresentationFormat>On-screen Show (4:3)</PresentationFormat>
  <Paragraphs>24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Collimator design with BPMs (TCTP) </vt:lpstr>
      <vt:lpstr>Main changes with current design from impedance point of view </vt:lpstr>
      <vt:lpstr>Preliminary simulations vertical imaginary impedance (in Ohm/mm) for 2mm half gap</vt:lpstr>
      <vt:lpstr>Next steps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bsalvant</dc:creator>
  <cp:lastModifiedBy>bsalvant</cp:lastModifiedBy>
  <cp:revision>7</cp:revision>
  <dcterms:created xsi:type="dcterms:W3CDTF">2011-09-13T20:00:27Z</dcterms:created>
  <dcterms:modified xsi:type="dcterms:W3CDTF">2011-09-14T12:26:10Z</dcterms:modified>
</cp:coreProperties>
</file>