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4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3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6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0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8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9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17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1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8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5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8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DA923-628B-7740-9459-5B6C722345FC}" type="datetimeFigureOut">
              <a:rPr lang="en-US" smtClean="0"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D3AB2-48FE-9B46-8796-8B0ABF93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1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9435"/>
            <a:ext cx="4737948" cy="36906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8536" y="1319515"/>
            <a:ext cx="4718765" cy="370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31552" y="950183"/>
            <a:ext cx="1063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FILL </a:t>
            </a:r>
            <a:r>
              <a:rPr lang="en-US" dirty="0" smtClean="0"/>
              <a:t>1883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30719" y="950183"/>
            <a:ext cx="1063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FILL </a:t>
            </a:r>
            <a:r>
              <a:rPr lang="en-US" dirty="0" smtClean="0"/>
              <a:t>1875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27664" y="414187"/>
            <a:ext cx="2381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 beginning of flat top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068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4796"/>
            <a:ext cx="4682042" cy="370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9900" y="1319515"/>
            <a:ext cx="4674100" cy="37030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31552" y="950183"/>
            <a:ext cx="1063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FILL </a:t>
            </a:r>
            <a:r>
              <a:rPr lang="en-US" dirty="0" smtClean="0"/>
              <a:t>1883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30719" y="950183"/>
            <a:ext cx="1063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FILL </a:t>
            </a:r>
            <a:r>
              <a:rPr lang="en-US" dirty="0" smtClean="0"/>
              <a:t>1875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27664" y="414187"/>
            <a:ext cx="2381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 beginning of flat top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59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4037" y="2440604"/>
            <a:ext cx="5235408" cy="40903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55071" y="128975"/>
            <a:ext cx="1896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FILL 1883 @ ~ 10h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39" y="871821"/>
            <a:ext cx="4740642" cy="37243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8088" y="5628879"/>
            <a:ext cx="2358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 colliding bunches?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056388" y="5998211"/>
            <a:ext cx="3104929" cy="735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925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103" y="3670116"/>
            <a:ext cx="4938283" cy="28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2493" y="931923"/>
            <a:ext cx="4949893" cy="231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431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27</Words>
  <Application>Microsoft Macintosh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federico roncarolo</dc:creator>
  <cp:lastModifiedBy>federico roncarolo</cp:lastModifiedBy>
  <cp:revision>6</cp:revision>
  <dcterms:created xsi:type="dcterms:W3CDTF">2011-06-21T08:28:01Z</dcterms:created>
  <dcterms:modified xsi:type="dcterms:W3CDTF">2011-06-21T09:27:56Z</dcterms:modified>
</cp:coreProperties>
</file>