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BA250-61C2-4FF8-A755-14494F52CE42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CBEEB-5A6F-4E77-A95A-0503F271F5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CBEEB-5A6F-4E77-A95A-0503F271F5F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CBEEB-5A6F-4E77-A95A-0503F271F5F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174AA-9275-4B79-B0E5-2356F77FEA6E}" type="datetimeFigureOut">
              <a:rPr lang="en-US" smtClean="0"/>
              <a:t>4/20/2011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4EC07-C039-4616-891E-E6545FFE83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impedance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LHC DS collimators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 Hugo</a:t>
            </a:r>
          </a:p>
          <a:p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New unshielded bellows around ATLAS  Olav</a:t>
            </a:r>
          </a:p>
          <a:p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SPS pumping ports (shielded, unshielded)  Olav</a:t>
            </a:r>
          </a:p>
          <a:p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SPS enamel flanges  Benoit</a:t>
            </a:r>
          </a:p>
          <a:p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Clearing electrode  to be assigned (probably Benoit)</a:t>
            </a:r>
          </a:p>
          <a:p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PS 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wirescanners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  Benoit (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sim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), Hugo and Olav (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meas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</a:p>
          <a:p>
            <a:r>
              <a:rPr lang="en-US" sz="2800" dirty="0" smtClean="0">
                <a:sym typeface="Wingdings" pitchFamily="2" charset="2"/>
              </a:rPr>
              <a:t>Segmentation, internal and external circuits of SPS kickers Carlo</a:t>
            </a:r>
          </a:p>
          <a:p>
            <a:r>
              <a:rPr lang="en-US" sz="2800" dirty="0" smtClean="0">
                <a:sym typeface="Wingdings" pitchFamily="2" charset="2"/>
              </a:rPr>
              <a:t>Serigraphy for SPS kickers  Carlo and Hugo</a:t>
            </a:r>
          </a:p>
          <a:p>
            <a:r>
              <a:rPr lang="en-US" sz="2800" dirty="0" smtClean="0">
                <a:sym typeface="Wingdings" pitchFamily="2" charset="2"/>
              </a:rPr>
              <a:t>Material characterization  Carlo</a:t>
            </a: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Finite length  Nicolo</a:t>
            </a:r>
          </a:p>
          <a:p>
            <a:r>
              <a:rPr lang="en-US" sz="2800" dirty="0" smtClean="0">
                <a:sym typeface="Wingdings" pitchFamily="2" charset="2"/>
              </a:rPr>
              <a:t>Flat, elliptic chambers  Nicolas</a:t>
            </a: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In "sleep mode”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LHC</a:t>
            </a:r>
            <a:r>
              <a:rPr lang="en-US" sz="1600" dirty="0" smtClean="0"/>
              <a:t>:</a:t>
            </a:r>
          </a:p>
          <a:p>
            <a:pPr lvl="1"/>
            <a:r>
              <a:rPr lang="en-US" sz="1400" dirty="0" smtClean="0"/>
              <a:t>MKI and MKD: worked on by Hugo</a:t>
            </a:r>
          </a:p>
          <a:p>
            <a:pPr lvl="1"/>
            <a:r>
              <a:rPr lang="en-US" sz="1400" dirty="0" smtClean="0"/>
              <a:t>collimators with BPMs: worked on by Hugo</a:t>
            </a:r>
          </a:p>
          <a:p>
            <a:pPr lvl="1"/>
            <a:r>
              <a:rPr lang="en-US" sz="1400" dirty="0" smtClean="0"/>
              <a:t>PIMS: worked on by Benoit and Olav.</a:t>
            </a:r>
          </a:p>
          <a:p>
            <a:pPr lvl="1"/>
            <a:r>
              <a:rPr lang="en-US" sz="1400" dirty="0" smtClean="0"/>
              <a:t>RF cavities: to be assigned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Rotatable Collimators : to be worked on by Hugo</a:t>
            </a:r>
          </a:p>
          <a:p>
            <a:pPr lvl="1"/>
            <a:r>
              <a:rPr lang="en-US" sz="1400" dirty="0" smtClean="0"/>
              <a:t>beam screen weld: worked on by Nicolas and Carlo</a:t>
            </a:r>
          </a:p>
          <a:p>
            <a:pPr lvl="1"/>
            <a:r>
              <a:rPr lang="en-US" sz="1400" dirty="0" smtClean="0"/>
              <a:t>beam screen holes: to be assigned</a:t>
            </a:r>
          </a:p>
          <a:p>
            <a:pPr lvl="1"/>
            <a:r>
              <a:rPr lang="en-US" sz="1400" dirty="0" smtClean="0"/>
              <a:t>TDI: to be assigned</a:t>
            </a:r>
          </a:p>
          <a:p>
            <a:pPr lvl="1"/>
            <a:r>
              <a:rPr lang="en-US" sz="1400" dirty="0" smtClean="0"/>
              <a:t>Septa: to be assigned</a:t>
            </a:r>
          </a:p>
          <a:p>
            <a:pPr lvl="1"/>
            <a:r>
              <a:rPr lang="en-US" sz="1400" dirty="0" smtClean="0"/>
              <a:t>Trapped modes in collimators: worked on by Hugo</a:t>
            </a:r>
          </a:p>
          <a:p>
            <a:r>
              <a:rPr lang="en-US" sz="1600" b="1" dirty="0" smtClean="0"/>
              <a:t>SPS:</a:t>
            </a:r>
            <a:endParaRPr lang="en-US" sz="1400" dirty="0" smtClean="0"/>
          </a:p>
          <a:p>
            <a:pPr lvl="1"/>
            <a:r>
              <a:rPr lang="en-US" sz="1400" dirty="0" smtClean="0"/>
              <a:t>MSE, MST and ZS: worked on by Benoit</a:t>
            </a:r>
          </a:p>
          <a:p>
            <a:pPr lvl="1"/>
            <a:r>
              <a:rPr lang="en-US" sz="1400" dirty="0" smtClean="0"/>
              <a:t>kicker transitions: worked on by Hugo</a:t>
            </a:r>
          </a:p>
          <a:p>
            <a:pPr lvl="1"/>
            <a:r>
              <a:rPr lang="en-US" sz="1400" dirty="0" smtClean="0"/>
              <a:t>laminated steel kicker worked on by Carlo and Benoit</a:t>
            </a:r>
          </a:p>
          <a:p>
            <a:r>
              <a:rPr lang="en-US" sz="1600" b="1" dirty="0" smtClean="0"/>
              <a:t>PS:</a:t>
            </a:r>
            <a:endParaRPr lang="en-US" sz="1600" dirty="0" smtClean="0"/>
          </a:p>
          <a:p>
            <a:pPr lvl="1"/>
            <a:r>
              <a:rPr lang="en-US" sz="1400" dirty="0" smtClean="0"/>
              <a:t>Extraction kicker</a:t>
            </a:r>
            <a:br>
              <a:rPr lang="en-US" sz="1400" dirty="0" smtClean="0"/>
            </a:br>
            <a:r>
              <a:rPr lang="en-US" sz="1400" dirty="0" smtClean="0"/>
              <a:t>request by Sandra Aumon on February 2011: to be assigned</a:t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600" b="1" dirty="0" smtClean="0"/>
              <a:t>PSB:</a:t>
            </a:r>
            <a:endParaRPr lang="en-US" sz="1400" dirty="0" smtClean="0"/>
          </a:p>
          <a:p>
            <a:pPr lvl="1"/>
            <a:r>
              <a:rPr lang="en-US" sz="1400" dirty="0" smtClean="0"/>
              <a:t>Y piece and ceramic chamber (M. Barnes and W. </a:t>
            </a:r>
            <a:r>
              <a:rPr lang="en-US" sz="1400" dirty="0" err="1" smtClean="0"/>
              <a:t>Wetterings</a:t>
            </a:r>
            <a:r>
              <a:rPr lang="en-US" sz="1400" dirty="0" smtClean="0"/>
              <a:t>): to be assigned</a:t>
            </a:r>
            <a:br>
              <a:rPr lang="en-US" sz="1400" dirty="0" smtClean="0"/>
            </a:b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203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Current impedance activities</vt:lpstr>
      <vt:lpstr>In "sleep mode”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bsalvant</dc:creator>
  <cp:lastModifiedBy>bsalvant</cp:lastModifiedBy>
  <cp:revision>11</cp:revision>
  <dcterms:created xsi:type="dcterms:W3CDTF">2011-04-20T00:31:36Z</dcterms:created>
  <dcterms:modified xsi:type="dcterms:W3CDTF">2011-04-20T00:49:10Z</dcterms:modified>
</cp:coreProperties>
</file>