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E922F-6EA5-4A72-B865-4D6943215127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52F87-A862-4307-AC21-352FF981B7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8D4-A2CE-4140-AC5F-7BFF503EEB6B}" type="datetime1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6088-E2B1-4257-9F3B-06A9AAB62149}" type="datetime1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2F92-0776-45DA-936D-43B9047364DC}" type="datetime1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E5D1F-0492-48E8-8A99-42E5F2E13BFF}" type="datetime1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2D36-E864-4F63-B709-6EF0D567477A}" type="datetime1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6E51-2073-489F-A565-A92B6505B0AC}" type="datetime1">
              <a:rPr lang="en-US" smtClean="0"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336A-262D-4744-A3A7-616E72FDD19D}" type="datetime1">
              <a:rPr lang="en-US" smtClean="0"/>
              <a:t>4/12/2011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4839-5D7C-43FD-AC71-0D534E27F09D}" type="datetime1">
              <a:rPr lang="en-US" smtClean="0"/>
              <a:t>4/12/2011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C545-A48D-435F-A199-C746DE1F1482}" type="datetime1">
              <a:rPr lang="en-US" smtClean="0"/>
              <a:t>4/12/2011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EBE3-0EE6-4A02-88AB-3CAC56F6E82B}" type="datetime1">
              <a:rPr lang="en-US" smtClean="0"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976B-8D90-4CD1-B2A6-98593B0E0190}" type="datetime1">
              <a:rPr lang="en-US" smtClean="0"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8333A-26F2-4AB7-92E3-D32D18076AEC}" type="datetime1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00A7E-F824-4426-9822-D864354C57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High Level Parallelisation of SUSSIX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H. </a:t>
            </a:r>
            <a:r>
              <a:rPr lang="en-GB" dirty="0" err="1" smtClean="0"/>
              <a:t>Renshall</a:t>
            </a:r>
            <a:r>
              <a:rPr lang="en-GB" dirty="0" smtClean="0"/>
              <a:t>, IT Dept, Jan 2011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FE38-812B-4BCF-81B5-3E1F6621B02E}" type="datetime1">
              <a:rPr lang="en-US" smtClean="0"/>
              <a:t>4/12/2011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Parallelise 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4839-5D7C-43FD-AC71-0D534E27F09D}" type="datetime1">
              <a:rPr lang="en-US" smtClean="0"/>
              <a:t>4/12/2011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15616" y="1412776"/>
            <a:ext cx="69847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 with simple case from </a:t>
            </a:r>
            <a:r>
              <a:rPr lang="en-GB" dirty="0" err="1" smtClean="0"/>
              <a:t>Ewen</a:t>
            </a:r>
            <a:r>
              <a:rPr lang="en-GB" dirty="0" smtClean="0"/>
              <a:t> on </a:t>
            </a:r>
            <a:r>
              <a:rPr lang="en-GB" dirty="0" err="1" smtClean="0"/>
              <a:t>lxplus</a:t>
            </a:r>
            <a:endParaRPr lang="en-GB" dirty="0" smtClean="0"/>
          </a:p>
          <a:p>
            <a:r>
              <a:rPr lang="en-GB" dirty="0" smtClean="0"/>
              <a:t>g77 opt=0 in 0.25 </a:t>
            </a:r>
            <a:r>
              <a:rPr lang="en-GB" dirty="0" err="1" smtClean="0"/>
              <a:t>secs</a:t>
            </a:r>
            <a:endParaRPr lang="en-GB" dirty="0" smtClean="0"/>
          </a:p>
          <a:p>
            <a:r>
              <a:rPr lang="en-GB" dirty="0"/>
              <a:t>g</a:t>
            </a:r>
            <a:r>
              <a:rPr lang="en-GB" dirty="0" smtClean="0"/>
              <a:t>77 opt=2 in 0.23 </a:t>
            </a:r>
            <a:r>
              <a:rPr lang="en-GB" dirty="0" err="1" smtClean="0"/>
              <a:t>secs</a:t>
            </a:r>
            <a:endParaRPr lang="en-GB" dirty="0" smtClean="0"/>
          </a:p>
          <a:p>
            <a:r>
              <a:rPr lang="en-GB" dirty="0"/>
              <a:t>g</a:t>
            </a:r>
            <a:r>
              <a:rPr lang="en-GB" dirty="0" smtClean="0"/>
              <a:t>77 opt=3 in 0.19 </a:t>
            </a:r>
            <a:r>
              <a:rPr lang="en-GB" dirty="0" err="1" smtClean="0"/>
              <a:t>secs</a:t>
            </a:r>
            <a:r>
              <a:rPr lang="en-GB" dirty="0" smtClean="0"/>
              <a:t> all consistent so always use OPT=3</a:t>
            </a:r>
          </a:p>
          <a:p>
            <a:r>
              <a:rPr lang="en-GB" dirty="0"/>
              <a:t>g</a:t>
            </a:r>
            <a:r>
              <a:rPr lang="en-GB" dirty="0" smtClean="0"/>
              <a:t>77 opt=3 –pg –g  then </a:t>
            </a:r>
            <a:r>
              <a:rPr lang="en-GB" dirty="0" err="1" smtClean="0"/>
              <a:t>gprof</a:t>
            </a:r>
            <a:r>
              <a:rPr lang="en-GB" dirty="0" smtClean="0"/>
              <a:t> on case of 168 </a:t>
            </a:r>
            <a:r>
              <a:rPr lang="en-GB" dirty="0" err="1" smtClean="0"/>
              <a:t>bpms</a:t>
            </a:r>
            <a:r>
              <a:rPr lang="en-GB" dirty="0" smtClean="0"/>
              <a:t>, 2048 turns, 12 lines</a:t>
            </a:r>
          </a:p>
          <a:p>
            <a:r>
              <a:rPr lang="en-GB" dirty="0"/>
              <a:t> </a:t>
            </a:r>
            <a:r>
              <a:rPr lang="en-GB" dirty="0" smtClean="0"/>
              <a:t>       NARM=20 takes 75% of 15.8 </a:t>
            </a:r>
            <a:r>
              <a:rPr lang="en-GB" dirty="0" err="1" smtClean="0"/>
              <a:t>secs</a:t>
            </a:r>
            <a:r>
              <a:rPr lang="en-GB" dirty="0" smtClean="0"/>
              <a:t> in CALCR</a:t>
            </a:r>
          </a:p>
          <a:p>
            <a:r>
              <a:rPr lang="en-GB" dirty="0"/>
              <a:t> </a:t>
            </a:r>
            <a:r>
              <a:rPr lang="en-GB" dirty="0" smtClean="0"/>
              <a:t>       NARM=160 takes 85% of 130 </a:t>
            </a:r>
            <a:r>
              <a:rPr lang="en-GB" dirty="0" err="1" smtClean="0"/>
              <a:t>secs</a:t>
            </a:r>
            <a:r>
              <a:rPr lang="en-GB" dirty="0" smtClean="0"/>
              <a:t> in CALCR</a:t>
            </a:r>
          </a:p>
          <a:p>
            <a:r>
              <a:rPr lang="en-GB" dirty="0" smtClean="0"/>
              <a:t>Change to </a:t>
            </a:r>
            <a:r>
              <a:rPr lang="en-GB" dirty="0" err="1" smtClean="0"/>
              <a:t>ifort</a:t>
            </a:r>
            <a:r>
              <a:rPr lang="en-GB" dirty="0" smtClean="0"/>
              <a:t> 64-bit OPT=3 on pcbe13798</a:t>
            </a:r>
          </a:p>
          <a:p>
            <a:r>
              <a:rPr lang="en-GB" dirty="0"/>
              <a:t> </a:t>
            </a:r>
            <a:r>
              <a:rPr lang="en-GB" dirty="0" smtClean="0"/>
              <a:t>        168 </a:t>
            </a:r>
            <a:r>
              <a:rPr lang="en-GB" dirty="0" err="1" smtClean="0"/>
              <a:t>bpm</a:t>
            </a:r>
            <a:r>
              <a:rPr lang="en-GB" dirty="0" smtClean="0"/>
              <a:t> case takes 14.4 </a:t>
            </a:r>
            <a:r>
              <a:rPr lang="en-GB" dirty="0" err="1" smtClean="0"/>
              <a:t>secs</a:t>
            </a:r>
            <a:r>
              <a:rPr lang="en-GB" dirty="0" smtClean="0"/>
              <a:t> and 14.9 </a:t>
            </a:r>
            <a:r>
              <a:rPr lang="en-GB" dirty="0" err="1" smtClean="0"/>
              <a:t>secs</a:t>
            </a:r>
            <a:r>
              <a:rPr lang="en-GB" dirty="0" smtClean="0"/>
              <a:t> with CALCR expanded inline – </a:t>
            </a:r>
            <a:r>
              <a:rPr lang="en-GB" dirty="0" err="1" smtClean="0"/>
              <a:t>ifort</a:t>
            </a:r>
            <a:r>
              <a:rPr lang="en-GB" dirty="0" smtClean="0"/>
              <a:t> OPT=3 includes inline option.</a:t>
            </a:r>
          </a:p>
          <a:p>
            <a:r>
              <a:rPr lang="en-GB" dirty="0" smtClean="0"/>
              <a:t>Try using </a:t>
            </a:r>
            <a:r>
              <a:rPr lang="en-GB" dirty="0" err="1" smtClean="0"/>
              <a:t>openmp</a:t>
            </a:r>
            <a:r>
              <a:rPr lang="en-GB" dirty="0" smtClean="0"/>
              <a:t> option of </a:t>
            </a:r>
            <a:r>
              <a:rPr lang="en-GB" dirty="0" err="1" smtClean="0"/>
              <a:t>ifort</a:t>
            </a:r>
            <a:r>
              <a:rPr lang="en-GB" dirty="0" smtClean="0"/>
              <a:t>. Cannot parallelise CALCR due to algorithm which is already very efficient.</a:t>
            </a:r>
          </a:p>
          <a:p>
            <a:r>
              <a:rPr lang="en-GB" dirty="0" smtClean="0"/>
              <a:t>Obvious higher level parallelisation is over the individual </a:t>
            </a:r>
            <a:r>
              <a:rPr lang="en-GB" dirty="0" err="1" smtClean="0"/>
              <a:t>bpm</a:t>
            </a:r>
            <a:r>
              <a:rPr lang="en-GB" dirty="0" smtClean="0"/>
              <a:t> files which are all independent.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Parallelised (1)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4839-5D7C-43FD-AC71-0D534E27F09D}" type="datetime1">
              <a:rPr lang="en-US" smtClean="0"/>
              <a:t>4/12/2011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517222"/>
            <a:ext cx="9144000" cy="6340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The only executable code changes are in the main program. The rest are</a:t>
            </a:r>
          </a:p>
          <a:p>
            <a:r>
              <a:rPr lang="en-US" sz="1400" dirty="0" smtClean="0"/>
              <a:t>non-executable apart from </a:t>
            </a:r>
            <a:r>
              <a:rPr lang="en-US" sz="1400" dirty="0" err="1" smtClean="0"/>
              <a:t>ordres</a:t>
            </a:r>
            <a:r>
              <a:rPr lang="en-US" sz="1400" dirty="0" smtClean="0"/>
              <a:t> where all 'write (30,' were changed to</a:t>
            </a:r>
          </a:p>
          <a:p>
            <a:r>
              <a:rPr lang="en-US" sz="1400" dirty="0" smtClean="0"/>
              <a:t>'write (3000+n,'. The core code changes in </a:t>
            </a:r>
            <a:r>
              <a:rPr lang="en-US" sz="1400" dirty="0" err="1" smtClean="0"/>
              <a:t>sussix.s</a:t>
            </a:r>
            <a:r>
              <a:rPr lang="en-US" sz="1400" dirty="0" smtClean="0"/>
              <a:t> are:</a:t>
            </a:r>
          </a:p>
          <a:p>
            <a:endParaRPr lang="en-US" sz="1400" dirty="0" smtClean="0"/>
          </a:p>
          <a:p>
            <a:r>
              <a:rPr lang="en-US" sz="1400" dirty="0" smtClean="0"/>
              <a:t>00435 !$OMP PARALLEL DO PRIVATE(</a:t>
            </a:r>
            <a:r>
              <a:rPr lang="en-US" sz="1400" dirty="0" err="1" smtClean="0"/>
              <a:t>n,iunit,filename,nturn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00436 !$OMP&amp; SHARED (isix,ntot,iana,iconv,nt1,nt2,narm,istune,etune,tunex,</a:t>
            </a:r>
          </a:p>
          <a:p>
            <a:r>
              <a:rPr lang="en-US" sz="1400" dirty="0" smtClean="0"/>
              <a:t>00437 !$OMP&amp;        </a:t>
            </a:r>
            <a:r>
              <a:rPr lang="en-US" sz="1400" dirty="0" err="1" smtClean="0"/>
              <a:t>tuney,tunez,nsus,idam,ntwix,ir,imeth,nrc,eps,nline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00438 !$OMP&amp;        </a:t>
            </a:r>
            <a:r>
              <a:rPr lang="en-US" sz="1400" dirty="0" err="1" smtClean="0"/>
              <a:t>lr,mr,kr,idamx,ifin,isme,iusme,inv,iinv,icf,iicf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00439           do n=1,ntot</a:t>
            </a:r>
          </a:p>
          <a:p>
            <a:r>
              <a:rPr lang="en-US" sz="1400" dirty="0" smtClean="0"/>
              <a:t>00440 ! First open lines output file per </a:t>
            </a:r>
            <a:r>
              <a:rPr lang="en-US" sz="1400" dirty="0" err="1" smtClean="0"/>
              <a:t>bpm</a:t>
            </a:r>
            <a:r>
              <a:rPr lang="en-US" sz="1400" dirty="0" smtClean="0"/>
              <a:t> to be written in ORDRES</a:t>
            </a:r>
          </a:p>
          <a:p>
            <a:r>
              <a:rPr lang="en-US" sz="1400" dirty="0" smtClean="0"/>
              <a:t>00441             filename='lin.'</a:t>
            </a:r>
          </a:p>
          <a:p>
            <a:r>
              <a:rPr lang="en-US" sz="1400" dirty="0" smtClean="0"/>
              <a:t>00442             write(filename(5:8),'(i4.4)') n</a:t>
            </a:r>
          </a:p>
          <a:p>
            <a:r>
              <a:rPr lang="en-US" sz="1400" dirty="0" smtClean="0"/>
              <a:t>00443             open(3000+n,file=</a:t>
            </a:r>
            <a:r>
              <a:rPr lang="en-US" sz="1400" dirty="0" err="1" smtClean="0"/>
              <a:t>filename,form</a:t>
            </a:r>
            <a:r>
              <a:rPr lang="en-US" sz="1400" dirty="0" smtClean="0"/>
              <a:t>='</a:t>
            </a:r>
            <a:r>
              <a:rPr lang="en-US" sz="1400" dirty="0" err="1" smtClean="0"/>
              <a:t>formatted',status</a:t>
            </a:r>
            <a:r>
              <a:rPr lang="en-US" sz="1400" dirty="0" smtClean="0"/>
              <a:t>='unknown') </a:t>
            </a:r>
          </a:p>
          <a:p>
            <a:r>
              <a:rPr lang="en-US" sz="1400" dirty="0" smtClean="0"/>
              <a:t>00444             </a:t>
            </a:r>
            <a:r>
              <a:rPr lang="en-US" sz="1400" dirty="0" err="1" smtClean="0"/>
              <a:t>iunit</a:t>
            </a:r>
            <a:r>
              <a:rPr lang="en-US" sz="1400" dirty="0" smtClean="0"/>
              <a:t>=92 + n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filename='</a:t>
            </a:r>
            <a:r>
              <a:rPr lang="en-US" sz="1400" dirty="0" err="1" smtClean="0"/>
              <a:t>bpm</a:t>
            </a:r>
            <a:r>
              <a:rPr lang="en-US" sz="1400" dirty="0" smtClean="0"/>
              <a:t>.‘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00446             write(filename(5:8),'(i4.4)') n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00447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open(</a:t>
            </a:r>
            <a:r>
              <a:rPr lang="en-US" sz="1400" dirty="0" err="1" smtClean="0"/>
              <a:t>iunit,file</a:t>
            </a:r>
            <a:r>
              <a:rPr lang="en-US" sz="1400" dirty="0" smtClean="0"/>
              <a:t>=</a:t>
            </a:r>
            <a:r>
              <a:rPr lang="en-US" sz="1400" dirty="0" err="1" smtClean="0"/>
              <a:t>filename,form</a:t>
            </a:r>
            <a:r>
              <a:rPr lang="en-US" sz="1400" dirty="0" smtClean="0"/>
              <a:t>='</a:t>
            </a:r>
            <a:r>
              <a:rPr lang="en-US" sz="1400" dirty="0" err="1" smtClean="0"/>
              <a:t>formatted',status</a:t>
            </a:r>
            <a:r>
              <a:rPr lang="en-US" sz="1400" dirty="0" smtClean="0"/>
              <a:t>='unknown')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00448             call </a:t>
            </a:r>
            <a:r>
              <a:rPr lang="en-US" sz="1400" dirty="0" err="1" smtClean="0"/>
              <a:t>datspe</a:t>
            </a:r>
            <a:r>
              <a:rPr lang="en-US" sz="1400" dirty="0" smtClean="0"/>
              <a:t>(iunit,idam,ir,nt1,nt2,nturn,imeth,narm,iana)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00449             call </a:t>
            </a:r>
            <a:r>
              <a:rPr lang="en-US" sz="1400" dirty="0" err="1" smtClean="0"/>
              <a:t>ordres</a:t>
            </a:r>
            <a:r>
              <a:rPr lang="en-US" sz="1400" dirty="0" smtClean="0"/>
              <a:t>(</a:t>
            </a:r>
            <a:r>
              <a:rPr lang="en-US" sz="1400" dirty="0" err="1" smtClean="0"/>
              <a:t>eps,narm,nrc,idam,n,nturn</a:t>
            </a:r>
            <a:r>
              <a:rPr lang="en-US" sz="1400" dirty="0" smtClean="0"/>
              <a:t>,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&amp;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00450      &amp;-</a:t>
            </a:r>
            <a:r>
              <a:rPr lang="en-US" sz="1400" dirty="0" err="1" smtClean="0"/>
              <a:t>tunex,-tuney,-tunez,istune,etune</a:t>
            </a:r>
            <a:r>
              <a:rPr lang="en-US" sz="1400" dirty="0" smtClean="0"/>
              <a:t>)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00451             close(</a:t>
            </a:r>
            <a:r>
              <a:rPr lang="en-US" sz="1400" dirty="0" err="1" smtClean="0"/>
              <a:t>iunit</a:t>
            </a:r>
            <a:r>
              <a:rPr lang="en-US" sz="1400" dirty="0" smtClean="0"/>
              <a:t>)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00452             close (3000+n)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HRR</a:t>
            </a:r>
          </a:p>
          <a:p>
            <a:pPr marL="342900" indent="-342900">
              <a:buAutoNum type="arabicPlain" startAt="445"/>
            </a:pPr>
            <a:r>
              <a:rPr lang="en-US" sz="1400" dirty="0" smtClean="0"/>
              <a:t>00453           </a:t>
            </a:r>
            <a:r>
              <a:rPr lang="en-US" sz="1400" dirty="0" err="1" smtClean="0"/>
              <a:t>enddo</a:t>
            </a:r>
            <a:endParaRPr lang="en-US" sz="1400" dirty="0" smtClean="0"/>
          </a:p>
          <a:p>
            <a:pPr marL="342900" indent="-342900">
              <a:buAutoNum type="arabicPlain" startAt="445"/>
            </a:pPr>
            <a:r>
              <a:rPr lang="en-US" sz="1400" dirty="0" smtClean="0"/>
              <a:t>00454 !$OMP END PARALLEL DO</a:t>
            </a:r>
          </a:p>
          <a:p>
            <a:pPr marL="342900" indent="-342900">
              <a:buAutoNum type="arabicPlain" startAt="445"/>
            </a:pP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en-GB" dirty="0" smtClean="0"/>
              <a:t>How Parallelised (2)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4839-5D7C-43FD-AC71-0D534E27F09D}" type="datetime1">
              <a:rPr lang="en-US" smtClean="0"/>
              <a:t>4/12/2011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9552" y="1268760"/>
            <a:ext cx="8352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00455 ! Now read the lin. files in order and rewrite them to the lines file  </a:t>
            </a:r>
          </a:p>
          <a:p>
            <a:r>
              <a:rPr lang="en-US" dirty="0" smtClean="0"/>
              <a:t>00456         do n= 1,ntot</a:t>
            </a:r>
          </a:p>
          <a:p>
            <a:r>
              <a:rPr lang="en-US" dirty="0" smtClean="0"/>
              <a:t>00457             filename='lin.'</a:t>
            </a:r>
          </a:p>
          <a:p>
            <a:r>
              <a:rPr lang="en-US" dirty="0" smtClean="0"/>
              <a:t>00458             write(filename(5:8),'(i4.4)') n</a:t>
            </a:r>
          </a:p>
          <a:p>
            <a:r>
              <a:rPr lang="en-US" dirty="0" smtClean="0"/>
              <a:t>00459             open(3000+n,file=</a:t>
            </a:r>
            <a:r>
              <a:rPr lang="en-US" dirty="0" err="1" smtClean="0"/>
              <a:t>filename,form</a:t>
            </a:r>
            <a:r>
              <a:rPr lang="en-US" dirty="0" smtClean="0"/>
              <a:t>='</a:t>
            </a:r>
            <a:r>
              <a:rPr lang="en-US" dirty="0" err="1" smtClean="0"/>
              <a:t>formatted',status</a:t>
            </a:r>
            <a:r>
              <a:rPr lang="en-US" dirty="0" smtClean="0"/>
              <a:t>='unknown') </a:t>
            </a:r>
          </a:p>
          <a:p>
            <a:r>
              <a:rPr lang="en-US" dirty="0" smtClean="0"/>
              <a:t>00460             do k=1,maxiter</a:t>
            </a:r>
          </a:p>
          <a:p>
            <a:r>
              <a:rPr lang="en-US" dirty="0" smtClean="0"/>
              <a:t>00461             read (3000+n,'(A)',end=990,eor=980,advance='NO',SIZE=</a:t>
            </a:r>
            <a:r>
              <a:rPr lang="en-US" dirty="0" err="1" smtClean="0"/>
              <a:t>nf</a:t>
            </a:r>
            <a:r>
              <a:rPr lang="en-US" dirty="0" smtClean="0"/>
              <a:t>) </a:t>
            </a:r>
            <a:r>
              <a:rPr lang="en-US" dirty="0" err="1" smtClean="0"/>
              <a:t>ch</a:t>
            </a:r>
            <a:r>
              <a:rPr lang="en-US" dirty="0" smtClean="0"/>
              <a:t>  </a:t>
            </a:r>
          </a:p>
          <a:p>
            <a:r>
              <a:rPr lang="en-US" dirty="0" smtClean="0"/>
              <a:t>00462  980        write(30,'(A)') </a:t>
            </a:r>
            <a:r>
              <a:rPr lang="en-US" dirty="0" err="1" smtClean="0"/>
              <a:t>ch</a:t>
            </a:r>
            <a:r>
              <a:rPr lang="en-US" dirty="0" smtClean="0"/>
              <a:t>(1:nf)</a:t>
            </a:r>
          </a:p>
          <a:p>
            <a:r>
              <a:rPr lang="en-US" dirty="0" smtClean="0"/>
              <a:t>00463             </a:t>
            </a:r>
            <a:r>
              <a:rPr lang="en-US" dirty="0" err="1" smtClean="0"/>
              <a:t>enddo</a:t>
            </a:r>
            <a:endParaRPr lang="en-US" dirty="0" smtClean="0"/>
          </a:p>
          <a:p>
            <a:r>
              <a:rPr lang="en-US" dirty="0" smtClean="0"/>
              <a:t>00464  990        close (3000+n)</a:t>
            </a:r>
          </a:p>
          <a:p>
            <a:r>
              <a:rPr lang="en-US" dirty="0" smtClean="0"/>
              <a:t>00465         </a:t>
            </a:r>
            <a:r>
              <a:rPr lang="en-US" dirty="0" err="1" smtClean="0"/>
              <a:t>enddo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Result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4839-5D7C-43FD-AC71-0D534E27F09D}" type="datetime1">
              <a:rPr lang="en-US" smtClean="0"/>
              <a:t>4/12/2011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Parallelisation of SUSSIX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0A7E-F824-4426-9822-D864354C5795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980728"/>
            <a:ext cx="70567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a 1-thread run to cache the 100 </a:t>
            </a:r>
            <a:r>
              <a:rPr lang="en-US" dirty="0" err="1" smtClean="0"/>
              <a:t>bpms</a:t>
            </a:r>
            <a:r>
              <a:rPr lang="en-US" dirty="0" smtClean="0"/>
              <a:t> in </a:t>
            </a:r>
            <a:r>
              <a:rPr lang="en-US" dirty="0" err="1" smtClean="0"/>
              <a:t>afs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           user    system wall    %</a:t>
            </a:r>
            <a:r>
              <a:rPr lang="en-US" dirty="0" err="1" smtClean="0"/>
              <a:t>cpu</a:t>
            </a:r>
            <a:r>
              <a:rPr lang="en-US" dirty="0" smtClean="0"/>
              <a:t> over the wall time</a:t>
            </a:r>
          </a:p>
          <a:p>
            <a:endParaRPr lang="en-US" dirty="0" smtClean="0"/>
          </a:p>
          <a:p>
            <a:r>
              <a:rPr lang="en-US" dirty="0" smtClean="0"/>
              <a:t>1  thread 189.799u 6.090s 3:49.47 85.3%</a:t>
            </a:r>
          </a:p>
          <a:p>
            <a:endParaRPr lang="en-US" dirty="0" smtClean="0"/>
          </a:p>
          <a:p>
            <a:r>
              <a:rPr lang="en-US" dirty="0" smtClean="0"/>
              <a:t>then:</a:t>
            </a:r>
          </a:p>
          <a:p>
            <a:endParaRPr lang="en-US" dirty="0" smtClean="0"/>
          </a:p>
          <a:p>
            <a:r>
              <a:rPr lang="en-US" dirty="0" smtClean="0"/>
              <a:t>1  thread 190.414u 5.616s 3:24.14 96.0%</a:t>
            </a:r>
          </a:p>
          <a:p>
            <a:r>
              <a:rPr lang="en-US" dirty="0" smtClean="0"/>
              <a:t>10 thread 195.021u 12.699s 0:28.74 722.7%</a:t>
            </a:r>
          </a:p>
          <a:p>
            <a:r>
              <a:rPr lang="en-US" dirty="0" smtClean="0"/>
              <a:t>16 thread 198.530u 18.412s 0:24.30 892.7%</a:t>
            </a:r>
          </a:p>
          <a:p>
            <a:r>
              <a:rPr lang="en-US" dirty="0" smtClean="0"/>
              <a:t>20 thread 200.419u 16.578s 0:19.65 1104.2%</a:t>
            </a:r>
          </a:p>
          <a:p>
            <a:r>
              <a:rPr lang="en-US" dirty="0" smtClean="0"/>
              <a:t>30 thread 209.400u 25.780s 0:24.92 943.7%</a:t>
            </a:r>
          </a:p>
          <a:p>
            <a:r>
              <a:rPr lang="en-US" dirty="0" smtClean="0"/>
              <a:t>40 thread 220.526u 27.898s 0:24.72 1004.8%</a:t>
            </a:r>
          </a:p>
          <a:p>
            <a:r>
              <a:rPr lang="en-US" dirty="0" smtClean="0"/>
              <a:t>48 thread </a:t>
            </a:r>
            <a:r>
              <a:rPr lang="en-US" dirty="0" err="1" smtClean="0"/>
              <a:t>forrtl</a:t>
            </a:r>
            <a:r>
              <a:rPr lang="en-US" dirty="0" smtClean="0"/>
              <a:t>: severe (41): insufficient virtual memory</a:t>
            </a:r>
          </a:p>
          <a:p>
            <a:endParaRPr lang="en-US" dirty="0" smtClean="0"/>
          </a:p>
          <a:p>
            <a:r>
              <a:rPr lang="en-US" dirty="0" smtClean="0"/>
              <a:t>so diminishing returns with more threads slowing down from 20 on probably due to there being only 20 </a:t>
            </a:r>
            <a:r>
              <a:rPr lang="en-US" dirty="0" err="1" smtClean="0"/>
              <a:t>afs</a:t>
            </a:r>
            <a:r>
              <a:rPr lang="en-US" dirty="0" smtClean="0"/>
              <a:t> daemons available.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526</Words>
  <Application>Microsoft Office PowerPoint</Application>
  <PresentationFormat>On-screen Show (4:3)</PresentationFormat>
  <Paragraphs>87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High Level Parallelisation of SUSSIX</vt:lpstr>
      <vt:lpstr>Why Parallelise ?</vt:lpstr>
      <vt:lpstr>How Parallelised (1)</vt:lpstr>
      <vt:lpstr>How Parallelised (2)</vt:lpstr>
      <vt:lpstr>Result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Level Parallelisation of SUSSIX</dc:title>
  <dc:creator>RENSHALL</dc:creator>
  <cp:lastModifiedBy>RENSHALL</cp:lastModifiedBy>
  <cp:revision>8</cp:revision>
  <dcterms:created xsi:type="dcterms:W3CDTF">2011-04-12T16:22:11Z</dcterms:created>
  <dcterms:modified xsi:type="dcterms:W3CDTF">2011-04-12T17:07:15Z</dcterms:modified>
</cp:coreProperties>
</file>