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28" r:id="rId3"/>
    <p:sldId id="325" r:id="rId4"/>
    <p:sldId id="332" r:id="rId5"/>
    <p:sldId id="305" r:id="rId6"/>
    <p:sldId id="300" r:id="rId7"/>
    <p:sldId id="326" r:id="rId8"/>
    <p:sldId id="296" r:id="rId9"/>
    <p:sldId id="299" r:id="rId10"/>
    <p:sldId id="312" r:id="rId11"/>
    <p:sldId id="314" r:id="rId12"/>
    <p:sldId id="313" r:id="rId13"/>
    <p:sldId id="327" r:id="rId14"/>
    <p:sldId id="321" r:id="rId15"/>
    <p:sldId id="317" r:id="rId16"/>
    <p:sldId id="316" r:id="rId17"/>
    <p:sldId id="329" r:id="rId18"/>
    <p:sldId id="310" r:id="rId19"/>
    <p:sldId id="333" r:id="rId20"/>
    <p:sldId id="330" r:id="rId21"/>
  </p:sldIdLst>
  <p:sldSz cx="9144000" cy="6858000" type="screen4x3"/>
  <p:notesSz cx="6727825" cy="9859963"/>
  <p:defaultTextStyle>
    <a:defPPr>
      <a:defRPr lang="en-US"/>
    </a:defPPr>
    <a:lvl1pPr algn="l" rtl="0" fontAlgn="base">
      <a:spcBef>
        <a:spcPct val="0"/>
      </a:spcBef>
      <a:spcAft>
        <a:spcPct val="0"/>
      </a:spcAft>
      <a:defRPr sz="2000" i="1" kern="1200">
        <a:solidFill>
          <a:schemeClr val="tx1"/>
        </a:solidFill>
        <a:latin typeface="Arial" charset="0"/>
        <a:ea typeface="+mn-ea"/>
        <a:cs typeface="+mn-cs"/>
      </a:defRPr>
    </a:lvl1pPr>
    <a:lvl2pPr marL="457200" algn="l" rtl="0" fontAlgn="base">
      <a:spcBef>
        <a:spcPct val="0"/>
      </a:spcBef>
      <a:spcAft>
        <a:spcPct val="0"/>
      </a:spcAft>
      <a:defRPr sz="2000" i="1" kern="1200">
        <a:solidFill>
          <a:schemeClr val="tx1"/>
        </a:solidFill>
        <a:latin typeface="Arial" charset="0"/>
        <a:ea typeface="+mn-ea"/>
        <a:cs typeface="+mn-cs"/>
      </a:defRPr>
    </a:lvl2pPr>
    <a:lvl3pPr marL="914400" algn="l" rtl="0" fontAlgn="base">
      <a:spcBef>
        <a:spcPct val="0"/>
      </a:spcBef>
      <a:spcAft>
        <a:spcPct val="0"/>
      </a:spcAft>
      <a:defRPr sz="2000" i="1" kern="1200">
        <a:solidFill>
          <a:schemeClr val="tx1"/>
        </a:solidFill>
        <a:latin typeface="Arial" charset="0"/>
        <a:ea typeface="+mn-ea"/>
        <a:cs typeface="+mn-cs"/>
      </a:defRPr>
    </a:lvl3pPr>
    <a:lvl4pPr marL="1371600" algn="l" rtl="0" fontAlgn="base">
      <a:spcBef>
        <a:spcPct val="0"/>
      </a:spcBef>
      <a:spcAft>
        <a:spcPct val="0"/>
      </a:spcAft>
      <a:defRPr sz="2000" i="1" kern="1200">
        <a:solidFill>
          <a:schemeClr val="tx1"/>
        </a:solidFill>
        <a:latin typeface="Arial" charset="0"/>
        <a:ea typeface="+mn-ea"/>
        <a:cs typeface="+mn-cs"/>
      </a:defRPr>
    </a:lvl4pPr>
    <a:lvl5pPr marL="1828800" algn="l" rtl="0" fontAlgn="base">
      <a:spcBef>
        <a:spcPct val="0"/>
      </a:spcBef>
      <a:spcAft>
        <a:spcPct val="0"/>
      </a:spcAft>
      <a:defRPr sz="2000" i="1" kern="1200">
        <a:solidFill>
          <a:schemeClr val="tx1"/>
        </a:solidFill>
        <a:latin typeface="Arial" charset="0"/>
        <a:ea typeface="+mn-ea"/>
        <a:cs typeface="+mn-cs"/>
      </a:defRPr>
    </a:lvl5pPr>
    <a:lvl6pPr marL="2286000" algn="l" defTabSz="914400" rtl="0" eaLnBrk="1" latinLnBrk="0" hangingPunct="1">
      <a:defRPr sz="2000" i="1" kern="1200">
        <a:solidFill>
          <a:schemeClr val="tx1"/>
        </a:solidFill>
        <a:latin typeface="Arial" charset="0"/>
        <a:ea typeface="+mn-ea"/>
        <a:cs typeface="+mn-cs"/>
      </a:defRPr>
    </a:lvl6pPr>
    <a:lvl7pPr marL="2743200" algn="l" defTabSz="914400" rtl="0" eaLnBrk="1" latinLnBrk="0" hangingPunct="1">
      <a:defRPr sz="2000" i="1" kern="1200">
        <a:solidFill>
          <a:schemeClr val="tx1"/>
        </a:solidFill>
        <a:latin typeface="Arial" charset="0"/>
        <a:ea typeface="+mn-ea"/>
        <a:cs typeface="+mn-cs"/>
      </a:defRPr>
    </a:lvl7pPr>
    <a:lvl8pPr marL="3200400" algn="l" defTabSz="914400" rtl="0" eaLnBrk="1" latinLnBrk="0" hangingPunct="1">
      <a:defRPr sz="2000" i="1" kern="1200">
        <a:solidFill>
          <a:schemeClr val="tx1"/>
        </a:solidFill>
        <a:latin typeface="Arial" charset="0"/>
        <a:ea typeface="+mn-ea"/>
        <a:cs typeface="+mn-cs"/>
      </a:defRPr>
    </a:lvl8pPr>
    <a:lvl9pPr marL="3657600" algn="l" defTabSz="914400" rtl="0" eaLnBrk="1" latinLnBrk="0" hangingPunct="1">
      <a:defRPr sz="2000"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showPr>
  <p:clrMru>
    <a:srgbClr val="FEFAB4"/>
    <a:srgbClr val="FFFCC1"/>
    <a:srgbClr val="3333FF"/>
    <a:srgbClr val="0000CC"/>
    <a:srgbClr val="FBFDBB"/>
    <a:srgbClr val="F8FDBB"/>
    <a:srgbClr val="FFFDBB"/>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457" autoAdjust="0"/>
    <p:restoredTop sz="72239" autoAdjust="0"/>
  </p:normalViewPr>
  <p:slideViewPr>
    <p:cSldViewPr snapToGrid="0">
      <p:cViewPr>
        <p:scale>
          <a:sx n="125" d="100"/>
          <a:sy n="125" d="100"/>
        </p:scale>
        <p:origin x="-1224"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976" y="324"/>
      </p:cViewPr>
      <p:guideLst>
        <p:guide orient="horz" pos="3106"/>
        <p:guide pos="211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0"/>
            <a:ext cx="2916238" cy="492125"/>
          </a:xfrm>
          <a:prstGeom prst="rect">
            <a:avLst/>
          </a:prstGeom>
          <a:noFill/>
          <a:ln w="9525">
            <a:noFill/>
            <a:miter lim="800000"/>
            <a:headEnd/>
            <a:tailEnd/>
          </a:ln>
          <a:effectLst/>
        </p:spPr>
        <p:txBody>
          <a:bodyPr vert="horz" wrap="square" lIns="91038" tIns="45519" rIns="91038" bIns="45519" numCol="1" anchor="t" anchorCtr="0" compatLnSpc="1">
            <a:prstTxWarp prst="textNoShape">
              <a:avLst/>
            </a:prstTxWarp>
          </a:bodyPr>
          <a:lstStyle>
            <a:lvl1pPr defTabSz="909638">
              <a:defRPr sz="1200" i="0" smtClean="0"/>
            </a:lvl1pPr>
          </a:lstStyle>
          <a:p>
            <a:pPr>
              <a:defRPr/>
            </a:pPr>
            <a:endParaRPr lang="en-US"/>
          </a:p>
        </p:txBody>
      </p:sp>
      <p:sp>
        <p:nvSpPr>
          <p:cNvPr id="96259" name="Rectangle 3"/>
          <p:cNvSpPr>
            <a:spLocks noGrp="1" noChangeArrowheads="1"/>
          </p:cNvSpPr>
          <p:nvPr>
            <p:ph type="dt" sz="quarter" idx="1"/>
          </p:nvPr>
        </p:nvSpPr>
        <p:spPr bwMode="auto">
          <a:xfrm>
            <a:off x="3810000" y="0"/>
            <a:ext cx="2916238" cy="492125"/>
          </a:xfrm>
          <a:prstGeom prst="rect">
            <a:avLst/>
          </a:prstGeom>
          <a:noFill/>
          <a:ln w="9525">
            <a:noFill/>
            <a:miter lim="800000"/>
            <a:headEnd/>
            <a:tailEnd/>
          </a:ln>
          <a:effectLst/>
        </p:spPr>
        <p:txBody>
          <a:bodyPr vert="horz" wrap="square" lIns="91038" tIns="45519" rIns="91038" bIns="45519" numCol="1" anchor="t" anchorCtr="0" compatLnSpc="1">
            <a:prstTxWarp prst="textNoShape">
              <a:avLst/>
            </a:prstTxWarp>
          </a:bodyPr>
          <a:lstStyle>
            <a:lvl1pPr algn="r" defTabSz="909638">
              <a:defRPr sz="1200" i="0" smtClean="0"/>
            </a:lvl1pPr>
          </a:lstStyle>
          <a:p>
            <a:pPr>
              <a:defRPr/>
            </a:pPr>
            <a:endParaRPr lang="en-US"/>
          </a:p>
        </p:txBody>
      </p:sp>
      <p:sp>
        <p:nvSpPr>
          <p:cNvPr id="96260" name="Rectangle 4"/>
          <p:cNvSpPr>
            <a:spLocks noGrp="1" noChangeArrowheads="1"/>
          </p:cNvSpPr>
          <p:nvPr>
            <p:ph type="ftr" sz="quarter" idx="2"/>
          </p:nvPr>
        </p:nvSpPr>
        <p:spPr bwMode="auto">
          <a:xfrm>
            <a:off x="0" y="9366250"/>
            <a:ext cx="2916238" cy="492125"/>
          </a:xfrm>
          <a:prstGeom prst="rect">
            <a:avLst/>
          </a:prstGeom>
          <a:noFill/>
          <a:ln w="9525">
            <a:noFill/>
            <a:miter lim="800000"/>
            <a:headEnd/>
            <a:tailEnd/>
          </a:ln>
          <a:effectLst/>
        </p:spPr>
        <p:txBody>
          <a:bodyPr vert="horz" wrap="square" lIns="91038" tIns="45519" rIns="91038" bIns="45519" numCol="1" anchor="b" anchorCtr="0" compatLnSpc="1">
            <a:prstTxWarp prst="textNoShape">
              <a:avLst/>
            </a:prstTxWarp>
          </a:bodyPr>
          <a:lstStyle>
            <a:lvl1pPr defTabSz="909638">
              <a:defRPr sz="1200" i="0" smtClean="0"/>
            </a:lvl1pPr>
          </a:lstStyle>
          <a:p>
            <a:pPr>
              <a:defRPr/>
            </a:pPr>
            <a:endParaRPr lang="en-US"/>
          </a:p>
        </p:txBody>
      </p:sp>
      <p:sp>
        <p:nvSpPr>
          <p:cNvPr id="96261" name="Rectangle 5"/>
          <p:cNvSpPr>
            <a:spLocks noGrp="1" noChangeArrowheads="1"/>
          </p:cNvSpPr>
          <p:nvPr>
            <p:ph type="sldNum" sz="quarter" idx="3"/>
          </p:nvPr>
        </p:nvSpPr>
        <p:spPr bwMode="auto">
          <a:xfrm>
            <a:off x="3810000" y="9366250"/>
            <a:ext cx="2916238" cy="492125"/>
          </a:xfrm>
          <a:prstGeom prst="rect">
            <a:avLst/>
          </a:prstGeom>
          <a:noFill/>
          <a:ln w="9525">
            <a:noFill/>
            <a:miter lim="800000"/>
            <a:headEnd/>
            <a:tailEnd/>
          </a:ln>
          <a:effectLst/>
        </p:spPr>
        <p:txBody>
          <a:bodyPr vert="horz" wrap="square" lIns="91038" tIns="45519" rIns="91038" bIns="45519" numCol="1" anchor="b" anchorCtr="0" compatLnSpc="1">
            <a:prstTxWarp prst="textNoShape">
              <a:avLst/>
            </a:prstTxWarp>
          </a:bodyPr>
          <a:lstStyle>
            <a:lvl1pPr algn="r" defTabSz="909638">
              <a:defRPr sz="1200" i="0" smtClean="0"/>
            </a:lvl1pPr>
          </a:lstStyle>
          <a:p>
            <a:pPr>
              <a:defRPr/>
            </a:pPr>
            <a:fld id="{F6059778-731D-4306-B196-1311482AB88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16238" cy="492125"/>
          </a:xfrm>
          <a:prstGeom prst="rect">
            <a:avLst/>
          </a:prstGeom>
          <a:noFill/>
          <a:ln w="9525">
            <a:noFill/>
            <a:miter lim="800000"/>
            <a:headEnd/>
            <a:tailEnd/>
          </a:ln>
          <a:effectLst/>
        </p:spPr>
        <p:txBody>
          <a:bodyPr vert="horz" wrap="square" lIns="91038" tIns="45519" rIns="91038" bIns="45519" numCol="1" anchor="t" anchorCtr="0" compatLnSpc="1">
            <a:prstTxWarp prst="textNoShape">
              <a:avLst/>
            </a:prstTxWarp>
          </a:bodyPr>
          <a:lstStyle>
            <a:lvl1pPr defTabSz="909638">
              <a:defRPr sz="1200" i="0" smtClean="0"/>
            </a:lvl1pPr>
          </a:lstStyle>
          <a:p>
            <a:pPr>
              <a:defRPr/>
            </a:pPr>
            <a:endParaRPr lang="en-US"/>
          </a:p>
        </p:txBody>
      </p:sp>
      <p:sp>
        <p:nvSpPr>
          <p:cNvPr id="34819" name="Rectangle 3"/>
          <p:cNvSpPr>
            <a:spLocks noGrp="1" noChangeArrowheads="1"/>
          </p:cNvSpPr>
          <p:nvPr>
            <p:ph type="dt" idx="1"/>
          </p:nvPr>
        </p:nvSpPr>
        <p:spPr bwMode="auto">
          <a:xfrm>
            <a:off x="3810000" y="0"/>
            <a:ext cx="2916238" cy="492125"/>
          </a:xfrm>
          <a:prstGeom prst="rect">
            <a:avLst/>
          </a:prstGeom>
          <a:noFill/>
          <a:ln w="9525">
            <a:noFill/>
            <a:miter lim="800000"/>
            <a:headEnd/>
            <a:tailEnd/>
          </a:ln>
          <a:effectLst/>
        </p:spPr>
        <p:txBody>
          <a:bodyPr vert="horz" wrap="square" lIns="91038" tIns="45519" rIns="91038" bIns="45519" numCol="1" anchor="t" anchorCtr="0" compatLnSpc="1">
            <a:prstTxWarp prst="textNoShape">
              <a:avLst/>
            </a:prstTxWarp>
          </a:bodyPr>
          <a:lstStyle>
            <a:lvl1pPr algn="r" defTabSz="909638">
              <a:defRPr sz="1200" i="0" smtClean="0"/>
            </a:lvl1pPr>
          </a:lstStyle>
          <a:p>
            <a:pPr>
              <a:defRPr/>
            </a:pPr>
            <a:endParaRPr lang="en-US"/>
          </a:p>
        </p:txBody>
      </p:sp>
      <p:sp>
        <p:nvSpPr>
          <p:cNvPr id="22532" name="Rectangle 4"/>
          <p:cNvSpPr>
            <a:spLocks noGrp="1" noRot="1" noChangeAspect="1" noChangeArrowheads="1" noTextEdit="1"/>
          </p:cNvSpPr>
          <p:nvPr>
            <p:ph type="sldImg" idx="2"/>
          </p:nvPr>
        </p:nvSpPr>
        <p:spPr bwMode="auto">
          <a:xfrm>
            <a:off x="900113" y="739775"/>
            <a:ext cx="4929187" cy="3697288"/>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73100" y="4683125"/>
            <a:ext cx="5381625" cy="4437063"/>
          </a:xfrm>
          <a:prstGeom prst="rect">
            <a:avLst/>
          </a:prstGeom>
          <a:noFill/>
          <a:ln w="9525">
            <a:noFill/>
            <a:miter lim="800000"/>
            <a:headEnd/>
            <a:tailEnd/>
          </a:ln>
          <a:effectLst/>
        </p:spPr>
        <p:txBody>
          <a:bodyPr vert="horz" wrap="square" lIns="91038" tIns="45519" rIns="91038" bIns="4551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9366250"/>
            <a:ext cx="2916238" cy="492125"/>
          </a:xfrm>
          <a:prstGeom prst="rect">
            <a:avLst/>
          </a:prstGeom>
          <a:noFill/>
          <a:ln w="9525">
            <a:noFill/>
            <a:miter lim="800000"/>
            <a:headEnd/>
            <a:tailEnd/>
          </a:ln>
          <a:effectLst/>
        </p:spPr>
        <p:txBody>
          <a:bodyPr vert="horz" wrap="square" lIns="91038" tIns="45519" rIns="91038" bIns="45519" numCol="1" anchor="b" anchorCtr="0" compatLnSpc="1">
            <a:prstTxWarp prst="textNoShape">
              <a:avLst/>
            </a:prstTxWarp>
          </a:bodyPr>
          <a:lstStyle>
            <a:lvl1pPr defTabSz="909638">
              <a:defRPr sz="1200" i="0" smtClean="0"/>
            </a:lvl1pPr>
          </a:lstStyle>
          <a:p>
            <a:pPr>
              <a:defRPr/>
            </a:pPr>
            <a:endParaRPr lang="en-US"/>
          </a:p>
        </p:txBody>
      </p:sp>
      <p:sp>
        <p:nvSpPr>
          <p:cNvPr id="34823" name="Rectangle 7"/>
          <p:cNvSpPr>
            <a:spLocks noGrp="1" noChangeArrowheads="1"/>
          </p:cNvSpPr>
          <p:nvPr>
            <p:ph type="sldNum" sz="quarter" idx="5"/>
          </p:nvPr>
        </p:nvSpPr>
        <p:spPr bwMode="auto">
          <a:xfrm>
            <a:off x="3810000" y="9366250"/>
            <a:ext cx="2916238" cy="492125"/>
          </a:xfrm>
          <a:prstGeom prst="rect">
            <a:avLst/>
          </a:prstGeom>
          <a:noFill/>
          <a:ln w="9525">
            <a:noFill/>
            <a:miter lim="800000"/>
            <a:headEnd/>
            <a:tailEnd/>
          </a:ln>
          <a:effectLst/>
        </p:spPr>
        <p:txBody>
          <a:bodyPr vert="horz" wrap="square" lIns="91038" tIns="45519" rIns="91038" bIns="45519" numCol="1" anchor="b" anchorCtr="0" compatLnSpc="1">
            <a:prstTxWarp prst="textNoShape">
              <a:avLst/>
            </a:prstTxWarp>
          </a:bodyPr>
          <a:lstStyle>
            <a:lvl1pPr algn="r" defTabSz="909638">
              <a:defRPr sz="1200" i="0" smtClean="0"/>
            </a:lvl1pPr>
          </a:lstStyle>
          <a:p>
            <a:pPr>
              <a:defRPr/>
            </a:pPr>
            <a:fld id="{8EA1CA68-4F43-40D4-891F-BCF23789B89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6F4167D6-0072-40D9-9782-AF65D3CB54BD}" type="slidenum">
              <a:rPr lang="en-US"/>
              <a:pPr/>
              <a:t>1</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I am going to present the database schema for ZBASE, the impedance database.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F1B31E1-3705-4FD6-8B7D-A32007506E04}" type="slidenum">
              <a:rPr lang="en-US"/>
              <a:pPr/>
              <a:t>10</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The following diagram depicts the conceptual model of the database in more details.</a:t>
            </a:r>
          </a:p>
          <a:p>
            <a:pPr marL="228600" indent="-228600" eaLnBrk="1" hangingPunct="1">
              <a:buFontTx/>
              <a:buAutoNum type="arabicPeriod"/>
            </a:pPr>
            <a:r>
              <a:rPr lang="en-US" smtClean="0"/>
              <a:t>We see that the impedance is stored per machine…</a:t>
            </a:r>
          </a:p>
          <a:p>
            <a:pPr marL="228600" indent="-228600" eaLnBrk="1" hangingPunct="1">
              <a:buFontTx/>
              <a:buAutoNum type="arabicPeriod"/>
            </a:pPr>
            <a:r>
              <a:rPr lang="en-US" smtClean="0"/>
              <a:t>Per year…</a:t>
            </a:r>
          </a:p>
          <a:p>
            <a:pPr marL="228600" indent="-228600" eaLnBrk="1" hangingPunct="1">
              <a:buFontTx/>
              <a:buAutoNum type="arabicPeriod"/>
            </a:pPr>
            <a:r>
              <a:rPr lang="en-US" smtClean="0"/>
              <a:t>Per version.</a:t>
            </a:r>
          </a:p>
          <a:p>
            <a:pPr marL="228600" indent="-228600" eaLnBrk="1" hangingPunct="1">
              <a:buFontTx/>
              <a:buAutoNum type="arabicPeriod"/>
            </a:pPr>
            <a:r>
              <a:rPr lang="en-US" smtClean="0"/>
              <a:t>And per OP_MODE of the machine. The many-to-many relationship between machines and OP_MODES illustrates the fact that each machine exhibits a set of OP_MODES and that an OP_MODE like “injection” can apply to several machines. In the same fashion, there is a  many-to-many relationship between machines and years.</a:t>
            </a:r>
          </a:p>
          <a:p>
            <a:pPr marL="228600" indent="-228600" eaLnBrk="1" hangingPunct="1">
              <a:buFontTx/>
              <a:buAutoNum type="arabicPeriod"/>
            </a:pPr>
            <a:r>
              <a:rPr lang="en-US" smtClean="0"/>
              <a:t>An element is installed for several years on a given machine…</a:t>
            </a:r>
          </a:p>
          <a:p>
            <a:pPr marL="228600" indent="-228600" eaLnBrk="1" hangingPunct="1">
              <a:buFontTx/>
              <a:buAutoNum type="arabicPeriod"/>
            </a:pPr>
            <a:r>
              <a:rPr lang="en-US" smtClean="0"/>
              <a:t>While its beta functions also apply to a given OP_MODE.</a:t>
            </a:r>
          </a:p>
          <a:p>
            <a:pPr marL="228600" indent="-228600" eaLnBrk="1" hangingPunct="1">
              <a:buFontTx/>
              <a:buAutoNum type="arabicPeriod"/>
            </a:pPr>
            <a:r>
              <a:rPr lang="en-US" smtClean="0"/>
              <a:t>Note that similar structures exist for the wake fields.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E6E1BC6-09D9-4EC7-9BF5-28A78DAFEBA4}" type="slidenum">
              <a:rPr lang="en-US"/>
              <a:pPr/>
              <a:t>11</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The database schema implements the conceptual model of the database into Oracle.</a:t>
            </a:r>
          </a:p>
          <a:p>
            <a:pPr marL="228600" indent="-228600" eaLnBrk="1" hangingPunct="1">
              <a:buFontTx/>
              <a:buAutoNum type="arabicPeriod"/>
            </a:pPr>
            <a:r>
              <a:rPr lang="en-US" smtClean="0"/>
              <a:t>It consists of tables and relations between these tables.</a:t>
            </a:r>
          </a:p>
          <a:p>
            <a:pPr marL="228600" indent="-228600" eaLnBrk="1" hangingPunct="1">
              <a:buFontTx/>
              <a:buAutoNum type="arabicPeriod"/>
            </a:pPr>
            <a:r>
              <a:rPr lang="en-US" smtClean="0"/>
              <a:t>Each table consists of a set of attributes – or columns – which feature a name and type.</a:t>
            </a:r>
          </a:p>
          <a:p>
            <a:pPr marL="228600" indent="-228600" eaLnBrk="1" hangingPunct="1">
              <a:buFontTx/>
              <a:buAutoNum type="arabicPeriod"/>
            </a:pPr>
            <a:r>
              <a:rPr lang="en-US" smtClean="0"/>
              <a:t>For instance on the far right, we can see the tables that store the data for a wake field that applies to a family of elements.</a:t>
            </a:r>
          </a:p>
          <a:p>
            <a:pPr marL="228600" indent="-228600" eaLnBrk="1" hangingPunct="1">
              <a:buFontTx/>
              <a:buAutoNum type="arabicPeriod"/>
            </a:pPr>
            <a:r>
              <a:rPr lang="en-US" smtClean="0"/>
              <a:t>Each table has a primary key that identifies each row uniquely. </a:t>
            </a:r>
          </a:p>
          <a:p>
            <a:pPr marL="228600" indent="-228600" eaLnBrk="1" hangingPunct="1">
              <a:buFontTx/>
              <a:buAutoNum type="arabicPeriod"/>
            </a:pPr>
            <a:r>
              <a:rPr lang="en-US" smtClean="0"/>
              <a:t>Whereas a foreign key in another table is referring to the primary key to ensure referential integrity constraints.</a:t>
            </a:r>
          </a:p>
          <a:p>
            <a:pPr marL="228600" indent="-228600" eaLnBrk="1" hangingPunct="1">
              <a:buFontTx/>
              <a:buAutoNum type="arabicPeriod"/>
            </a:pPr>
            <a:r>
              <a:rPr lang="en-US" smtClean="0"/>
              <a:t>Some columns operate as parts of both a primary key and a foreign key.</a:t>
            </a:r>
          </a:p>
          <a:p>
            <a:pPr marL="228600" indent="-228600" eaLnBrk="1" hangingPunct="1">
              <a:buFontTx/>
              <a:buAutoNum type="arabicPeriod"/>
            </a:pPr>
            <a:r>
              <a:rPr lang="en-US" smtClean="0"/>
              <a:t>Note that this database schema is much simplified in that…</a:t>
            </a:r>
          </a:p>
          <a:p>
            <a:pPr marL="228600" indent="-228600" eaLnBrk="1" hangingPunct="1">
              <a:buFontTx/>
              <a:buAutoNum type="arabicPeriod"/>
            </a:pPr>
            <a:r>
              <a:rPr lang="en-US" smtClean="0"/>
              <a:t>It does not show the tables to store impedance data, but only the wake fields…</a:t>
            </a:r>
          </a:p>
          <a:p>
            <a:pPr marL="228600" indent="-228600" eaLnBrk="1" hangingPunct="1">
              <a:buFontTx/>
              <a:buAutoNum type="arabicPeriod"/>
            </a:pPr>
            <a:r>
              <a:rPr lang="en-US" smtClean="0"/>
              <a:t>The tables that store the sums are not showed either.</a:t>
            </a:r>
          </a:p>
          <a:p>
            <a:pPr marL="228600" indent="-228600" eaLnBrk="1" hangingPunct="1">
              <a:buFontTx/>
              <a:buAutoNum type="arabicPeriod"/>
            </a:pPr>
            <a:r>
              <a:rPr lang="en-US" smtClean="0"/>
              <a:t>Several ancillary tables are also missing from the diagram.</a:t>
            </a:r>
          </a:p>
          <a:p>
            <a:pPr marL="228600" indent="-228600" eaLnBrk="1" hangingPunct="1">
              <a:buFontTx/>
              <a:buAutoNum type="arabicPeriod"/>
            </a:pPr>
            <a:r>
              <a:rPr lang="en-US" smtClean="0"/>
              <a:t>Finally, we do not show up the so-called indexes which are add-on structures to speed-up the search of the tables with logarithmic performance.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52CCBE8-89BE-4E1B-881A-BBA38CF9D8FB}" type="slidenum">
              <a:rPr lang="en-US"/>
              <a:pPr/>
              <a:t>12</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marL="228600" indent="-228600" eaLnBrk="1" hangingPunct="1">
              <a:buFontTx/>
              <a:buAutoNum type="arabicPeriod"/>
            </a:pPr>
            <a:r>
              <a:rPr lang="en-US" dirty="0" smtClean="0"/>
              <a:t>In this slide, we show the SQL DDL code that creates the two tables to store information about the wake fields. DDL stands for Data Definition Language which is used to create new structures.</a:t>
            </a:r>
          </a:p>
          <a:p>
            <a:pPr marL="228600" indent="-228600" eaLnBrk="1" hangingPunct="1">
              <a:buFontTx/>
              <a:buAutoNum type="arabicPeriod"/>
            </a:pPr>
            <a:r>
              <a:rPr lang="en-US" dirty="0" smtClean="0"/>
              <a:t>At the top, we create a table to store the CST simulation files, in the form of CLOBs for character large objects.</a:t>
            </a:r>
          </a:p>
          <a:p>
            <a:pPr marL="228600" indent="-228600" eaLnBrk="1" hangingPunct="1">
              <a:buFontTx/>
              <a:buAutoNum type="arabicPeriod"/>
            </a:pPr>
            <a:r>
              <a:rPr lang="en-US" dirty="0" smtClean="0"/>
              <a:t>At the bottom we create a table to store the records of the wake fields’ waveform’s samples in the form of couples of doubles.</a:t>
            </a:r>
          </a:p>
          <a:p>
            <a:pPr marL="228600" indent="-228600" eaLnBrk="1" hangingPunct="1">
              <a:buFontTx/>
              <a:buAutoNum type="arabicPeriod"/>
            </a:pPr>
            <a:r>
              <a:rPr lang="en-US" dirty="0" smtClean="0"/>
              <a:t>A foreign key refers to the top table primary key in order to ensure that each sample of the wake field data actually refers to the parent table.</a:t>
            </a:r>
          </a:p>
          <a:p>
            <a:pPr marL="228600" indent="-228600" eaLnBrk="1" hangingPunct="1">
              <a:buFontTx/>
              <a:buAutoNum type="arabicPeriod"/>
            </a:pPr>
            <a:r>
              <a:rPr lang="en-US" dirty="0" smtClean="0"/>
              <a:t>The last line of this slide instructs Oracle to store the table as an index organized table which means the data is stored in B-tree to provide logarithmic search efficiency.</a:t>
            </a:r>
          </a:p>
          <a:p>
            <a:pPr marL="228600" indent="-228600" eaLnBrk="1" hangingPunct="1">
              <a:buFontTx/>
              <a:buAutoNum type="arabicPeriod"/>
            </a:pPr>
            <a:r>
              <a:rPr lang="en-US" dirty="0" smtClean="0"/>
              <a:t>It also says that the primary key should be compressed in order to save space.</a:t>
            </a:r>
          </a:p>
          <a:p>
            <a:pPr marL="228600" indent="-228600" eaLnBrk="1" hangingPunct="1">
              <a:buFontTx/>
              <a:buAutoNum type="arabicPeriod"/>
            </a:pPr>
            <a:r>
              <a:rPr lang="en-US" dirty="0" smtClean="0"/>
              <a:t>Similar pieces of SQL code are used to progressively build the database schema into Oracle.</a:t>
            </a:r>
          </a:p>
          <a:p>
            <a:pPr marL="228600" indent="-228600"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680B513-8DF1-4D31-BF4C-A3193FF2C6D1}" type="slidenum">
              <a:rPr lang="en-US"/>
              <a:pPr/>
              <a:t>13</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I will now discuss about the issues related to populating the database.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86BCFD69-5F73-4B07-8B56-40CEDEB816AE}" type="slidenum">
              <a:rPr lang="en-US"/>
              <a:pPr/>
              <a:t>14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Populating the database must be performed in two stages, by different kind of users.</a:t>
            </a:r>
          </a:p>
          <a:p>
            <a:pPr marL="228600" indent="-228600" eaLnBrk="1" hangingPunct="1">
              <a:buFontTx/>
              <a:buAutoNum type="arabicPeriod"/>
            </a:pPr>
            <a:r>
              <a:rPr lang="en-US" smtClean="0"/>
              <a:t>Before hand, one must store all kinds of data in order to prepare ground for subsequent insertions of wake field and impedance data. Prior to that, one must store the list of available machines, categories, families and elements, OP_MODES etc...</a:t>
            </a:r>
          </a:p>
          <a:p>
            <a:pPr marL="228600" indent="-228600" eaLnBrk="1" hangingPunct="1">
              <a:buFontTx/>
              <a:buAutoNum type="arabicPeriod"/>
            </a:pPr>
            <a:r>
              <a:rPr lang="en-US" smtClean="0"/>
              <a:t>To this end, one can rely on standard SQL tools provided with Oracle.</a:t>
            </a:r>
          </a:p>
          <a:p>
            <a:pPr marL="228600" indent="-228600" eaLnBrk="1" hangingPunct="1">
              <a:buFontTx/>
              <a:buAutoNum type="arabicPeriod"/>
            </a:pPr>
            <a:r>
              <a:rPr lang="en-US" smtClean="0"/>
              <a:t>Once the database has been prepared A ZBASE user may then start to populate the database with wake field and impedance data, by using a dedicated Java application.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5A08B142-A5FD-4622-9448-4B913285F22E}" type="slidenum">
              <a:rPr lang="en-US"/>
              <a:pPr/>
              <a:t>15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This slide summarizes the successive layers of data that must be entered in before being able to populate the database with new wake field and impedance data.</a:t>
            </a:r>
          </a:p>
          <a:p>
            <a:pPr marL="228600" indent="-228600" eaLnBrk="1" hangingPunct="1">
              <a:buFontTx/>
              <a:buAutoNum type="arabicPeriod"/>
            </a:pPr>
            <a:r>
              <a:rPr lang="en-US" smtClean="0"/>
              <a:t>All the items listed at the top refer to pieces of information that must be entered beforehand by the data administrator.</a:t>
            </a:r>
          </a:p>
          <a:p>
            <a:pPr marL="228600" indent="-228600" eaLnBrk="1" hangingPunct="1">
              <a:buFontTx/>
              <a:buAutoNum type="arabicPeriod"/>
            </a:pPr>
            <a:r>
              <a:rPr lang="en-US" smtClean="0"/>
              <a:t>Finally, the end user of ZBASE can store wake field and impedance data.</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A88A4F2-CDE3-4BE8-BBA5-A09E2909991C}" type="slidenum">
              <a:rPr lang="en-US"/>
              <a:pPr/>
              <a:t>16</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On this slide I show some code snippets to illustrate the DML part of SQL, which stands for the Data Manipulation Language. It is meant for instance meant to populate a database.</a:t>
            </a:r>
          </a:p>
          <a:p>
            <a:pPr marL="228600" indent="-228600" eaLnBrk="1" hangingPunct="1">
              <a:buFontTx/>
              <a:buAutoNum type="arabicPeriod"/>
            </a:pPr>
            <a:r>
              <a:rPr lang="en-US" smtClean="0"/>
              <a:t>The first statement retrieves a family from the layout database and stores it in the ZBASE database.</a:t>
            </a:r>
          </a:p>
          <a:p>
            <a:pPr marL="228600" indent="-228600" eaLnBrk="1" hangingPunct="1">
              <a:buFontTx/>
              <a:buAutoNum type="arabicPeriod"/>
            </a:pPr>
            <a:r>
              <a:rPr lang="en-US" smtClean="0"/>
              <a:t>The second statement retrieves all the elements for a given family from the layout database and store them in the ZBASE database. And it does so in one go.</a:t>
            </a:r>
          </a:p>
          <a:p>
            <a:pPr marL="228600" indent="-228600" eaLnBrk="1" hangingPunct="1">
              <a:buFontTx/>
              <a:buAutoNum type="arabicPeriod"/>
            </a:pPr>
            <a:r>
              <a:rPr lang="en-US" smtClean="0"/>
              <a:t>This illustrates how powerful the SQL DML is.</a:t>
            </a:r>
          </a:p>
          <a:p>
            <a:pPr marL="228600" indent="-228600" eaLnBrk="1" hangingPunct="1">
              <a:buFontTx/>
              <a:buAutoNum type="arabicPeriod"/>
            </a:pPr>
            <a:r>
              <a:rPr lang="en-US" smtClean="0"/>
              <a:t>Note that not all the elements belong to the MAD sequence which means some families of elements will require some specific handling.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C647F0B-3FC2-46C2-B62A-76E5A60F189B}" type="slidenum">
              <a:rPr lang="en-US"/>
              <a:pPr/>
              <a:t>17</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Finally I will tell a few words about first prototype to store wake field and impedance data.</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9173B2F-8C8C-49EC-9717-CE1994E9C13B}" type="slidenum">
              <a:rPr lang="en-US"/>
              <a:pPr/>
              <a:t>18</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The first prototype of the ZBASE tool is written in Java …</a:t>
            </a:r>
          </a:p>
          <a:p>
            <a:pPr marL="228600" indent="-228600" eaLnBrk="1" hangingPunct="1">
              <a:buFontTx/>
              <a:buAutoNum type="arabicPeriod"/>
            </a:pPr>
            <a:r>
              <a:rPr lang="en-US" smtClean="0"/>
              <a:t>and available from the following web link. </a:t>
            </a:r>
          </a:p>
          <a:p>
            <a:pPr marL="228600" indent="-228600" eaLnBrk="1" hangingPunct="1">
              <a:buFontTx/>
              <a:buAutoNum type="arabicPeriod"/>
            </a:pPr>
            <a:r>
              <a:rPr lang="en-US" smtClean="0"/>
              <a:t>It relies on the Swing toolkit …</a:t>
            </a:r>
          </a:p>
          <a:p>
            <a:pPr marL="228600" indent="-228600" eaLnBrk="1" hangingPunct="1">
              <a:buFontTx/>
              <a:buAutoNum type="arabicPeriod"/>
            </a:pPr>
            <a:r>
              <a:rPr lang="en-US" smtClean="0"/>
              <a:t>and accesses the Oracle database through JDBC.</a:t>
            </a:r>
          </a:p>
          <a:p>
            <a:pPr marL="228600" indent="-228600" eaLnBrk="1" hangingPunct="1">
              <a:buFontTx/>
              <a:buAutoNum type="arabicPeriod"/>
            </a:pPr>
            <a:r>
              <a:rPr lang="en-US" smtClean="0"/>
              <a:t>Currently the tool allows to do the following:</a:t>
            </a:r>
          </a:p>
          <a:p>
            <a:pPr marL="228600" indent="-228600" eaLnBrk="1" hangingPunct="1">
              <a:buFontTx/>
              <a:buAutoNum type="arabicPeriod"/>
            </a:pPr>
            <a:r>
              <a:rPr lang="en-US" smtClean="0"/>
              <a:t>Storage of wake fields in the form of CST simulation files. This assumes the files are stored in a standard format on which we agreed upon with Benoit.</a:t>
            </a:r>
          </a:p>
          <a:p>
            <a:pPr marL="228600" indent="-228600" eaLnBrk="1" hangingPunct="1">
              <a:buFontTx/>
              <a:buAutoNum type="arabicPeriod"/>
            </a:pPr>
            <a:r>
              <a:rPr lang="en-US" smtClean="0"/>
              <a:t>Retrieval of CST files from the database.</a:t>
            </a:r>
          </a:p>
          <a:p>
            <a:pPr marL="228600" indent="-228600" eaLnBrk="1" hangingPunct="1">
              <a:buFontTx/>
              <a:buAutoNum type="arabicPeriod"/>
            </a:pPr>
            <a:r>
              <a:rPr lang="en-US" smtClean="0"/>
              <a:t>Computation of impedances by direct Fourier transform through launching a Matlab process on either Windows or Linux.</a:t>
            </a:r>
          </a:p>
          <a:p>
            <a:pPr marL="228600" indent="-228600" eaLnBrk="1" hangingPunct="1">
              <a:buFontTx/>
              <a:buAutoNum type="arabicPeriod"/>
            </a:pPr>
            <a:r>
              <a:rPr lang="en-US" smtClean="0"/>
              <a:t>The tool also allows plotting the graph of a wake field or impedance, by relying on the data viewer standard component.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0BAE7C3-2A0E-4303-A33A-F5CAFD155E02}" type="slidenum">
              <a:rPr lang="en-US"/>
              <a:pPr/>
              <a:t>19</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t>This is a snapshot of the GUI of the ZBASE application prototype.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A9B871A-7C66-42BC-BDD3-D6BD1B96C111}" type="slidenum">
              <a:rPr lang="en-US"/>
              <a:pPr/>
              <a:t>2</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buFontTx/>
              <a:buAutoNum type="arabicPeriod"/>
            </a:pPr>
            <a:r>
              <a:rPr lang="en-US" smtClean="0"/>
              <a:t>My talk is structured as follows:</a:t>
            </a:r>
          </a:p>
          <a:p>
            <a:pPr eaLnBrk="1" hangingPunct="1">
              <a:buFontTx/>
              <a:buAutoNum type="arabicPeriod"/>
            </a:pPr>
            <a:r>
              <a:rPr lang="en-US" smtClean="0"/>
              <a:t>First I will introduce the subject</a:t>
            </a:r>
          </a:p>
          <a:p>
            <a:pPr eaLnBrk="1" hangingPunct="1">
              <a:buFontTx/>
              <a:buAutoNum type="arabicPeriod"/>
            </a:pPr>
            <a:r>
              <a:rPr lang="en-US" smtClean="0"/>
              <a:t>In the core part of my presentation, I will present the conceptual model and schema of the database.</a:t>
            </a:r>
          </a:p>
          <a:p>
            <a:pPr eaLnBrk="1" hangingPunct="1">
              <a:buFontTx/>
              <a:buAutoNum type="arabicPeriod"/>
            </a:pPr>
            <a:r>
              <a:rPr lang="en-US" smtClean="0"/>
              <a:t>Then I will describe the issues we will be facing for populating the database.</a:t>
            </a:r>
          </a:p>
          <a:p>
            <a:pPr eaLnBrk="1" hangingPunct="1">
              <a:buFontTx/>
              <a:buAutoNum type="arabicPeriod"/>
            </a:pPr>
            <a:r>
              <a:rPr lang="en-US" smtClean="0"/>
              <a:t>Finally I will tell a few words about the Java application for which a first prototype has been created.</a:t>
            </a:r>
          </a:p>
          <a:p>
            <a:pPr eaLnBrk="1" hangingPunct="1">
              <a:buFontTx/>
              <a:buAutoNum type="arabicPeriod"/>
            </a:pPr>
            <a:r>
              <a:rPr lang="en-US" smtClean="0"/>
              <a:t>And then I will conclude.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51A4B49-B694-4AE0-B748-B3666ECCFD9B}" type="slidenum">
              <a:rPr lang="en-US"/>
              <a:pPr/>
              <a:t>20</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To conclude, the database schema is almost complete.</a:t>
            </a:r>
          </a:p>
          <a:p>
            <a:pPr marL="228600" indent="-228600" eaLnBrk="1" hangingPunct="1">
              <a:buFontTx/>
              <a:buAutoNum type="arabicPeriod"/>
            </a:pPr>
            <a:r>
              <a:rPr lang="en-US" smtClean="0"/>
              <a:t>The Java application is already able to store wake fields obtained from CST simulation. </a:t>
            </a:r>
          </a:p>
          <a:p>
            <a:pPr marL="228600" indent="-228600" eaLnBrk="1" hangingPunct="1">
              <a:buFontTx/>
              <a:buAutoNum type="arabicPeriod"/>
            </a:pPr>
            <a:r>
              <a:rPr lang="en-US" smtClean="0"/>
              <a:t>From now on, the immediate challenge will be to start populating the database.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432FB5F-F36C-437E-AD9D-7B1FB832B1AB}" type="slidenum">
              <a:rPr lang="en-US"/>
              <a:pPr/>
              <a:t>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Let’s start with the introduction.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D84F7F9-62D6-4A83-98D0-52190EA8CCE2}"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buFontTx/>
              <a:buAutoNum type="arabicPeriod"/>
            </a:pPr>
            <a:r>
              <a:rPr lang="en-US" smtClean="0"/>
              <a:t>The impedance database was meant to keep track of the impedance of the machines.</a:t>
            </a:r>
          </a:p>
          <a:p>
            <a:pPr eaLnBrk="1" hangingPunct="1">
              <a:buFontTx/>
              <a:buAutoNum type="arabicPeriod"/>
            </a:pPr>
            <a:r>
              <a:rPr lang="en-US" smtClean="0"/>
              <a:t>There has been two successive implementations in 96 and 2006, but they are no longer used as they have been replaced by a Matlab program without a GUI.</a:t>
            </a:r>
          </a:p>
          <a:p>
            <a:pPr eaLnBrk="1" hangingPunct="1">
              <a:buFontTx/>
              <a:buAutoNum type="arabicPeriod"/>
            </a:pPr>
            <a:r>
              <a:rPr lang="en-US" smtClean="0"/>
              <a:t>But we’ve kind of reached the limit of what can be achieved to handle a database with the means of flat files. </a:t>
            </a:r>
          </a:p>
          <a:p>
            <a:pPr eaLnBrk="1" hangingPunct="1">
              <a:buFontTx/>
              <a:buAutoNum type="arabicPeriod"/>
            </a:pPr>
            <a:r>
              <a:rPr lang="en-US" smtClean="0"/>
              <a:t>Hence there is motivation to rely on a full-fledge relational database.</a:t>
            </a:r>
          </a:p>
          <a:p>
            <a:pPr eaLnBrk="1" hangingPunct="1">
              <a:buFontTx/>
              <a:buAutoNum type="arabicPeriod"/>
            </a:pPr>
            <a:r>
              <a:rPr lang="en-US" smtClean="0"/>
              <a:t>The first reason why we propose to rely on a relational database is that the system is self-describing in terms of what the data consist of and how they relate to each other.</a:t>
            </a:r>
          </a:p>
          <a:p>
            <a:pPr eaLnBrk="1" hangingPunct="1">
              <a:buFontTx/>
              <a:buAutoNum type="arabicPeriod"/>
            </a:pPr>
            <a:r>
              <a:rPr lang="en-US" smtClean="0"/>
              <a:t>This insulates the program from the data. By contrast relying on flat files mean that the program must know how to parse the files to extract information.</a:t>
            </a:r>
          </a:p>
          <a:p>
            <a:pPr eaLnBrk="1" hangingPunct="1">
              <a:buFontTx/>
              <a:buAutoNum type="arabicPeriod"/>
            </a:pPr>
            <a:r>
              <a:rPr lang="en-US" smtClean="0"/>
              <a:t>By relying on a relational database, we can use SQL, which stands for Sequential Query Language. This helps managing the data efficiently from a high-level language.</a:t>
            </a:r>
          </a:p>
          <a:p>
            <a:pPr eaLnBrk="1" hangingPunct="1">
              <a:buFontTx/>
              <a:buAutoNum type="arabicPeriod"/>
            </a:pPr>
            <a:r>
              <a:rPr lang="en-US" smtClean="0"/>
              <a:t>This provides many advantages in terms of robustness.</a:t>
            </a:r>
          </a:p>
          <a:p>
            <a:pPr eaLnBrk="1" hangingPunct="1">
              <a:buFontTx/>
              <a:buAutoNum type="arabicPeriod"/>
            </a:pPr>
            <a:r>
              <a:rPr lang="en-US" smtClean="0"/>
              <a:t>Last but not least, we can use the Java Database Connectivity interface, also known as JDBC, to provide a layer to access the database from Java.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964F0AE-766D-455E-9B3C-0D87B7424F33}" type="slidenum">
              <a:rPr lang="en-US"/>
              <a:pPr/>
              <a:t>5</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The database must store complementary pieces of data. First of all, it must store wake fields obtained by CST Studio simulations. It must also store impedances which can either be obtained from a Fourier transform, or from applying theoretical models.</a:t>
            </a:r>
          </a:p>
          <a:p>
            <a:pPr marL="228600" indent="-228600" eaLnBrk="1" hangingPunct="1">
              <a:buFontTx/>
              <a:buAutoNum type="arabicPeriod"/>
            </a:pPr>
            <a:r>
              <a:rPr lang="en-US" smtClean="0"/>
              <a:t>On the second hand, the database must store the elements as well as their beta functions.</a:t>
            </a:r>
          </a:p>
          <a:p>
            <a:pPr marL="228600" indent="-228600" eaLnBrk="1" hangingPunct="1">
              <a:buFontTx/>
              <a:buAutoNum type="arabicPeriod"/>
            </a:pPr>
            <a:r>
              <a:rPr lang="en-US" smtClean="0"/>
              <a:t>One key purpose of ZBASE is to allow summing wake fields across a machine, or across a list of elements. Such lists must be stored in the database as well.</a:t>
            </a:r>
          </a:p>
          <a:p>
            <a:pPr marL="228600" indent="-228600" eaLnBrk="1" hangingPunct="1">
              <a:buFontTx/>
              <a:buAutoNum type="arabicPeriod"/>
            </a:pPr>
            <a:r>
              <a:rPr lang="en-US" smtClean="0"/>
              <a:t>Additionally, the database must store a variety of ancillary data, mostly the OP_MODES, which is the list of operational modes a machine can run.</a:t>
            </a:r>
          </a:p>
          <a:p>
            <a:pPr marL="228600" indent="-228600" eaLnBrk="1" hangingPunct="1">
              <a:buFontTx/>
              <a:buAutoNum type="arabicPeriod"/>
            </a:pPr>
            <a:r>
              <a:rPr lang="en-US" smtClean="0"/>
              <a:t>Ideally derived data such as sum results for head tail should be considered to be transient and they should not be stored in the database.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D511759-138F-42AC-A81E-D336C3801E14}" type="slidenum">
              <a:rPr lang="en-US"/>
              <a:pPr/>
              <a:t>6</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ZBase is a Java application…</a:t>
            </a:r>
          </a:p>
          <a:p>
            <a:pPr marL="228600" indent="-228600" eaLnBrk="1" hangingPunct="1">
              <a:buFontTx/>
              <a:buAutoNum type="arabicPeriod"/>
            </a:pPr>
            <a:r>
              <a:rPr lang="en-US" smtClean="0"/>
              <a:t>For a user to store, retrieve and process impedance data.</a:t>
            </a:r>
          </a:p>
          <a:p>
            <a:pPr marL="228600" indent="-228600" eaLnBrk="1" hangingPunct="1">
              <a:buFontTx/>
              <a:buAutoNum type="arabicPeriod"/>
            </a:pPr>
            <a:r>
              <a:rPr lang="en-US" smtClean="0"/>
              <a:t>The Java application runs on the client computer.</a:t>
            </a:r>
          </a:p>
          <a:p>
            <a:pPr marL="228600" indent="-228600" eaLnBrk="1" hangingPunct="1">
              <a:buFontTx/>
              <a:buAutoNum type="arabicPeriod"/>
            </a:pPr>
            <a:r>
              <a:rPr lang="en-US" smtClean="0"/>
              <a:t>The database itself lives on a dedicated Oracle server.</a:t>
            </a:r>
          </a:p>
          <a:p>
            <a:pPr marL="228600" indent="-228600" eaLnBrk="1" hangingPunct="1">
              <a:buFontTx/>
              <a:buAutoNum type="arabicPeriod"/>
            </a:pPr>
            <a:r>
              <a:rPr lang="en-US" smtClean="0"/>
              <a:t>The Java application issues queries in SQL. The server retrieves data from the database and sends them through IPC.</a:t>
            </a:r>
          </a:p>
          <a:p>
            <a:pPr marL="228600" indent="-228600" eaLnBrk="1" hangingPunct="1">
              <a:buFontTx/>
              <a:buAutoNum type="arabicPeriod"/>
            </a:pPr>
            <a:r>
              <a:rPr lang="en-US" smtClean="0"/>
              <a:t>The schema is a model that structures the data stored in the Oracle database…</a:t>
            </a:r>
          </a:p>
          <a:p>
            <a:pPr marL="228600" indent="-228600" eaLnBrk="1" hangingPunct="1">
              <a:buFontTx/>
              <a:buAutoNum type="arabicPeriod"/>
            </a:pPr>
            <a:r>
              <a:rPr lang="en-US" smtClean="0"/>
              <a:t>And which serves as a foundation to build the Java application. In a database application, the schema is therefore of paramount importance.</a:t>
            </a:r>
          </a:p>
          <a:p>
            <a:pPr marL="228600" indent="-228600" eaLnBrk="1" hangingPunct="1">
              <a:buFontTx/>
              <a:buAutoNum type="arabicPeriod"/>
            </a:pPr>
            <a:r>
              <a:rPr lang="en-US" smtClean="0"/>
              <a:t>In addition stored procedures can be invoked on the server-side.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DEDD984-C63D-47BA-A51D-3C5F38547080}" type="slidenum">
              <a:rPr lang="en-US"/>
              <a:pPr/>
              <a:t>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smtClean="0"/>
              <a:t>The core part of my presentation will now focus on the database schema.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A50EDB2-66B7-4AB6-AB04-614A0EA8FE21}"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marL="228600" indent="-228600" eaLnBrk="1" hangingPunct="1">
              <a:buFontTx/>
              <a:buAutoNum type="arabicPeriod"/>
            </a:pPr>
            <a:r>
              <a:rPr lang="en-US" smtClean="0"/>
              <a:t>When designing the database schema, we made several assumptions which are listed here.</a:t>
            </a:r>
          </a:p>
          <a:p>
            <a:pPr marL="228600" indent="-228600" eaLnBrk="1" hangingPunct="1">
              <a:buFontTx/>
              <a:buAutoNum type="arabicPeriod"/>
            </a:pPr>
            <a:r>
              <a:rPr lang="en-US" smtClean="0"/>
              <a:t>I won’t go into the details at this stage because we are going to address the main points later on in the presentation.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6DA85AE-5510-435A-AE4B-9D94B86C6C8A}" type="slidenum">
              <a:rPr lang="en-US"/>
              <a:pPr/>
              <a:t>9</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AutoNum type="arabicPeriod"/>
            </a:pPr>
            <a:r>
              <a:rPr lang="en-US" smtClean="0"/>
              <a:t>The conceptual model of the database depicts the key concepts and how they relate to each other.</a:t>
            </a:r>
          </a:p>
          <a:p>
            <a:pPr eaLnBrk="1" hangingPunct="1">
              <a:buFontTx/>
              <a:buAutoNum type="arabicPeriod"/>
            </a:pPr>
            <a:r>
              <a:rPr lang="en-US" smtClean="0"/>
              <a:t>A category refers to an abstract type of elements, such as the top level classes used by MAD. They consist of collimators, kickers and so on…</a:t>
            </a:r>
          </a:p>
          <a:p>
            <a:pPr eaLnBrk="1" hangingPunct="1">
              <a:buFontTx/>
              <a:buAutoNum type="arabicPeriod"/>
            </a:pPr>
            <a:r>
              <a:rPr lang="en-US" smtClean="0"/>
              <a:t>A family refers to a concrete type of elements, such as a BPM for which a wake field can be simulated or measured.</a:t>
            </a:r>
          </a:p>
          <a:p>
            <a:pPr eaLnBrk="1" hangingPunct="1">
              <a:buFontTx/>
              <a:buAutoNum type="arabicPeriod"/>
            </a:pPr>
            <a:r>
              <a:rPr lang="en-US" smtClean="0"/>
              <a:t>On request by Benoit, it is assumed that several versions of a wake field may coexist in the database.</a:t>
            </a:r>
          </a:p>
          <a:p>
            <a:pPr eaLnBrk="1" hangingPunct="1">
              <a:buFontTx/>
              <a:buAutoNum type="arabicPeriod"/>
            </a:pPr>
            <a:r>
              <a:rPr lang="en-US" smtClean="0"/>
              <a:t>A wake field is an s-sampled signal that can be obtained for several coordinates such as XDIP, YDIP, XQUAD, YQUAD, and Z.</a:t>
            </a:r>
          </a:p>
          <a:p>
            <a:pPr eaLnBrk="1" hangingPunct="1">
              <a:buFontTx/>
              <a:buAutoNum type="arabicPeriod"/>
            </a:pPr>
            <a:r>
              <a:rPr lang="en-US" smtClean="0"/>
              <a:t>In a similar fashion, impedances consist of records containing both real and imaginary values of a given s and coordinate.</a:t>
            </a:r>
          </a:p>
          <a:p>
            <a:pPr eaLnBrk="1" hangingPunct="1">
              <a:buFontTx/>
              <a:buAutoNum type="arabicPeriod"/>
            </a:pPr>
            <a:r>
              <a:rPr lang="en-US" smtClean="0"/>
              <a:t>Finally, an element features a name…</a:t>
            </a:r>
          </a:p>
          <a:p>
            <a:pPr eaLnBrk="1" hangingPunct="1">
              <a:buFontTx/>
              <a:buAutoNum type="arabicPeriod"/>
            </a:pPr>
            <a:r>
              <a:rPr lang="en-US" smtClean="0"/>
              <a:t>As well as the beta functions for the element.</a:t>
            </a:r>
          </a:p>
          <a:p>
            <a:pPr eaLnBrk="1" hangingPunct="1">
              <a:buFontTx/>
              <a:buAutoNum type="arabicPeriod"/>
            </a:pPr>
            <a:r>
              <a:rPr lang="en-US" smtClean="0"/>
              <a:t>Note that this diagram is a simplified view which does not illustrate the fact that both the wake field and impedance data are store on a per year, per machine and per OP_MODE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D32012A-8A76-416D-88E9-65712A872886}" type="slidenum">
              <a:rPr lang="en-US"/>
              <a:pPr>
                <a:defRPr/>
              </a:pPr>
              <a:t>‹#›</a:t>
            </a:fld>
            <a:r>
              <a:rPr lang="en-US"/>
              <a:t>/20</a:t>
            </a:r>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D3B27D4-6382-4329-AB20-981462DE56F4}" type="slidenum">
              <a:rPr lang="en-US"/>
              <a:pPr>
                <a:defRPr/>
              </a:pPr>
              <a:t>‹#›</a:t>
            </a:fld>
            <a:r>
              <a:rPr lang="en-US"/>
              <a:t>/20</a:t>
            </a:r>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B08D426-7971-4803-8D7F-AACC747AF75C}" type="slidenum">
              <a:rPr lang="en-US"/>
              <a:pPr>
                <a:defRPr/>
              </a:pPr>
              <a:t>‹#›</a:t>
            </a:fld>
            <a:r>
              <a:rPr lang="en-US"/>
              <a:t>/20</a:t>
            </a:r>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F791FBD2-6C43-4BE2-A70D-8B9310DA14C0}" type="slidenum">
              <a:rPr lang="en-US"/>
              <a:pPr>
                <a:defRPr/>
              </a:pPr>
              <a:t>‹#›</a:t>
            </a:fld>
            <a:r>
              <a:rPr lang="en-US"/>
              <a:t>/20</a:t>
            </a:r>
          </a:p>
        </p:txBody>
      </p:sp>
      <p:sp>
        <p:nvSpPr>
          <p:cNvPr id="9"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D13FD3-951B-4F57-954B-FB18FC77A3D6}" type="slidenum">
              <a:rPr lang="en-US"/>
              <a:pPr>
                <a:defRPr/>
              </a:pPr>
              <a:t>‹#›</a:t>
            </a:fld>
            <a:r>
              <a:rPr lang="en-US"/>
              <a:t>/20</a:t>
            </a:r>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4780EEC-F8FF-4DD0-837E-67247D2DCDC6}" type="slidenum">
              <a:rPr lang="en-US"/>
              <a:pPr>
                <a:defRPr/>
              </a:pPr>
              <a:t>‹#›</a:t>
            </a:fld>
            <a:r>
              <a:rPr lang="en-US"/>
              <a:t>/20</a:t>
            </a:r>
          </a:p>
        </p:txBody>
      </p:sp>
      <p:sp>
        <p:nvSpPr>
          <p:cNvPr id="6"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394256F-C0BA-4012-ACD1-8D6A6BA17ED9}" type="slidenum">
              <a:rPr lang="en-US"/>
              <a:pPr>
                <a:defRPr/>
              </a:pPr>
              <a:t>‹#›</a:t>
            </a:fld>
            <a:r>
              <a:rPr lang="en-US"/>
              <a:t>/20</a:t>
            </a:r>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4EB20BC8-82A1-4633-AD5A-3270CBD41A7A}" type="slidenum">
              <a:rPr lang="en-US"/>
              <a:pPr>
                <a:defRPr/>
              </a:pPr>
              <a:t>‹#›</a:t>
            </a:fld>
            <a:r>
              <a:rPr lang="en-US"/>
              <a:t>/20</a:t>
            </a:r>
          </a:p>
        </p:txBody>
      </p:sp>
      <p:sp>
        <p:nvSpPr>
          <p:cNvPr id="9"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8F409CF8-008F-43E2-8936-EA65F339FEA2}" type="slidenum">
              <a:rPr lang="en-US"/>
              <a:pPr>
                <a:defRPr/>
              </a:pPr>
              <a:t>‹#›</a:t>
            </a:fld>
            <a:r>
              <a:rPr lang="en-US"/>
              <a:t>/20</a:t>
            </a:r>
          </a:p>
        </p:txBody>
      </p:sp>
      <p:sp>
        <p:nvSpPr>
          <p:cNvPr id="5"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256A72B-0217-410E-8513-AA73A23BA213}" type="slidenum">
              <a:rPr lang="en-US"/>
              <a:pPr>
                <a:defRPr/>
              </a:pPr>
              <a:t>‹#›</a:t>
            </a:fld>
            <a:r>
              <a:rPr lang="en-US"/>
              <a:t>/20</a:t>
            </a:r>
          </a:p>
        </p:txBody>
      </p:sp>
      <p:sp>
        <p:nvSpPr>
          <p:cNvPr id="4"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A007B1C-DADC-412C-8654-2DC0436D9BDF}" type="slidenum">
              <a:rPr lang="en-US"/>
              <a:pPr>
                <a:defRPr/>
              </a:pPr>
              <a:t>‹#›</a:t>
            </a:fld>
            <a:r>
              <a:rPr lang="en-US"/>
              <a:t>/20</a:t>
            </a:r>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406A097-72D1-44BC-8124-C55FD6BF85A4}" type="slidenum">
              <a:rPr lang="en-US"/>
              <a:pPr>
                <a:defRPr/>
              </a:pPr>
              <a:t>‹#›</a:t>
            </a:fld>
            <a:r>
              <a:rPr lang="en-US"/>
              <a:t>/20</a:t>
            </a:r>
          </a:p>
        </p:txBody>
      </p:sp>
      <p:sp>
        <p:nvSpPr>
          <p:cNvPr id="7" name="Rectangle 5"/>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smtClean="0">
                <a:latin typeface="+mn-lt"/>
              </a:defRPr>
            </a:lvl1pPr>
          </a:lstStyle>
          <a:p>
            <a:pPr>
              <a:defRPr/>
            </a:pPr>
            <a:fld id="{E8D591E6-732B-4110-9310-F726AB2FA3B1}" type="slidenum">
              <a:rPr lang="en-US"/>
              <a:pPr>
                <a:defRPr/>
              </a:pPr>
              <a:t>‹#›</a:t>
            </a:fld>
            <a:r>
              <a:rPr lang="en-US"/>
              <a:t>/20</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smtClean="0"/>
            </a:lvl1pPr>
          </a:lstStyle>
          <a:p>
            <a:pPr>
              <a:defRPr/>
            </a:pPr>
            <a:endParaRPr lang="en-US"/>
          </a:p>
        </p:txBody>
      </p:sp>
      <p:pic>
        <p:nvPicPr>
          <p:cNvPr id="1031" name="Picture 13" descr="CERNLogo"/>
          <p:cNvPicPr>
            <a:picLocks noChangeAspect="1" noChangeArrowheads="1"/>
          </p:cNvPicPr>
          <p:nvPr userDrawn="1"/>
        </p:nvPicPr>
        <p:blipFill>
          <a:blip r:embed="rId14" cstate="print"/>
          <a:srcRect/>
          <a:stretch>
            <a:fillRect/>
          </a:stretch>
        </p:blipFill>
        <p:spPr bwMode="auto">
          <a:xfrm>
            <a:off x="0" y="0"/>
            <a:ext cx="622300" cy="622300"/>
          </a:xfrm>
          <a:prstGeom prst="rect">
            <a:avLst/>
          </a:prstGeom>
          <a:noFill/>
          <a:ln w="9525">
            <a:noFill/>
            <a:miter lim="800000"/>
            <a:headEnd/>
            <a:tailEnd/>
          </a:ln>
        </p:spPr>
      </p:pic>
      <p:sp>
        <p:nvSpPr>
          <p:cNvPr id="1038" name="Rectangle 14"/>
          <p:cNvSpPr>
            <a:spLocks noChangeArrowheads="1"/>
          </p:cNvSpPr>
          <p:nvPr userDrawn="1"/>
        </p:nvSpPr>
        <p:spPr bwMode="auto">
          <a:xfrm>
            <a:off x="0" y="0"/>
            <a:ext cx="701675" cy="647700"/>
          </a:xfrm>
          <a:prstGeom prst="rect">
            <a:avLst/>
          </a:prstGeom>
          <a:solidFill>
            <a:schemeClr val="bg1"/>
          </a:soli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Garamond" pitchFamily="18" charset="0"/>
        </a:defRPr>
      </a:lvl2pPr>
      <a:lvl3pPr algn="ctr" rtl="0" eaLnBrk="0" fontAlgn="base" hangingPunct="0">
        <a:spcBef>
          <a:spcPct val="0"/>
        </a:spcBef>
        <a:spcAft>
          <a:spcPct val="0"/>
        </a:spcAft>
        <a:defRPr sz="4000" b="1">
          <a:solidFill>
            <a:schemeClr val="tx2"/>
          </a:solidFill>
          <a:latin typeface="Garamond" pitchFamily="18" charset="0"/>
        </a:defRPr>
      </a:lvl3pPr>
      <a:lvl4pPr algn="ctr" rtl="0" eaLnBrk="0" fontAlgn="base" hangingPunct="0">
        <a:spcBef>
          <a:spcPct val="0"/>
        </a:spcBef>
        <a:spcAft>
          <a:spcPct val="0"/>
        </a:spcAft>
        <a:defRPr sz="4000" b="1">
          <a:solidFill>
            <a:schemeClr val="tx2"/>
          </a:solidFill>
          <a:latin typeface="Garamond" pitchFamily="18" charset="0"/>
        </a:defRPr>
      </a:lvl4pPr>
      <a:lvl5pPr algn="ctr" rtl="0" eaLnBrk="0" fontAlgn="base" hangingPunct="0">
        <a:spcBef>
          <a:spcPct val="0"/>
        </a:spcBef>
        <a:spcAft>
          <a:spcPct val="0"/>
        </a:spcAft>
        <a:defRPr sz="4000" b="1">
          <a:solidFill>
            <a:schemeClr val="tx2"/>
          </a:solidFill>
          <a:latin typeface="Garamond" pitchFamily="18" charset="0"/>
        </a:defRPr>
      </a:lvl5pPr>
      <a:lvl6pPr marL="457200" algn="ctr" rtl="0" fontAlgn="base">
        <a:spcBef>
          <a:spcPct val="0"/>
        </a:spcBef>
        <a:spcAft>
          <a:spcPct val="0"/>
        </a:spcAft>
        <a:defRPr sz="4000" b="1">
          <a:solidFill>
            <a:schemeClr val="tx2"/>
          </a:solidFill>
          <a:latin typeface="Garamond" pitchFamily="18" charset="0"/>
        </a:defRPr>
      </a:lvl6pPr>
      <a:lvl7pPr marL="914400" algn="ctr" rtl="0" fontAlgn="base">
        <a:spcBef>
          <a:spcPct val="0"/>
        </a:spcBef>
        <a:spcAft>
          <a:spcPct val="0"/>
        </a:spcAft>
        <a:defRPr sz="4000" b="1">
          <a:solidFill>
            <a:schemeClr val="tx2"/>
          </a:solidFill>
          <a:latin typeface="Garamond" pitchFamily="18" charset="0"/>
        </a:defRPr>
      </a:lvl7pPr>
      <a:lvl8pPr marL="1371600" algn="ctr" rtl="0" fontAlgn="base">
        <a:spcBef>
          <a:spcPct val="0"/>
        </a:spcBef>
        <a:spcAft>
          <a:spcPct val="0"/>
        </a:spcAft>
        <a:defRPr sz="4000" b="1">
          <a:solidFill>
            <a:schemeClr val="tx2"/>
          </a:solidFill>
          <a:latin typeface="Garamond" pitchFamily="18" charset="0"/>
        </a:defRPr>
      </a:lvl8pPr>
      <a:lvl9pPr marL="1828800" algn="ctr" rtl="0" fontAlgn="base">
        <a:spcBef>
          <a:spcPct val="0"/>
        </a:spcBef>
        <a:spcAft>
          <a:spcPct val="0"/>
        </a:spcAft>
        <a:defRPr sz="4000" b="1">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hyperlink" Target="http://abwww.cern.ch/ap/dist/accsoft/app/accsoft-app-zbase/PRO/Zbase.jnlp"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40D617A8-211B-4210-8348-3ADD009E0223}" type="slidenum">
              <a:rPr lang="en-US"/>
              <a:pPr>
                <a:defRPr/>
              </a:pPr>
              <a:t>1</a:t>
            </a:fld>
            <a:r>
              <a:rPr lang="en-US"/>
              <a:t>/20</a:t>
            </a:r>
          </a:p>
        </p:txBody>
      </p:sp>
      <p:sp>
        <p:nvSpPr>
          <p:cNvPr id="2051" name="Rectangle 2"/>
          <p:cNvSpPr>
            <a:spLocks noGrp="1" noChangeArrowheads="1"/>
          </p:cNvSpPr>
          <p:nvPr>
            <p:ph type="ctrTitle"/>
          </p:nvPr>
        </p:nvSpPr>
        <p:spPr/>
        <p:txBody>
          <a:bodyPr/>
          <a:lstStyle/>
          <a:p>
            <a:pPr eaLnBrk="1" hangingPunct="1"/>
            <a:r>
              <a:rPr lang="en-US" dirty="0" smtClean="0"/>
              <a:t>Status of ZBASE</a:t>
            </a:r>
            <a:br>
              <a:rPr lang="en-US" dirty="0" smtClean="0"/>
            </a:br>
            <a:r>
              <a:rPr lang="en-US" dirty="0" smtClean="0"/>
              <a:t>10 November 2010</a:t>
            </a:r>
          </a:p>
        </p:txBody>
      </p:sp>
      <p:sp>
        <p:nvSpPr>
          <p:cNvPr id="2052" name="Rectangle 3"/>
          <p:cNvSpPr>
            <a:spLocks noGrp="1" noChangeArrowheads="1"/>
          </p:cNvSpPr>
          <p:nvPr>
            <p:ph type="subTitle" idx="1"/>
          </p:nvPr>
        </p:nvSpPr>
        <p:spPr/>
        <p:txBody>
          <a:bodyPr/>
          <a:lstStyle/>
          <a:p>
            <a:pPr eaLnBrk="1" hangingPunct="1"/>
            <a:r>
              <a:rPr lang="en-US" smtClean="0"/>
              <a:t>Jean-Luc Nougaret, with special thanks to Chris Roderick, Benoit Salvant, Nicolas Mounet and Elias Metral.</a:t>
            </a:r>
            <a:endParaRPr lang="en-US" b="1" smtClean="0"/>
          </a:p>
        </p:txBody>
      </p:sp>
    </p:spTree>
  </p:cSld>
  <p:clrMapOvr>
    <a:masterClrMapping/>
  </p:clrMapOvr>
  <p:transition advTm="709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lide Number Placeholder 4"/>
          <p:cNvSpPr>
            <a:spLocks noGrp="1"/>
          </p:cNvSpPr>
          <p:nvPr>
            <p:ph type="sldNum" sz="quarter" idx="11"/>
          </p:nvPr>
        </p:nvSpPr>
        <p:spPr/>
        <p:txBody>
          <a:bodyPr/>
          <a:lstStyle/>
          <a:p>
            <a:pPr>
              <a:defRPr/>
            </a:pPr>
            <a:fld id="{1D46F7DB-795E-47F0-BD8F-0375CE0B310F}" type="slidenum">
              <a:rPr lang="en-US"/>
              <a:pPr>
                <a:defRPr/>
              </a:pPr>
              <a:t>10</a:t>
            </a:fld>
            <a:r>
              <a:rPr lang="en-US"/>
              <a:t>/20</a:t>
            </a:r>
          </a:p>
        </p:txBody>
      </p:sp>
      <p:sp>
        <p:nvSpPr>
          <p:cNvPr id="11267" name="Rectangle 2"/>
          <p:cNvSpPr>
            <a:spLocks noGrp="1" noChangeArrowheads="1"/>
          </p:cNvSpPr>
          <p:nvPr>
            <p:ph type="title"/>
          </p:nvPr>
        </p:nvSpPr>
        <p:spPr/>
        <p:txBody>
          <a:bodyPr/>
          <a:lstStyle/>
          <a:p>
            <a:pPr eaLnBrk="1" hangingPunct="1"/>
            <a:r>
              <a:rPr lang="en-US" smtClean="0"/>
              <a:t>Conceptual model (cont’d)</a:t>
            </a:r>
          </a:p>
        </p:txBody>
      </p:sp>
      <p:grpSp>
        <p:nvGrpSpPr>
          <p:cNvPr id="2" name="Group 142"/>
          <p:cNvGrpSpPr>
            <a:grpSpLocks/>
          </p:cNvGrpSpPr>
          <p:nvPr/>
        </p:nvGrpSpPr>
        <p:grpSpPr bwMode="auto">
          <a:xfrm>
            <a:off x="4891088" y="1963738"/>
            <a:ext cx="1722437" cy="1062037"/>
            <a:chOff x="3081" y="1237"/>
            <a:chExt cx="1085" cy="669"/>
          </a:xfrm>
        </p:grpSpPr>
        <p:grpSp>
          <p:nvGrpSpPr>
            <p:cNvPr id="11355" name="Group 131"/>
            <p:cNvGrpSpPr>
              <a:grpSpLocks/>
            </p:cNvGrpSpPr>
            <p:nvPr/>
          </p:nvGrpSpPr>
          <p:grpSpPr bwMode="auto">
            <a:xfrm>
              <a:off x="3081" y="1237"/>
              <a:ext cx="1085" cy="669"/>
              <a:chOff x="3081" y="1237"/>
              <a:chExt cx="1085" cy="669"/>
            </a:xfrm>
          </p:grpSpPr>
          <p:sp>
            <p:nvSpPr>
              <p:cNvPr id="11357" name="Rectangle 98"/>
              <p:cNvSpPr>
                <a:spLocks noChangeArrowheads="1"/>
              </p:cNvSpPr>
              <p:nvPr/>
            </p:nvSpPr>
            <p:spPr bwMode="auto">
              <a:xfrm>
                <a:off x="3499" y="1237"/>
                <a:ext cx="596" cy="277"/>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358" name="Text Box 99"/>
              <p:cNvSpPr txBox="1">
                <a:spLocks noChangeArrowheads="1"/>
              </p:cNvSpPr>
              <p:nvPr/>
            </p:nvSpPr>
            <p:spPr bwMode="auto">
              <a:xfrm>
                <a:off x="3552" y="1275"/>
                <a:ext cx="614" cy="173"/>
              </a:xfrm>
              <a:prstGeom prst="rect">
                <a:avLst/>
              </a:prstGeom>
              <a:noFill/>
              <a:ln w="9525">
                <a:noFill/>
                <a:miter lim="800000"/>
                <a:headEnd/>
                <a:tailEnd/>
              </a:ln>
            </p:spPr>
            <p:txBody>
              <a:bodyPr>
                <a:spAutoFit/>
              </a:bodyPr>
              <a:lstStyle/>
              <a:p>
                <a:pPr>
                  <a:spcBef>
                    <a:spcPct val="50000"/>
                  </a:spcBef>
                </a:pPr>
                <a:r>
                  <a:rPr lang="en-US" sz="1200" i="0"/>
                  <a:t>machine</a:t>
                </a:r>
              </a:p>
            </p:txBody>
          </p:sp>
          <p:sp>
            <p:nvSpPr>
              <p:cNvPr id="11359" name="Text Box 110"/>
              <p:cNvSpPr txBox="1">
                <a:spLocks noChangeArrowheads="1"/>
              </p:cNvSpPr>
              <p:nvPr/>
            </p:nvSpPr>
            <p:spPr bwMode="auto">
              <a:xfrm>
                <a:off x="3081" y="1733"/>
                <a:ext cx="169"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60" name="Freeform 126"/>
              <p:cNvSpPr>
                <a:spLocks/>
              </p:cNvSpPr>
              <p:nvPr/>
            </p:nvSpPr>
            <p:spPr bwMode="auto">
              <a:xfrm>
                <a:off x="3106" y="1387"/>
                <a:ext cx="388" cy="471"/>
              </a:xfrm>
              <a:custGeom>
                <a:avLst/>
                <a:gdLst>
                  <a:gd name="T0" fmla="*/ 0 w 388"/>
                  <a:gd name="T1" fmla="*/ 471 h 471"/>
                  <a:gd name="T2" fmla="*/ 196 w 388"/>
                  <a:gd name="T3" fmla="*/ 471 h 471"/>
                  <a:gd name="T4" fmla="*/ 196 w 388"/>
                  <a:gd name="T5" fmla="*/ 0 h 471"/>
                  <a:gd name="T6" fmla="*/ 388 w 388"/>
                  <a:gd name="T7" fmla="*/ 0 h 471"/>
                  <a:gd name="T8" fmla="*/ 0 60000 65536"/>
                  <a:gd name="T9" fmla="*/ 0 60000 65536"/>
                  <a:gd name="T10" fmla="*/ 0 60000 65536"/>
                  <a:gd name="T11" fmla="*/ 0 60000 65536"/>
                  <a:gd name="T12" fmla="*/ 0 w 388"/>
                  <a:gd name="T13" fmla="*/ 0 h 471"/>
                  <a:gd name="T14" fmla="*/ 388 w 388"/>
                  <a:gd name="T15" fmla="*/ 471 h 471"/>
                </a:gdLst>
                <a:ahLst/>
                <a:cxnLst>
                  <a:cxn ang="T8">
                    <a:pos x="T0" y="T1"/>
                  </a:cxn>
                  <a:cxn ang="T9">
                    <a:pos x="T2" y="T3"/>
                  </a:cxn>
                  <a:cxn ang="T10">
                    <a:pos x="T4" y="T5"/>
                  </a:cxn>
                  <a:cxn ang="T11">
                    <a:pos x="T6" y="T7"/>
                  </a:cxn>
                </a:cxnLst>
                <a:rect l="T12" t="T13" r="T14" b="T15"/>
                <a:pathLst>
                  <a:path w="388" h="471">
                    <a:moveTo>
                      <a:pt x="0" y="471"/>
                    </a:moveTo>
                    <a:lnTo>
                      <a:pt x="196" y="471"/>
                    </a:lnTo>
                    <a:lnTo>
                      <a:pt x="196" y="0"/>
                    </a:lnTo>
                    <a:lnTo>
                      <a:pt x="388" y="0"/>
                    </a:lnTo>
                  </a:path>
                </a:pathLst>
              </a:custGeom>
              <a:noFill/>
              <a:ln w="12700" cmpd="sng">
                <a:solidFill>
                  <a:schemeClr val="tx1"/>
                </a:solidFill>
                <a:round/>
                <a:headEnd/>
                <a:tailEnd/>
              </a:ln>
            </p:spPr>
            <p:txBody>
              <a:bodyPr/>
              <a:lstStyle/>
              <a:p>
                <a:endParaRPr lang="en-US"/>
              </a:p>
            </p:txBody>
          </p:sp>
        </p:grpSp>
        <p:sp>
          <p:nvSpPr>
            <p:cNvPr id="11356" name="Text Box 128"/>
            <p:cNvSpPr txBox="1">
              <a:spLocks noChangeArrowheads="1"/>
            </p:cNvSpPr>
            <p:nvPr/>
          </p:nvSpPr>
          <p:spPr bwMode="auto">
            <a:xfrm>
              <a:off x="3350" y="1246"/>
              <a:ext cx="164" cy="173"/>
            </a:xfrm>
            <a:prstGeom prst="rect">
              <a:avLst/>
            </a:prstGeom>
            <a:noFill/>
            <a:ln w="9525">
              <a:noFill/>
              <a:miter lim="800000"/>
              <a:headEnd/>
              <a:tailEnd/>
            </a:ln>
          </p:spPr>
          <p:txBody>
            <a:bodyPr>
              <a:spAutoFit/>
            </a:bodyPr>
            <a:lstStyle/>
            <a:p>
              <a:pPr>
                <a:spcBef>
                  <a:spcPct val="50000"/>
                </a:spcBef>
              </a:pPr>
              <a:r>
                <a:rPr lang="en-US" sz="1200"/>
                <a:t>1</a:t>
              </a:r>
            </a:p>
          </p:txBody>
        </p:sp>
      </p:grpSp>
      <p:grpSp>
        <p:nvGrpSpPr>
          <p:cNvPr id="4" name="Group 143"/>
          <p:cNvGrpSpPr>
            <a:grpSpLocks/>
          </p:cNvGrpSpPr>
          <p:nvPr/>
        </p:nvGrpSpPr>
        <p:grpSpPr bwMode="auto">
          <a:xfrm>
            <a:off x="4894263" y="2387600"/>
            <a:ext cx="1616075" cy="960438"/>
            <a:chOff x="3083" y="1504"/>
            <a:chExt cx="1018" cy="605"/>
          </a:xfrm>
        </p:grpSpPr>
        <p:sp>
          <p:nvSpPr>
            <p:cNvPr id="11347" name="Text Box 122"/>
            <p:cNvSpPr txBox="1">
              <a:spLocks noChangeArrowheads="1"/>
            </p:cNvSpPr>
            <p:nvPr/>
          </p:nvSpPr>
          <p:spPr bwMode="auto">
            <a:xfrm>
              <a:off x="3782" y="1716"/>
              <a:ext cx="169"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48" name="Text Box 123"/>
            <p:cNvSpPr txBox="1">
              <a:spLocks noChangeArrowheads="1"/>
            </p:cNvSpPr>
            <p:nvPr/>
          </p:nvSpPr>
          <p:spPr bwMode="auto">
            <a:xfrm>
              <a:off x="3753" y="1504"/>
              <a:ext cx="289" cy="173"/>
            </a:xfrm>
            <a:prstGeom prst="rect">
              <a:avLst/>
            </a:prstGeom>
            <a:noFill/>
            <a:ln w="9525">
              <a:noFill/>
              <a:miter lim="800000"/>
              <a:headEnd/>
              <a:tailEnd/>
            </a:ln>
          </p:spPr>
          <p:txBody>
            <a:bodyPr>
              <a:spAutoFit/>
            </a:bodyPr>
            <a:lstStyle/>
            <a:p>
              <a:pPr>
                <a:spcBef>
                  <a:spcPct val="50000"/>
                </a:spcBef>
              </a:pPr>
              <a:r>
                <a:rPr lang="en-US" sz="1200"/>
                <a:t> *</a:t>
              </a:r>
            </a:p>
          </p:txBody>
        </p:sp>
        <p:sp>
          <p:nvSpPr>
            <p:cNvPr id="11349" name="Line 127"/>
            <p:cNvSpPr>
              <a:spLocks noChangeShapeType="1"/>
            </p:cNvSpPr>
            <p:nvPr/>
          </p:nvSpPr>
          <p:spPr bwMode="auto">
            <a:xfrm>
              <a:off x="3792" y="1513"/>
              <a:ext cx="0" cy="317"/>
            </a:xfrm>
            <a:prstGeom prst="line">
              <a:avLst/>
            </a:prstGeom>
            <a:noFill/>
            <a:ln w="12700">
              <a:solidFill>
                <a:schemeClr val="tx1"/>
              </a:solidFill>
              <a:round/>
              <a:headEnd/>
              <a:tailEnd/>
            </a:ln>
          </p:spPr>
          <p:txBody>
            <a:bodyPr/>
            <a:lstStyle/>
            <a:p>
              <a:endParaRPr lang="en-US"/>
            </a:p>
          </p:txBody>
        </p:sp>
        <p:sp>
          <p:nvSpPr>
            <p:cNvPr id="11350" name="Rectangle 102"/>
            <p:cNvSpPr>
              <a:spLocks noChangeArrowheads="1"/>
            </p:cNvSpPr>
            <p:nvPr/>
          </p:nvSpPr>
          <p:spPr bwMode="auto">
            <a:xfrm>
              <a:off x="3505" y="1831"/>
              <a:ext cx="596" cy="278"/>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351" name="Text Box 103"/>
            <p:cNvSpPr txBox="1">
              <a:spLocks noChangeArrowheads="1"/>
            </p:cNvSpPr>
            <p:nvPr/>
          </p:nvSpPr>
          <p:spPr bwMode="auto">
            <a:xfrm>
              <a:off x="3629" y="1857"/>
              <a:ext cx="337" cy="173"/>
            </a:xfrm>
            <a:prstGeom prst="rect">
              <a:avLst/>
            </a:prstGeom>
            <a:noFill/>
            <a:ln w="9525">
              <a:noFill/>
              <a:miter lim="800000"/>
              <a:headEnd/>
              <a:tailEnd/>
            </a:ln>
          </p:spPr>
          <p:txBody>
            <a:bodyPr>
              <a:spAutoFit/>
            </a:bodyPr>
            <a:lstStyle/>
            <a:p>
              <a:pPr>
                <a:spcBef>
                  <a:spcPct val="50000"/>
                </a:spcBef>
              </a:pPr>
              <a:r>
                <a:rPr lang="en-US" sz="1200" i="0"/>
                <a:t>year</a:t>
              </a:r>
            </a:p>
          </p:txBody>
        </p:sp>
        <p:sp>
          <p:nvSpPr>
            <p:cNvPr id="11352" name="Line 106"/>
            <p:cNvSpPr>
              <a:spLocks noChangeShapeType="1"/>
            </p:cNvSpPr>
            <p:nvPr/>
          </p:nvSpPr>
          <p:spPr bwMode="auto">
            <a:xfrm>
              <a:off x="3096" y="1962"/>
              <a:ext cx="402" cy="0"/>
            </a:xfrm>
            <a:prstGeom prst="line">
              <a:avLst/>
            </a:prstGeom>
            <a:noFill/>
            <a:ln w="12700">
              <a:solidFill>
                <a:schemeClr val="tx1"/>
              </a:solidFill>
              <a:round/>
              <a:headEnd/>
              <a:tailEnd/>
            </a:ln>
          </p:spPr>
          <p:txBody>
            <a:bodyPr/>
            <a:lstStyle/>
            <a:p>
              <a:endParaRPr lang="en-US"/>
            </a:p>
          </p:txBody>
        </p:sp>
        <p:sp>
          <p:nvSpPr>
            <p:cNvPr id="11353" name="Text Box 112"/>
            <p:cNvSpPr txBox="1">
              <a:spLocks noChangeArrowheads="1"/>
            </p:cNvSpPr>
            <p:nvPr/>
          </p:nvSpPr>
          <p:spPr bwMode="auto">
            <a:xfrm>
              <a:off x="3083" y="1856"/>
              <a:ext cx="169"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54" name="Text Box 129"/>
            <p:cNvSpPr txBox="1">
              <a:spLocks noChangeArrowheads="1"/>
            </p:cNvSpPr>
            <p:nvPr/>
          </p:nvSpPr>
          <p:spPr bwMode="auto">
            <a:xfrm>
              <a:off x="3356" y="1812"/>
              <a:ext cx="164" cy="173"/>
            </a:xfrm>
            <a:prstGeom prst="rect">
              <a:avLst/>
            </a:prstGeom>
            <a:noFill/>
            <a:ln w="9525">
              <a:noFill/>
              <a:miter lim="800000"/>
              <a:headEnd/>
              <a:tailEnd/>
            </a:ln>
          </p:spPr>
          <p:txBody>
            <a:bodyPr>
              <a:spAutoFit/>
            </a:bodyPr>
            <a:lstStyle/>
            <a:p>
              <a:pPr>
                <a:spcBef>
                  <a:spcPct val="50000"/>
                </a:spcBef>
              </a:pPr>
              <a:r>
                <a:rPr lang="en-US" sz="1200"/>
                <a:t>1</a:t>
              </a:r>
            </a:p>
          </p:txBody>
        </p:sp>
      </p:grpSp>
      <p:grpSp>
        <p:nvGrpSpPr>
          <p:cNvPr id="5" name="Group 134"/>
          <p:cNvGrpSpPr>
            <a:grpSpLocks/>
          </p:cNvGrpSpPr>
          <p:nvPr/>
        </p:nvGrpSpPr>
        <p:grpSpPr bwMode="auto">
          <a:xfrm>
            <a:off x="4891088" y="3106738"/>
            <a:ext cx="1593850" cy="1176337"/>
            <a:chOff x="3081" y="1957"/>
            <a:chExt cx="1004" cy="741"/>
          </a:xfrm>
        </p:grpSpPr>
        <p:sp>
          <p:nvSpPr>
            <p:cNvPr id="11342" name="Rectangle 104"/>
            <p:cNvSpPr>
              <a:spLocks noChangeArrowheads="1"/>
            </p:cNvSpPr>
            <p:nvPr/>
          </p:nvSpPr>
          <p:spPr bwMode="auto">
            <a:xfrm>
              <a:off x="3489" y="2421"/>
              <a:ext cx="596" cy="277"/>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343" name="Text Box 105"/>
            <p:cNvSpPr txBox="1">
              <a:spLocks noChangeArrowheads="1"/>
            </p:cNvSpPr>
            <p:nvPr/>
          </p:nvSpPr>
          <p:spPr bwMode="auto">
            <a:xfrm>
              <a:off x="3580" y="2453"/>
              <a:ext cx="446" cy="172"/>
            </a:xfrm>
            <a:prstGeom prst="rect">
              <a:avLst/>
            </a:prstGeom>
            <a:noFill/>
            <a:ln w="9525">
              <a:noFill/>
              <a:miter lim="800000"/>
              <a:headEnd/>
              <a:tailEnd/>
            </a:ln>
          </p:spPr>
          <p:txBody>
            <a:bodyPr>
              <a:spAutoFit/>
            </a:bodyPr>
            <a:lstStyle/>
            <a:p>
              <a:pPr>
                <a:spcBef>
                  <a:spcPct val="50000"/>
                </a:spcBef>
              </a:pPr>
              <a:r>
                <a:rPr lang="en-US" sz="1200" i="0"/>
                <a:t>version</a:t>
              </a:r>
            </a:p>
          </p:txBody>
        </p:sp>
        <p:sp>
          <p:nvSpPr>
            <p:cNvPr id="11344" name="Text Box 111"/>
            <p:cNvSpPr txBox="1">
              <a:spLocks noChangeArrowheads="1"/>
            </p:cNvSpPr>
            <p:nvPr/>
          </p:nvSpPr>
          <p:spPr bwMode="auto">
            <a:xfrm>
              <a:off x="3081" y="1957"/>
              <a:ext cx="168"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45" name="Freeform 125"/>
            <p:cNvSpPr>
              <a:spLocks/>
            </p:cNvSpPr>
            <p:nvPr/>
          </p:nvSpPr>
          <p:spPr bwMode="auto">
            <a:xfrm>
              <a:off x="3106" y="2064"/>
              <a:ext cx="384" cy="504"/>
            </a:xfrm>
            <a:custGeom>
              <a:avLst/>
              <a:gdLst>
                <a:gd name="T0" fmla="*/ 0 w 384"/>
                <a:gd name="T1" fmla="*/ 0 h 504"/>
                <a:gd name="T2" fmla="*/ 201 w 384"/>
                <a:gd name="T3" fmla="*/ 0 h 504"/>
                <a:gd name="T4" fmla="*/ 201 w 384"/>
                <a:gd name="T5" fmla="*/ 504 h 504"/>
                <a:gd name="T6" fmla="*/ 384 w 384"/>
                <a:gd name="T7" fmla="*/ 504 h 504"/>
                <a:gd name="T8" fmla="*/ 0 60000 65536"/>
                <a:gd name="T9" fmla="*/ 0 60000 65536"/>
                <a:gd name="T10" fmla="*/ 0 60000 65536"/>
                <a:gd name="T11" fmla="*/ 0 60000 65536"/>
                <a:gd name="T12" fmla="*/ 0 w 384"/>
                <a:gd name="T13" fmla="*/ 0 h 504"/>
                <a:gd name="T14" fmla="*/ 384 w 384"/>
                <a:gd name="T15" fmla="*/ 504 h 504"/>
              </a:gdLst>
              <a:ahLst/>
              <a:cxnLst>
                <a:cxn ang="T8">
                  <a:pos x="T0" y="T1"/>
                </a:cxn>
                <a:cxn ang="T9">
                  <a:pos x="T2" y="T3"/>
                </a:cxn>
                <a:cxn ang="T10">
                  <a:pos x="T4" y="T5"/>
                </a:cxn>
                <a:cxn ang="T11">
                  <a:pos x="T6" y="T7"/>
                </a:cxn>
              </a:cxnLst>
              <a:rect l="T12" t="T13" r="T14" b="T15"/>
              <a:pathLst>
                <a:path w="384" h="504">
                  <a:moveTo>
                    <a:pt x="0" y="0"/>
                  </a:moveTo>
                  <a:lnTo>
                    <a:pt x="201" y="0"/>
                  </a:lnTo>
                  <a:lnTo>
                    <a:pt x="201" y="504"/>
                  </a:lnTo>
                  <a:lnTo>
                    <a:pt x="384" y="504"/>
                  </a:lnTo>
                </a:path>
              </a:pathLst>
            </a:custGeom>
            <a:noFill/>
            <a:ln w="12700" cmpd="sng">
              <a:solidFill>
                <a:schemeClr val="tx1"/>
              </a:solidFill>
              <a:round/>
              <a:headEnd/>
              <a:tailEnd/>
            </a:ln>
          </p:spPr>
          <p:txBody>
            <a:bodyPr/>
            <a:lstStyle/>
            <a:p>
              <a:endParaRPr lang="en-US"/>
            </a:p>
          </p:txBody>
        </p:sp>
        <p:sp>
          <p:nvSpPr>
            <p:cNvPr id="11346" name="Text Box 130"/>
            <p:cNvSpPr txBox="1">
              <a:spLocks noChangeArrowheads="1"/>
            </p:cNvSpPr>
            <p:nvPr/>
          </p:nvSpPr>
          <p:spPr bwMode="auto">
            <a:xfrm>
              <a:off x="3355" y="2412"/>
              <a:ext cx="164" cy="173"/>
            </a:xfrm>
            <a:prstGeom prst="rect">
              <a:avLst/>
            </a:prstGeom>
            <a:noFill/>
            <a:ln w="9525">
              <a:noFill/>
              <a:miter lim="800000"/>
              <a:headEnd/>
              <a:tailEnd/>
            </a:ln>
          </p:spPr>
          <p:txBody>
            <a:bodyPr>
              <a:spAutoFit/>
            </a:bodyPr>
            <a:lstStyle/>
            <a:p>
              <a:pPr>
                <a:spcBef>
                  <a:spcPct val="50000"/>
                </a:spcBef>
              </a:pPr>
              <a:r>
                <a:rPr lang="en-US" sz="1200"/>
                <a:t>1</a:t>
              </a:r>
            </a:p>
          </p:txBody>
        </p:sp>
      </p:grpSp>
      <p:grpSp>
        <p:nvGrpSpPr>
          <p:cNvPr id="6" name="Group 144"/>
          <p:cNvGrpSpPr>
            <a:grpSpLocks/>
          </p:cNvGrpSpPr>
          <p:nvPr/>
        </p:nvGrpSpPr>
        <p:grpSpPr bwMode="auto">
          <a:xfrm>
            <a:off x="4762500" y="1570038"/>
            <a:ext cx="3833813" cy="1238250"/>
            <a:chOff x="3000" y="989"/>
            <a:chExt cx="2415" cy="780"/>
          </a:xfrm>
        </p:grpSpPr>
        <p:grpSp>
          <p:nvGrpSpPr>
            <p:cNvPr id="11333" name="Group 140"/>
            <p:cNvGrpSpPr>
              <a:grpSpLocks/>
            </p:cNvGrpSpPr>
            <p:nvPr/>
          </p:nvGrpSpPr>
          <p:grpSpPr bwMode="auto">
            <a:xfrm>
              <a:off x="4075" y="1230"/>
              <a:ext cx="735" cy="178"/>
              <a:chOff x="4075" y="1230"/>
              <a:chExt cx="735" cy="178"/>
            </a:xfrm>
          </p:grpSpPr>
          <p:sp>
            <p:nvSpPr>
              <p:cNvPr id="11339" name="Line 113"/>
              <p:cNvSpPr>
                <a:spLocks noChangeShapeType="1"/>
              </p:cNvSpPr>
              <p:nvPr/>
            </p:nvSpPr>
            <p:spPr bwMode="auto">
              <a:xfrm>
                <a:off x="4095" y="1361"/>
                <a:ext cx="685" cy="0"/>
              </a:xfrm>
              <a:prstGeom prst="line">
                <a:avLst/>
              </a:prstGeom>
              <a:noFill/>
              <a:ln w="12700">
                <a:solidFill>
                  <a:schemeClr val="tx1"/>
                </a:solidFill>
                <a:round/>
                <a:headEnd/>
                <a:tailEnd/>
              </a:ln>
            </p:spPr>
            <p:txBody>
              <a:bodyPr/>
              <a:lstStyle/>
              <a:p>
                <a:endParaRPr lang="en-US"/>
              </a:p>
            </p:txBody>
          </p:sp>
          <p:sp>
            <p:nvSpPr>
              <p:cNvPr id="11340" name="Text Box 120"/>
              <p:cNvSpPr txBox="1">
                <a:spLocks noChangeArrowheads="1"/>
              </p:cNvSpPr>
              <p:nvPr/>
            </p:nvSpPr>
            <p:spPr bwMode="auto">
              <a:xfrm>
                <a:off x="4075" y="1230"/>
                <a:ext cx="169"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41" name="Text Box 121"/>
              <p:cNvSpPr txBox="1">
                <a:spLocks noChangeArrowheads="1"/>
              </p:cNvSpPr>
              <p:nvPr/>
            </p:nvSpPr>
            <p:spPr bwMode="auto">
              <a:xfrm>
                <a:off x="4641" y="1235"/>
                <a:ext cx="169" cy="173"/>
              </a:xfrm>
              <a:prstGeom prst="rect">
                <a:avLst/>
              </a:prstGeom>
              <a:noFill/>
              <a:ln w="9525">
                <a:noFill/>
                <a:miter lim="800000"/>
                <a:headEnd/>
                <a:tailEnd/>
              </a:ln>
            </p:spPr>
            <p:txBody>
              <a:bodyPr>
                <a:spAutoFit/>
              </a:bodyPr>
              <a:lstStyle/>
              <a:p>
                <a:pPr>
                  <a:spcBef>
                    <a:spcPct val="50000"/>
                  </a:spcBef>
                </a:pPr>
                <a:r>
                  <a:rPr lang="en-US" sz="1200"/>
                  <a:t>*</a:t>
                </a:r>
              </a:p>
            </p:txBody>
          </p:sp>
        </p:grpSp>
        <p:sp>
          <p:nvSpPr>
            <p:cNvPr id="11334" name="Rectangle 100"/>
            <p:cNvSpPr>
              <a:spLocks noChangeArrowheads="1"/>
            </p:cNvSpPr>
            <p:nvPr/>
          </p:nvSpPr>
          <p:spPr bwMode="auto">
            <a:xfrm>
              <a:off x="4775" y="1238"/>
              <a:ext cx="596" cy="278"/>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1335" name="Text Box 101"/>
            <p:cNvSpPr txBox="1">
              <a:spLocks noChangeArrowheads="1"/>
            </p:cNvSpPr>
            <p:nvPr/>
          </p:nvSpPr>
          <p:spPr bwMode="auto">
            <a:xfrm>
              <a:off x="4801" y="1296"/>
              <a:ext cx="614" cy="173"/>
            </a:xfrm>
            <a:prstGeom prst="rect">
              <a:avLst/>
            </a:prstGeom>
            <a:noFill/>
            <a:ln w="9525">
              <a:noFill/>
              <a:miter lim="800000"/>
              <a:headEnd/>
              <a:tailEnd/>
            </a:ln>
          </p:spPr>
          <p:txBody>
            <a:bodyPr>
              <a:spAutoFit/>
            </a:bodyPr>
            <a:lstStyle/>
            <a:p>
              <a:pPr>
                <a:spcBef>
                  <a:spcPct val="50000"/>
                </a:spcBef>
              </a:pPr>
              <a:r>
                <a:rPr lang="en-US" sz="1200" i="0">
                  <a:latin typeface="Courier" pitchFamily="49" charset="0"/>
                </a:rPr>
                <a:t>OP_MODE</a:t>
              </a:r>
            </a:p>
          </p:txBody>
        </p:sp>
        <p:sp>
          <p:nvSpPr>
            <p:cNvPr id="11336" name="Freeform 135"/>
            <p:cNvSpPr>
              <a:spLocks/>
            </p:cNvSpPr>
            <p:nvPr/>
          </p:nvSpPr>
          <p:spPr bwMode="auto">
            <a:xfrm>
              <a:off x="3005" y="989"/>
              <a:ext cx="2064" cy="744"/>
            </a:xfrm>
            <a:custGeom>
              <a:avLst/>
              <a:gdLst>
                <a:gd name="T0" fmla="*/ 0 w 2064"/>
                <a:gd name="T1" fmla="*/ 744 h 744"/>
                <a:gd name="T2" fmla="*/ 0 w 2064"/>
                <a:gd name="T3" fmla="*/ 0 h 744"/>
                <a:gd name="T4" fmla="*/ 2064 w 2064"/>
                <a:gd name="T5" fmla="*/ 0 h 744"/>
                <a:gd name="T6" fmla="*/ 2064 w 2064"/>
                <a:gd name="T7" fmla="*/ 245 h 744"/>
                <a:gd name="T8" fmla="*/ 0 60000 65536"/>
                <a:gd name="T9" fmla="*/ 0 60000 65536"/>
                <a:gd name="T10" fmla="*/ 0 60000 65536"/>
                <a:gd name="T11" fmla="*/ 0 60000 65536"/>
                <a:gd name="T12" fmla="*/ 0 w 2064"/>
                <a:gd name="T13" fmla="*/ 0 h 744"/>
                <a:gd name="T14" fmla="*/ 2064 w 2064"/>
                <a:gd name="T15" fmla="*/ 744 h 744"/>
              </a:gdLst>
              <a:ahLst/>
              <a:cxnLst>
                <a:cxn ang="T8">
                  <a:pos x="T0" y="T1"/>
                </a:cxn>
                <a:cxn ang="T9">
                  <a:pos x="T2" y="T3"/>
                </a:cxn>
                <a:cxn ang="T10">
                  <a:pos x="T4" y="T5"/>
                </a:cxn>
                <a:cxn ang="T11">
                  <a:pos x="T6" y="T7"/>
                </a:cxn>
              </a:cxnLst>
              <a:rect l="T12" t="T13" r="T14" b="T15"/>
              <a:pathLst>
                <a:path w="2064" h="744">
                  <a:moveTo>
                    <a:pt x="0" y="744"/>
                  </a:moveTo>
                  <a:lnTo>
                    <a:pt x="0" y="0"/>
                  </a:lnTo>
                  <a:lnTo>
                    <a:pt x="2064" y="0"/>
                  </a:lnTo>
                  <a:lnTo>
                    <a:pt x="2064" y="245"/>
                  </a:lnTo>
                </a:path>
              </a:pathLst>
            </a:custGeom>
            <a:noFill/>
            <a:ln w="12700" cmpd="sng">
              <a:solidFill>
                <a:schemeClr val="tx1"/>
              </a:solidFill>
              <a:round/>
              <a:headEnd/>
              <a:tailEnd/>
            </a:ln>
          </p:spPr>
          <p:txBody>
            <a:bodyPr/>
            <a:lstStyle/>
            <a:p>
              <a:endParaRPr lang="en-US"/>
            </a:p>
          </p:txBody>
        </p:sp>
        <p:sp>
          <p:nvSpPr>
            <p:cNvPr id="11337" name="Text Box 136"/>
            <p:cNvSpPr txBox="1">
              <a:spLocks noChangeArrowheads="1"/>
            </p:cNvSpPr>
            <p:nvPr/>
          </p:nvSpPr>
          <p:spPr bwMode="auto">
            <a:xfrm>
              <a:off x="5025" y="1092"/>
              <a:ext cx="169" cy="173"/>
            </a:xfrm>
            <a:prstGeom prst="rect">
              <a:avLst/>
            </a:prstGeom>
            <a:noFill/>
            <a:ln w="9525">
              <a:noFill/>
              <a:miter lim="800000"/>
              <a:headEnd/>
              <a:tailEnd/>
            </a:ln>
          </p:spPr>
          <p:txBody>
            <a:bodyPr>
              <a:spAutoFit/>
            </a:bodyPr>
            <a:lstStyle/>
            <a:p>
              <a:pPr>
                <a:spcBef>
                  <a:spcPct val="50000"/>
                </a:spcBef>
              </a:pPr>
              <a:r>
                <a:rPr lang="en-US" sz="1200"/>
                <a:t>1</a:t>
              </a:r>
            </a:p>
          </p:txBody>
        </p:sp>
        <p:sp>
          <p:nvSpPr>
            <p:cNvPr id="11338" name="Text Box 137"/>
            <p:cNvSpPr txBox="1">
              <a:spLocks noChangeArrowheads="1"/>
            </p:cNvSpPr>
            <p:nvPr/>
          </p:nvSpPr>
          <p:spPr bwMode="auto">
            <a:xfrm>
              <a:off x="3000" y="1596"/>
              <a:ext cx="164" cy="173"/>
            </a:xfrm>
            <a:prstGeom prst="rect">
              <a:avLst/>
            </a:prstGeom>
            <a:noFill/>
            <a:ln w="9525">
              <a:noFill/>
              <a:miter lim="800000"/>
              <a:headEnd/>
              <a:tailEnd/>
            </a:ln>
          </p:spPr>
          <p:txBody>
            <a:bodyPr>
              <a:spAutoFit/>
            </a:bodyPr>
            <a:lstStyle/>
            <a:p>
              <a:pPr>
                <a:spcBef>
                  <a:spcPct val="50000"/>
                </a:spcBef>
              </a:pPr>
              <a:r>
                <a:rPr lang="en-US" sz="1200"/>
                <a:t>*</a:t>
              </a:r>
            </a:p>
          </p:txBody>
        </p:sp>
      </p:grpSp>
      <p:grpSp>
        <p:nvGrpSpPr>
          <p:cNvPr id="8" name="Group 165"/>
          <p:cNvGrpSpPr>
            <a:grpSpLocks/>
          </p:cNvGrpSpPr>
          <p:nvPr/>
        </p:nvGrpSpPr>
        <p:grpSpPr bwMode="auto">
          <a:xfrm>
            <a:off x="1866900" y="2295525"/>
            <a:ext cx="5165725" cy="3556000"/>
            <a:chOff x="1176" y="1446"/>
            <a:chExt cx="3254" cy="2240"/>
          </a:xfrm>
        </p:grpSpPr>
        <p:sp>
          <p:nvSpPr>
            <p:cNvPr id="11330" name="Freeform 154"/>
            <p:cNvSpPr>
              <a:spLocks/>
            </p:cNvSpPr>
            <p:nvPr/>
          </p:nvSpPr>
          <p:spPr bwMode="auto">
            <a:xfrm>
              <a:off x="1195" y="1464"/>
              <a:ext cx="3235" cy="2222"/>
            </a:xfrm>
            <a:custGeom>
              <a:avLst/>
              <a:gdLst>
                <a:gd name="T0" fmla="*/ 0 w 3235"/>
                <a:gd name="T1" fmla="*/ 1325 h 2222"/>
                <a:gd name="T2" fmla="*/ 154 w 3235"/>
                <a:gd name="T3" fmla="*/ 1325 h 2222"/>
                <a:gd name="T4" fmla="*/ 154 w 3235"/>
                <a:gd name="T5" fmla="*/ 2218 h 2222"/>
                <a:gd name="T6" fmla="*/ 3235 w 3235"/>
                <a:gd name="T7" fmla="*/ 2222 h 2222"/>
                <a:gd name="T8" fmla="*/ 3235 w 3235"/>
                <a:gd name="T9" fmla="*/ 0 h 2222"/>
                <a:gd name="T10" fmla="*/ 2899 w 3235"/>
                <a:gd name="T11" fmla="*/ 0 h 2222"/>
                <a:gd name="T12" fmla="*/ 0 60000 65536"/>
                <a:gd name="T13" fmla="*/ 0 60000 65536"/>
                <a:gd name="T14" fmla="*/ 0 60000 65536"/>
                <a:gd name="T15" fmla="*/ 0 60000 65536"/>
                <a:gd name="T16" fmla="*/ 0 60000 65536"/>
                <a:gd name="T17" fmla="*/ 0 60000 65536"/>
                <a:gd name="T18" fmla="*/ 0 w 3235"/>
                <a:gd name="T19" fmla="*/ 0 h 2222"/>
                <a:gd name="T20" fmla="*/ 3235 w 3235"/>
                <a:gd name="T21" fmla="*/ 2222 h 2222"/>
              </a:gdLst>
              <a:ahLst/>
              <a:cxnLst>
                <a:cxn ang="T12">
                  <a:pos x="T0" y="T1"/>
                </a:cxn>
                <a:cxn ang="T13">
                  <a:pos x="T2" y="T3"/>
                </a:cxn>
                <a:cxn ang="T14">
                  <a:pos x="T4" y="T5"/>
                </a:cxn>
                <a:cxn ang="T15">
                  <a:pos x="T6" y="T7"/>
                </a:cxn>
                <a:cxn ang="T16">
                  <a:pos x="T8" y="T9"/>
                </a:cxn>
                <a:cxn ang="T17">
                  <a:pos x="T10" y="T11"/>
                </a:cxn>
              </a:cxnLst>
              <a:rect l="T18" t="T19" r="T20" b="T21"/>
              <a:pathLst>
                <a:path w="3235" h="2222">
                  <a:moveTo>
                    <a:pt x="0" y="1325"/>
                  </a:moveTo>
                  <a:lnTo>
                    <a:pt x="154" y="1325"/>
                  </a:lnTo>
                  <a:lnTo>
                    <a:pt x="154" y="2218"/>
                  </a:lnTo>
                  <a:lnTo>
                    <a:pt x="3235" y="2222"/>
                  </a:lnTo>
                  <a:lnTo>
                    <a:pt x="3235" y="0"/>
                  </a:lnTo>
                  <a:lnTo>
                    <a:pt x="2899" y="0"/>
                  </a:lnTo>
                </a:path>
              </a:pathLst>
            </a:custGeom>
            <a:noFill/>
            <a:ln w="12700" cmpd="sng">
              <a:solidFill>
                <a:schemeClr val="tx1"/>
              </a:solidFill>
              <a:round/>
              <a:headEnd/>
              <a:tailEnd/>
            </a:ln>
          </p:spPr>
          <p:txBody>
            <a:bodyPr/>
            <a:lstStyle/>
            <a:p>
              <a:endParaRPr lang="en-US"/>
            </a:p>
          </p:txBody>
        </p:sp>
        <p:sp>
          <p:nvSpPr>
            <p:cNvPr id="11331" name="Text Box 155"/>
            <p:cNvSpPr txBox="1">
              <a:spLocks noChangeArrowheads="1"/>
            </p:cNvSpPr>
            <p:nvPr/>
          </p:nvSpPr>
          <p:spPr bwMode="auto">
            <a:xfrm>
              <a:off x="1176" y="2679"/>
              <a:ext cx="154"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32" name="Text Box 156"/>
            <p:cNvSpPr txBox="1">
              <a:spLocks noChangeArrowheads="1"/>
            </p:cNvSpPr>
            <p:nvPr/>
          </p:nvSpPr>
          <p:spPr bwMode="auto">
            <a:xfrm>
              <a:off x="4066" y="1446"/>
              <a:ext cx="154" cy="173"/>
            </a:xfrm>
            <a:prstGeom prst="rect">
              <a:avLst/>
            </a:prstGeom>
            <a:noFill/>
            <a:ln w="9525">
              <a:noFill/>
              <a:miter lim="800000"/>
              <a:headEnd/>
              <a:tailEnd/>
            </a:ln>
          </p:spPr>
          <p:txBody>
            <a:bodyPr>
              <a:spAutoFit/>
            </a:bodyPr>
            <a:lstStyle/>
            <a:p>
              <a:pPr>
                <a:spcBef>
                  <a:spcPct val="50000"/>
                </a:spcBef>
              </a:pPr>
              <a:r>
                <a:rPr lang="en-US" sz="1200"/>
                <a:t>1</a:t>
              </a:r>
            </a:p>
          </p:txBody>
        </p:sp>
      </p:grpSp>
      <p:grpSp>
        <p:nvGrpSpPr>
          <p:cNvPr id="9" name="Group 247"/>
          <p:cNvGrpSpPr>
            <a:grpSpLocks/>
          </p:cNvGrpSpPr>
          <p:nvPr/>
        </p:nvGrpSpPr>
        <p:grpSpPr bwMode="auto">
          <a:xfrm>
            <a:off x="1890713" y="2370138"/>
            <a:ext cx="6300787" cy="3995737"/>
            <a:chOff x="1191" y="1493"/>
            <a:chExt cx="3969" cy="2517"/>
          </a:xfrm>
        </p:grpSpPr>
        <p:sp>
          <p:nvSpPr>
            <p:cNvPr id="11327" name="Freeform 158"/>
            <p:cNvSpPr>
              <a:spLocks/>
            </p:cNvSpPr>
            <p:nvPr/>
          </p:nvSpPr>
          <p:spPr bwMode="auto">
            <a:xfrm>
              <a:off x="1200" y="1517"/>
              <a:ext cx="3931" cy="2457"/>
            </a:xfrm>
            <a:custGeom>
              <a:avLst/>
              <a:gdLst>
                <a:gd name="T0" fmla="*/ 0 w 3931"/>
                <a:gd name="T1" fmla="*/ 2453 h 2457"/>
                <a:gd name="T2" fmla="*/ 3931 w 3931"/>
                <a:gd name="T3" fmla="*/ 2457 h 2457"/>
                <a:gd name="T4" fmla="*/ 3931 w 3931"/>
                <a:gd name="T5" fmla="*/ 0 h 2457"/>
                <a:gd name="T6" fmla="*/ 0 60000 65536"/>
                <a:gd name="T7" fmla="*/ 0 60000 65536"/>
                <a:gd name="T8" fmla="*/ 0 60000 65536"/>
                <a:gd name="T9" fmla="*/ 0 w 3931"/>
                <a:gd name="T10" fmla="*/ 0 h 2457"/>
                <a:gd name="T11" fmla="*/ 3931 w 3931"/>
                <a:gd name="T12" fmla="*/ 2457 h 2457"/>
              </a:gdLst>
              <a:ahLst/>
              <a:cxnLst>
                <a:cxn ang="T6">
                  <a:pos x="T0" y="T1"/>
                </a:cxn>
                <a:cxn ang="T7">
                  <a:pos x="T2" y="T3"/>
                </a:cxn>
                <a:cxn ang="T8">
                  <a:pos x="T4" y="T5"/>
                </a:cxn>
              </a:cxnLst>
              <a:rect l="T9" t="T10" r="T11" b="T12"/>
              <a:pathLst>
                <a:path w="3931" h="2457">
                  <a:moveTo>
                    <a:pt x="0" y="2453"/>
                  </a:moveTo>
                  <a:lnTo>
                    <a:pt x="3931" y="2457"/>
                  </a:lnTo>
                  <a:lnTo>
                    <a:pt x="3931" y="0"/>
                  </a:lnTo>
                </a:path>
              </a:pathLst>
            </a:custGeom>
            <a:noFill/>
            <a:ln w="12700" cmpd="sng">
              <a:solidFill>
                <a:schemeClr val="tx1"/>
              </a:solidFill>
              <a:round/>
              <a:headEnd/>
              <a:tailEnd/>
            </a:ln>
          </p:spPr>
          <p:txBody>
            <a:bodyPr/>
            <a:lstStyle/>
            <a:p>
              <a:endParaRPr lang="en-US"/>
            </a:p>
          </p:txBody>
        </p:sp>
        <p:sp>
          <p:nvSpPr>
            <p:cNvPr id="11328" name="Text Box 160"/>
            <p:cNvSpPr txBox="1">
              <a:spLocks noChangeArrowheads="1"/>
            </p:cNvSpPr>
            <p:nvPr/>
          </p:nvSpPr>
          <p:spPr bwMode="auto">
            <a:xfrm>
              <a:off x="5006" y="1493"/>
              <a:ext cx="154" cy="173"/>
            </a:xfrm>
            <a:prstGeom prst="rect">
              <a:avLst/>
            </a:prstGeom>
            <a:noFill/>
            <a:ln w="9525">
              <a:noFill/>
              <a:miter lim="800000"/>
              <a:headEnd/>
              <a:tailEnd/>
            </a:ln>
          </p:spPr>
          <p:txBody>
            <a:bodyPr>
              <a:spAutoFit/>
            </a:bodyPr>
            <a:lstStyle/>
            <a:p>
              <a:pPr>
                <a:spcBef>
                  <a:spcPct val="50000"/>
                </a:spcBef>
              </a:pPr>
              <a:r>
                <a:rPr lang="en-US" sz="1200"/>
                <a:t>1</a:t>
              </a:r>
            </a:p>
          </p:txBody>
        </p:sp>
        <p:sp>
          <p:nvSpPr>
            <p:cNvPr id="11329" name="Text Box 162"/>
            <p:cNvSpPr txBox="1">
              <a:spLocks noChangeArrowheads="1"/>
            </p:cNvSpPr>
            <p:nvPr/>
          </p:nvSpPr>
          <p:spPr bwMode="auto">
            <a:xfrm>
              <a:off x="1191" y="3837"/>
              <a:ext cx="154" cy="173"/>
            </a:xfrm>
            <a:prstGeom prst="rect">
              <a:avLst/>
            </a:prstGeom>
            <a:noFill/>
            <a:ln w="9525">
              <a:noFill/>
              <a:miter lim="800000"/>
              <a:headEnd/>
              <a:tailEnd/>
            </a:ln>
          </p:spPr>
          <p:txBody>
            <a:bodyPr>
              <a:spAutoFit/>
            </a:bodyPr>
            <a:lstStyle/>
            <a:p>
              <a:pPr>
                <a:spcBef>
                  <a:spcPct val="50000"/>
                </a:spcBef>
              </a:pPr>
              <a:r>
                <a:rPr lang="en-US" sz="1200"/>
                <a:t>*</a:t>
              </a:r>
            </a:p>
          </p:txBody>
        </p:sp>
      </p:grpSp>
      <p:grpSp>
        <p:nvGrpSpPr>
          <p:cNvPr id="10" name="Group 170"/>
          <p:cNvGrpSpPr>
            <a:grpSpLocks/>
          </p:cNvGrpSpPr>
          <p:nvPr/>
        </p:nvGrpSpPr>
        <p:grpSpPr bwMode="auto">
          <a:xfrm>
            <a:off x="1874838" y="3059113"/>
            <a:ext cx="4975225" cy="2646362"/>
            <a:chOff x="1181" y="1927"/>
            <a:chExt cx="3134" cy="1667"/>
          </a:xfrm>
        </p:grpSpPr>
        <p:sp>
          <p:nvSpPr>
            <p:cNvPr id="11324" name="Freeform 167"/>
            <p:cNvSpPr>
              <a:spLocks/>
            </p:cNvSpPr>
            <p:nvPr/>
          </p:nvSpPr>
          <p:spPr bwMode="auto">
            <a:xfrm>
              <a:off x="1205" y="2063"/>
              <a:ext cx="3110" cy="1531"/>
            </a:xfrm>
            <a:custGeom>
              <a:avLst/>
              <a:gdLst>
                <a:gd name="T0" fmla="*/ 0 w 3110"/>
                <a:gd name="T1" fmla="*/ 629 h 1531"/>
                <a:gd name="T2" fmla="*/ 235 w 3110"/>
                <a:gd name="T3" fmla="*/ 629 h 1531"/>
                <a:gd name="T4" fmla="*/ 235 w 3110"/>
                <a:gd name="T5" fmla="*/ 1531 h 1531"/>
                <a:gd name="T6" fmla="*/ 3110 w 3110"/>
                <a:gd name="T7" fmla="*/ 1531 h 1531"/>
                <a:gd name="T8" fmla="*/ 3110 w 3110"/>
                <a:gd name="T9" fmla="*/ 0 h 1531"/>
                <a:gd name="T10" fmla="*/ 2894 w 3110"/>
                <a:gd name="T11" fmla="*/ 0 h 1531"/>
                <a:gd name="T12" fmla="*/ 0 60000 65536"/>
                <a:gd name="T13" fmla="*/ 0 60000 65536"/>
                <a:gd name="T14" fmla="*/ 0 60000 65536"/>
                <a:gd name="T15" fmla="*/ 0 60000 65536"/>
                <a:gd name="T16" fmla="*/ 0 60000 65536"/>
                <a:gd name="T17" fmla="*/ 0 60000 65536"/>
                <a:gd name="T18" fmla="*/ 0 w 3110"/>
                <a:gd name="T19" fmla="*/ 0 h 1531"/>
                <a:gd name="T20" fmla="*/ 3110 w 3110"/>
                <a:gd name="T21" fmla="*/ 1531 h 1531"/>
              </a:gdLst>
              <a:ahLst/>
              <a:cxnLst>
                <a:cxn ang="T12">
                  <a:pos x="T0" y="T1"/>
                </a:cxn>
                <a:cxn ang="T13">
                  <a:pos x="T2" y="T3"/>
                </a:cxn>
                <a:cxn ang="T14">
                  <a:pos x="T4" y="T5"/>
                </a:cxn>
                <a:cxn ang="T15">
                  <a:pos x="T6" y="T7"/>
                </a:cxn>
                <a:cxn ang="T16">
                  <a:pos x="T8" y="T9"/>
                </a:cxn>
                <a:cxn ang="T17">
                  <a:pos x="T10" y="T11"/>
                </a:cxn>
              </a:cxnLst>
              <a:rect l="T18" t="T19" r="T20" b="T21"/>
              <a:pathLst>
                <a:path w="3110" h="1531">
                  <a:moveTo>
                    <a:pt x="0" y="629"/>
                  </a:moveTo>
                  <a:lnTo>
                    <a:pt x="235" y="629"/>
                  </a:lnTo>
                  <a:lnTo>
                    <a:pt x="235" y="1531"/>
                  </a:lnTo>
                  <a:lnTo>
                    <a:pt x="3110" y="1531"/>
                  </a:lnTo>
                  <a:lnTo>
                    <a:pt x="3110" y="0"/>
                  </a:lnTo>
                  <a:lnTo>
                    <a:pt x="2894" y="0"/>
                  </a:lnTo>
                </a:path>
              </a:pathLst>
            </a:custGeom>
            <a:noFill/>
            <a:ln w="12700" cmpd="sng">
              <a:solidFill>
                <a:schemeClr val="tx1"/>
              </a:solidFill>
              <a:round/>
              <a:headEnd/>
              <a:tailEnd/>
            </a:ln>
          </p:spPr>
          <p:txBody>
            <a:bodyPr/>
            <a:lstStyle/>
            <a:p>
              <a:endParaRPr lang="en-US"/>
            </a:p>
          </p:txBody>
        </p:sp>
        <p:sp>
          <p:nvSpPr>
            <p:cNvPr id="11325" name="Text Box 168"/>
            <p:cNvSpPr txBox="1">
              <a:spLocks noChangeArrowheads="1"/>
            </p:cNvSpPr>
            <p:nvPr/>
          </p:nvSpPr>
          <p:spPr bwMode="auto">
            <a:xfrm>
              <a:off x="1181" y="2584"/>
              <a:ext cx="154" cy="173"/>
            </a:xfrm>
            <a:prstGeom prst="rect">
              <a:avLst/>
            </a:prstGeom>
            <a:noFill/>
            <a:ln w="9525">
              <a:noFill/>
              <a:miter lim="800000"/>
              <a:headEnd/>
              <a:tailEnd/>
            </a:ln>
          </p:spPr>
          <p:txBody>
            <a:bodyPr>
              <a:spAutoFit/>
            </a:bodyPr>
            <a:lstStyle/>
            <a:p>
              <a:pPr>
                <a:spcBef>
                  <a:spcPct val="50000"/>
                </a:spcBef>
              </a:pPr>
              <a:r>
                <a:rPr lang="en-US" sz="1200"/>
                <a:t>*</a:t>
              </a:r>
            </a:p>
          </p:txBody>
        </p:sp>
        <p:sp>
          <p:nvSpPr>
            <p:cNvPr id="11326" name="Text Box 169"/>
            <p:cNvSpPr txBox="1">
              <a:spLocks noChangeArrowheads="1"/>
            </p:cNvSpPr>
            <p:nvPr/>
          </p:nvSpPr>
          <p:spPr bwMode="auto">
            <a:xfrm>
              <a:off x="4060" y="1927"/>
              <a:ext cx="154" cy="173"/>
            </a:xfrm>
            <a:prstGeom prst="rect">
              <a:avLst/>
            </a:prstGeom>
            <a:noFill/>
            <a:ln w="9525">
              <a:noFill/>
              <a:miter lim="800000"/>
              <a:headEnd/>
              <a:tailEnd/>
            </a:ln>
          </p:spPr>
          <p:txBody>
            <a:bodyPr>
              <a:spAutoFit/>
            </a:bodyPr>
            <a:lstStyle/>
            <a:p>
              <a:pPr>
                <a:spcBef>
                  <a:spcPct val="50000"/>
                </a:spcBef>
              </a:pPr>
              <a:r>
                <a:rPr lang="en-US" sz="1200"/>
                <a:t>*</a:t>
              </a:r>
            </a:p>
          </p:txBody>
        </p:sp>
      </p:grpSp>
      <p:grpSp>
        <p:nvGrpSpPr>
          <p:cNvPr id="11275" name="Group 171"/>
          <p:cNvGrpSpPr>
            <a:grpSpLocks/>
          </p:cNvGrpSpPr>
          <p:nvPr/>
        </p:nvGrpSpPr>
        <p:grpSpPr bwMode="auto">
          <a:xfrm>
            <a:off x="762000" y="1530350"/>
            <a:ext cx="4211638" cy="4845050"/>
            <a:chOff x="1002" y="877"/>
            <a:chExt cx="3696" cy="3225"/>
          </a:xfrm>
        </p:grpSpPr>
        <p:grpSp>
          <p:nvGrpSpPr>
            <p:cNvPr id="11277" name="Group 172"/>
            <p:cNvGrpSpPr>
              <a:grpSpLocks/>
            </p:cNvGrpSpPr>
            <p:nvPr/>
          </p:nvGrpSpPr>
          <p:grpSpPr bwMode="auto">
            <a:xfrm>
              <a:off x="1002" y="877"/>
              <a:ext cx="1008" cy="480"/>
              <a:chOff x="998" y="1176"/>
              <a:chExt cx="1008" cy="480"/>
            </a:xfrm>
          </p:grpSpPr>
          <p:sp>
            <p:nvSpPr>
              <p:cNvPr id="11322" name="Rectangle 173"/>
              <p:cNvSpPr>
                <a:spLocks noChangeArrowheads="1"/>
              </p:cNvSpPr>
              <p:nvPr/>
            </p:nvSpPr>
            <p:spPr bwMode="auto">
              <a:xfrm>
                <a:off x="998" y="1176"/>
                <a:ext cx="1008" cy="480"/>
              </a:xfrm>
              <a:prstGeom prst="rect">
                <a:avLst/>
              </a:prstGeom>
              <a:solidFill>
                <a:schemeClr val="bg1"/>
              </a:solidFill>
              <a:ln w="12700">
                <a:solidFill>
                  <a:schemeClr val="tx1"/>
                </a:solidFill>
                <a:miter lim="800000"/>
                <a:headEnd/>
                <a:tailEnd/>
              </a:ln>
            </p:spPr>
            <p:txBody>
              <a:bodyPr wrap="none" anchor="ctr"/>
              <a:lstStyle/>
              <a:p>
                <a:pPr algn="ctr"/>
                <a:r>
                  <a:rPr lang="en-US" sz="1200" i="0"/>
                  <a:t>Category</a:t>
                </a:r>
              </a:p>
              <a:p>
                <a:pPr algn="ctr"/>
                <a:endParaRPr lang="en-US" sz="1200">
                  <a:latin typeface="Courier" pitchFamily="49" charset="0"/>
                </a:endParaRPr>
              </a:p>
              <a:p>
                <a:pPr algn="ctr"/>
                <a:r>
                  <a:rPr lang="en-US" sz="1200" i="0">
                    <a:latin typeface="Courier" pitchFamily="49" charset="0"/>
                  </a:rPr>
                  <a:t>Name: string</a:t>
                </a:r>
              </a:p>
            </p:txBody>
          </p:sp>
          <p:sp>
            <p:nvSpPr>
              <p:cNvPr id="11323" name="Line 174"/>
              <p:cNvSpPr>
                <a:spLocks noChangeShapeType="1"/>
              </p:cNvSpPr>
              <p:nvPr/>
            </p:nvSpPr>
            <p:spPr bwMode="auto">
              <a:xfrm>
                <a:off x="998" y="1406"/>
                <a:ext cx="1004" cy="0"/>
              </a:xfrm>
              <a:prstGeom prst="line">
                <a:avLst/>
              </a:prstGeom>
              <a:noFill/>
              <a:ln w="12700">
                <a:solidFill>
                  <a:schemeClr val="tx1"/>
                </a:solidFill>
                <a:round/>
                <a:headEnd/>
                <a:tailEnd/>
              </a:ln>
            </p:spPr>
            <p:txBody>
              <a:bodyPr/>
              <a:lstStyle/>
              <a:p>
                <a:endParaRPr lang="en-US"/>
              </a:p>
            </p:txBody>
          </p:sp>
        </p:grpSp>
        <p:grpSp>
          <p:nvGrpSpPr>
            <p:cNvPr id="11278" name="Group 175"/>
            <p:cNvGrpSpPr>
              <a:grpSpLocks/>
            </p:cNvGrpSpPr>
            <p:nvPr/>
          </p:nvGrpSpPr>
          <p:grpSpPr bwMode="auto">
            <a:xfrm>
              <a:off x="2490" y="2173"/>
              <a:ext cx="1008" cy="1430"/>
              <a:chOff x="2486" y="2472"/>
              <a:chExt cx="1008" cy="1430"/>
            </a:xfrm>
          </p:grpSpPr>
          <p:cxnSp>
            <p:nvCxnSpPr>
              <p:cNvPr id="11317" name="AutoShape 176"/>
              <p:cNvCxnSpPr>
                <a:cxnSpLocks noChangeShapeType="1"/>
                <a:stCxn id="11315" idx="2"/>
                <a:endCxn id="11320" idx="0"/>
              </p:cNvCxnSpPr>
              <p:nvPr/>
            </p:nvCxnSpPr>
            <p:spPr bwMode="auto">
              <a:xfrm rot="5400000">
                <a:off x="2846" y="2616"/>
                <a:ext cx="288" cy="0"/>
              </a:xfrm>
              <a:prstGeom prst="straightConnector1">
                <a:avLst/>
              </a:prstGeom>
              <a:noFill/>
              <a:ln w="12700">
                <a:solidFill>
                  <a:schemeClr val="tx1"/>
                </a:solidFill>
                <a:round/>
                <a:headEnd/>
                <a:tailEnd/>
              </a:ln>
            </p:spPr>
          </p:cxnSp>
          <p:sp>
            <p:nvSpPr>
              <p:cNvPr id="11318" name="Text Box 177"/>
              <p:cNvSpPr txBox="1">
                <a:spLocks noChangeArrowheads="1"/>
              </p:cNvSpPr>
              <p:nvPr/>
            </p:nvSpPr>
            <p:spPr bwMode="auto">
              <a:xfrm>
                <a:off x="2945" y="2620"/>
                <a:ext cx="252" cy="264"/>
              </a:xfrm>
              <a:prstGeom prst="rect">
                <a:avLst/>
              </a:prstGeom>
              <a:noFill/>
              <a:ln w="9525">
                <a:noFill/>
                <a:miter lim="800000"/>
                <a:headEnd/>
                <a:tailEnd/>
              </a:ln>
            </p:spPr>
            <p:txBody>
              <a:bodyPr>
                <a:spAutoFit/>
              </a:bodyPr>
              <a:lstStyle/>
              <a:p>
                <a:pPr>
                  <a:spcBef>
                    <a:spcPct val="50000"/>
                  </a:spcBef>
                </a:pPr>
                <a:r>
                  <a:rPr lang="en-US"/>
                  <a:t>*</a:t>
                </a:r>
              </a:p>
            </p:txBody>
          </p:sp>
          <p:grpSp>
            <p:nvGrpSpPr>
              <p:cNvPr id="11319" name="Group 178"/>
              <p:cNvGrpSpPr>
                <a:grpSpLocks/>
              </p:cNvGrpSpPr>
              <p:nvPr/>
            </p:nvGrpSpPr>
            <p:grpSpPr bwMode="auto">
              <a:xfrm>
                <a:off x="2486" y="2760"/>
                <a:ext cx="1008" cy="1142"/>
                <a:chOff x="2486" y="2760"/>
                <a:chExt cx="1008" cy="1142"/>
              </a:xfrm>
            </p:grpSpPr>
            <p:sp>
              <p:nvSpPr>
                <p:cNvPr id="11320" name="Rectangle 179"/>
                <p:cNvSpPr>
                  <a:spLocks noChangeArrowheads="1"/>
                </p:cNvSpPr>
                <p:nvPr/>
              </p:nvSpPr>
              <p:spPr bwMode="auto">
                <a:xfrm>
                  <a:off x="2486" y="2760"/>
                  <a:ext cx="1008" cy="1142"/>
                </a:xfrm>
                <a:prstGeom prst="rect">
                  <a:avLst/>
                </a:prstGeom>
                <a:solidFill>
                  <a:schemeClr val="bg1"/>
                </a:solidFill>
                <a:ln w="12700">
                  <a:solidFill>
                    <a:schemeClr val="tx1"/>
                  </a:solidFill>
                  <a:miter lim="800000"/>
                  <a:headEnd/>
                  <a:tailEnd/>
                </a:ln>
              </p:spPr>
              <p:txBody>
                <a:bodyPr wrap="none" anchor="ctr"/>
                <a:lstStyle/>
                <a:p>
                  <a:pPr algn="ctr"/>
                  <a:r>
                    <a:rPr lang="en-US" sz="1200" i="0"/>
                    <a:t>Wakefield </a:t>
                  </a:r>
                </a:p>
                <a:p>
                  <a:pPr algn="ctr"/>
                  <a:r>
                    <a:rPr lang="en-US" sz="1200" i="0"/>
                    <a:t>Record</a:t>
                  </a:r>
                </a:p>
                <a:p>
                  <a:pPr algn="ctr"/>
                  <a:endParaRPr lang="en-US" sz="1200"/>
                </a:p>
                <a:p>
                  <a:pPr algn="ctr"/>
                  <a:r>
                    <a:rPr lang="en-US" sz="1200" i="0">
                      <a:latin typeface="Courier" pitchFamily="49" charset="0"/>
                    </a:rPr>
                    <a:t>Coordinate</a:t>
                  </a:r>
                </a:p>
                <a:p>
                  <a:pPr algn="ctr"/>
                  <a:r>
                    <a:rPr lang="en-US" sz="1200" i="0">
                      <a:latin typeface="Courier" pitchFamily="49" charset="0"/>
                    </a:rPr>
                    <a:t>S: double</a:t>
                  </a:r>
                </a:p>
                <a:p>
                  <a:pPr algn="ctr"/>
                  <a:r>
                    <a:rPr lang="en-US" sz="1200" i="0">
                      <a:latin typeface="Courier" pitchFamily="49" charset="0"/>
                    </a:rPr>
                    <a:t>W: double</a:t>
                  </a:r>
                  <a:endParaRPr lang="en-US" sz="1200">
                    <a:latin typeface="Courier" pitchFamily="49" charset="0"/>
                  </a:endParaRPr>
                </a:p>
                <a:p>
                  <a:pPr algn="ctr"/>
                  <a:endParaRPr lang="en-US"/>
                </a:p>
              </p:txBody>
            </p:sp>
            <p:sp>
              <p:nvSpPr>
                <p:cNvPr id="11321" name="Line 180"/>
                <p:cNvSpPr>
                  <a:spLocks noChangeShapeType="1"/>
                </p:cNvSpPr>
                <p:nvPr/>
              </p:nvSpPr>
              <p:spPr bwMode="auto">
                <a:xfrm>
                  <a:off x="2486" y="3202"/>
                  <a:ext cx="1004" cy="0"/>
                </a:xfrm>
                <a:prstGeom prst="line">
                  <a:avLst/>
                </a:prstGeom>
                <a:noFill/>
                <a:ln w="12700">
                  <a:solidFill>
                    <a:schemeClr val="tx1"/>
                  </a:solidFill>
                  <a:round/>
                  <a:headEnd/>
                  <a:tailEnd/>
                </a:ln>
              </p:spPr>
              <p:txBody>
                <a:bodyPr/>
                <a:lstStyle/>
                <a:p>
                  <a:endParaRPr lang="en-US"/>
                </a:p>
              </p:txBody>
            </p:sp>
          </p:grpSp>
        </p:grpSp>
        <p:grpSp>
          <p:nvGrpSpPr>
            <p:cNvPr id="11279" name="Group 181"/>
            <p:cNvGrpSpPr>
              <a:grpSpLocks/>
            </p:cNvGrpSpPr>
            <p:nvPr/>
          </p:nvGrpSpPr>
          <p:grpSpPr bwMode="auto">
            <a:xfrm>
              <a:off x="2010" y="1549"/>
              <a:ext cx="1488" cy="624"/>
              <a:chOff x="2006" y="1848"/>
              <a:chExt cx="1488" cy="624"/>
            </a:xfrm>
          </p:grpSpPr>
          <p:cxnSp>
            <p:nvCxnSpPr>
              <p:cNvPr id="11312" name="AutoShape 182"/>
              <p:cNvCxnSpPr>
                <a:cxnSpLocks noChangeShapeType="1"/>
                <a:stCxn id="11289" idx="3"/>
                <a:endCxn id="11315" idx="0"/>
              </p:cNvCxnSpPr>
              <p:nvPr/>
            </p:nvCxnSpPr>
            <p:spPr bwMode="auto">
              <a:xfrm flipV="1">
                <a:off x="2006" y="1992"/>
                <a:ext cx="984" cy="243"/>
              </a:xfrm>
              <a:prstGeom prst="bentConnector4">
                <a:avLst>
                  <a:gd name="adj1" fmla="val 24389"/>
                  <a:gd name="adj2" fmla="val 159259"/>
                </a:avLst>
              </a:prstGeom>
              <a:noFill/>
              <a:ln w="12700">
                <a:solidFill>
                  <a:schemeClr val="tx1"/>
                </a:solidFill>
                <a:miter lim="800000"/>
                <a:headEnd/>
                <a:tailEnd/>
              </a:ln>
            </p:spPr>
          </p:cxnSp>
          <p:grpSp>
            <p:nvGrpSpPr>
              <p:cNvPr id="11313" name="Group 183"/>
              <p:cNvGrpSpPr>
                <a:grpSpLocks/>
              </p:cNvGrpSpPr>
              <p:nvPr/>
            </p:nvGrpSpPr>
            <p:grpSpPr bwMode="auto">
              <a:xfrm>
                <a:off x="2486" y="1992"/>
                <a:ext cx="1008" cy="480"/>
                <a:chOff x="2486" y="1992"/>
                <a:chExt cx="1008" cy="480"/>
              </a:xfrm>
            </p:grpSpPr>
            <p:sp>
              <p:nvSpPr>
                <p:cNvPr id="11315" name="Rectangle 184"/>
                <p:cNvSpPr>
                  <a:spLocks noChangeArrowheads="1"/>
                </p:cNvSpPr>
                <p:nvPr/>
              </p:nvSpPr>
              <p:spPr bwMode="auto">
                <a:xfrm>
                  <a:off x="2486" y="1992"/>
                  <a:ext cx="1008" cy="480"/>
                </a:xfrm>
                <a:prstGeom prst="rect">
                  <a:avLst/>
                </a:prstGeom>
                <a:solidFill>
                  <a:schemeClr val="bg1"/>
                </a:solidFill>
                <a:ln w="12700">
                  <a:solidFill>
                    <a:schemeClr val="tx1"/>
                  </a:solidFill>
                  <a:miter lim="800000"/>
                  <a:headEnd/>
                  <a:tailEnd/>
                </a:ln>
              </p:spPr>
              <p:txBody>
                <a:bodyPr wrap="none" anchor="ctr"/>
                <a:lstStyle/>
                <a:p>
                  <a:pPr algn="ctr"/>
                  <a:r>
                    <a:rPr lang="en-US" sz="1200" i="0"/>
                    <a:t>Wakefield</a:t>
                  </a:r>
                </a:p>
                <a:p>
                  <a:pPr algn="ctr"/>
                  <a:endParaRPr lang="en-US" sz="1400" i="0">
                    <a:latin typeface="Courier" pitchFamily="49" charset="0"/>
                  </a:endParaRPr>
                </a:p>
                <a:p>
                  <a:pPr algn="ctr"/>
                  <a:endParaRPr lang="en-US" sz="1200" i="0">
                    <a:latin typeface="Courier" pitchFamily="49" charset="0"/>
                  </a:endParaRPr>
                </a:p>
              </p:txBody>
            </p:sp>
            <p:sp>
              <p:nvSpPr>
                <p:cNvPr id="11316" name="Line 185"/>
                <p:cNvSpPr>
                  <a:spLocks noChangeShapeType="1"/>
                </p:cNvSpPr>
                <p:nvPr/>
              </p:nvSpPr>
              <p:spPr bwMode="auto">
                <a:xfrm>
                  <a:off x="2486" y="2204"/>
                  <a:ext cx="1004" cy="0"/>
                </a:xfrm>
                <a:prstGeom prst="line">
                  <a:avLst/>
                </a:prstGeom>
                <a:noFill/>
                <a:ln w="12700">
                  <a:solidFill>
                    <a:schemeClr val="tx1"/>
                  </a:solidFill>
                  <a:round/>
                  <a:headEnd/>
                  <a:tailEnd/>
                </a:ln>
              </p:spPr>
              <p:txBody>
                <a:bodyPr/>
                <a:lstStyle/>
                <a:p>
                  <a:endParaRPr lang="en-US"/>
                </a:p>
              </p:txBody>
            </p:sp>
          </p:grpSp>
          <p:sp>
            <p:nvSpPr>
              <p:cNvPr id="11314" name="Text Box 186"/>
              <p:cNvSpPr txBox="1">
                <a:spLocks noChangeArrowheads="1"/>
              </p:cNvSpPr>
              <p:nvPr/>
            </p:nvSpPr>
            <p:spPr bwMode="auto">
              <a:xfrm>
                <a:off x="2958" y="1848"/>
                <a:ext cx="249" cy="264"/>
              </a:xfrm>
              <a:prstGeom prst="rect">
                <a:avLst/>
              </a:prstGeom>
              <a:noFill/>
              <a:ln w="9525">
                <a:noFill/>
                <a:miter lim="800000"/>
                <a:headEnd/>
                <a:tailEnd/>
              </a:ln>
            </p:spPr>
            <p:txBody>
              <a:bodyPr>
                <a:spAutoFit/>
              </a:bodyPr>
              <a:lstStyle/>
              <a:p>
                <a:pPr>
                  <a:spcBef>
                    <a:spcPct val="50000"/>
                  </a:spcBef>
                </a:pPr>
                <a:r>
                  <a:rPr lang="en-US"/>
                  <a:t>*</a:t>
                </a:r>
              </a:p>
            </p:txBody>
          </p:sp>
        </p:grpSp>
        <p:grpSp>
          <p:nvGrpSpPr>
            <p:cNvPr id="11280" name="Group 187"/>
            <p:cNvGrpSpPr>
              <a:grpSpLocks/>
            </p:cNvGrpSpPr>
            <p:nvPr/>
          </p:nvGrpSpPr>
          <p:grpSpPr bwMode="auto">
            <a:xfrm>
              <a:off x="2010" y="1540"/>
              <a:ext cx="2688" cy="633"/>
              <a:chOff x="2006" y="1839"/>
              <a:chExt cx="2688" cy="633"/>
            </a:xfrm>
          </p:grpSpPr>
          <p:cxnSp>
            <p:nvCxnSpPr>
              <p:cNvPr id="11307" name="AutoShape 188"/>
              <p:cNvCxnSpPr>
                <a:cxnSpLocks noChangeShapeType="1"/>
                <a:endCxn id="11310" idx="0"/>
              </p:cNvCxnSpPr>
              <p:nvPr/>
            </p:nvCxnSpPr>
            <p:spPr bwMode="auto">
              <a:xfrm flipV="1">
                <a:off x="2006" y="1992"/>
                <a:ext cx="2184" cy="96"/>
              </a:xfrm>
              <a:prstGeom prst="bentConnector4">
                <a:avLst>
                  <a:gd name="adj1" fmla="val 8287"/>
                  <a:gd name="adj2" fmla="val 325000"/>
                </a:avLst>
              </a:prstGeom>
              <a:noFill/>
              <a:ln w="12700">
                <a:solidFill>
                  <a:schemeClr val="tx1"/>
                </a:solidFill>
                <a:miter lim="800000"/>
                <a:headEnd/>
                <a:tailEnd/>
              </a:ln>
            </p:spPr>
          </p:cxnSp>
          <p:grpSp>
            <p:nvGrpSpPr>
              <p:cNvPr id="11308" name="Group 189"/>
              <p:cNvGrpSpPr>
                <a:grpSpLocks/>
              </p:cNvGrpSpPr>
              <p:nvPr/>
            </p:nvGrpSpPr>
            <p:grpSpPr bwMode="auto">
              <a:xfrm>
                <a:off x="3686" y="1992"/>
                <a:ext cx="1008" cy="480"/>
                <a:chOff x="3686" y="1992"/>
                <a:chExt cx="1008" cy="480"/>
              </a:xfrm>
            </p:grpSpPr>
            <p:sp>
              <p:nvSpPr>
                <p:cNvPr id="11310" name="Rectangle 190"/>
                <p:cNvSpPr>
                  <a:spLocks noChangeArrowheads="1"/>
                </p:cNvSpPr>
                <p:nvPr/>
              </p:nvSpPr>
              <p:spPr bwMode="auto">
                <a:xfrm>
                  <a:off x="3686" y="1992"/>
                  <a:ext cx="1008" cy="480"/>
                </a:xfrm>
                <a:prstGeom prst="rect">
                  <a:avLst/>
                </a:prstGeom>
                <a:solidFill>
                  <a:schemeClr val="bg1"/>
                </a:solidFill>
                <a:ln w="12700">
                  <a:solidFill>
                    <a:schemeClr val="tx1"/>
                  </a:solidFill>
                  <a:miter lim="800000"/>
                  <a:headEnd/>
                  <a:tailEnd/>
                </a:ln>
              </p:spPr>
              <p:txBody>
                <a:bodyPr wrap="none" anchor="ctr"/>
                <a:lstStyle/>
                <a:p>
                  <a:pPr algn="ctr"/>
                  <a:r>
                    <a:rPr lang="en-US" sz="1200" i="0"/>
                    <a:t>Impedance</a:t>
                  </a:r>
                </a:p>
                <a:p>
                  <a:pPr algn="ctr"/>
                  <a:endParaRPr lang="en-US" sz="1400" i="0">
                    <a:latin typeface="Courier" pitchFamily="49" charset="0"/>
                  </a:endParaRPr>
                </a:p>
                <a:p>
                  <a:pPr algn="ctr"/>
                  <a:endParaRPr lang="en-US" sz="1200" i="0">
                    <a:latin typeface="Courier" pitchFamily="49" charset="0"/>
                  </a:endParaRPr>
                </a:p>
              </p:txBody>
            </p:sp>
            <p:sp>
              <p:nvSpPr>
                <p:cNvPr id="11311" name="Line 191"/>
                <p:cNvSpPr>
                  <a:spLocks noChangeShapeType="1"/>
                </p:cNvSpPr>
                <p:nvPr/>
              </p:nvSpPr>
              <p:spPr bwMode="auto">
                <a:xfrm>
                  <a:off x="3686" y="2203"/>
                  <a:ext cx="1004" cy="0"/>
                </a:xfrm>
                <a:prstGeom prst="line">
                  <a:avLst/>
                </a:prstGeom>
                <a:noFill/>
                <a:ln w="12700">
                  <a:solidFill>
                    <a:schemeClr val="tx1"/>
                  </a:solidFill>
                  <a:round/>
                  <a:headEnd/>
                  <a:tailEnd/>
                </a:ln>
              </p:spPr>
              <p:txBody>
                <a:bodyPr/>
                <a:lstStyle/>
                <a:p>
                  <a:endParaRPr lang="en-US"/>
                </a:p>
              </p:txBody>
            </p:sp>
          </p:grpSp>
          <p:sp>
            <p:nvSpPr>
              <p:cNvPr id="11309" name="Text Box 192"/>
              <p:cNvSpPr txBox="1">
                <a:spLocks noChangeArrowheads="1"/>
              </p:cNvSpPr>
              <p:nvPr/>
            </p:nvSpPr>
            <p:spPr bwMode="auto">
              <a:xfrm>
                <a:off x="4151" y="1839"/>
                <a:ext cx="250" cy="264"/>
              </a:xfrm>
              <a:prstGeom prst="rect">
                <a:avLst/>
              </a:prstGeom>
              <a:noFill/>
              <a:ln w="9525">
                <a:noFill/>
                <a:miter lim="800000"/>
                <a:headEnd/>
                <a:tailEnd/>
              </a:ln>
            </p:spPr>
            <p:txBody>
              <a:bodyPr>
                <a:spAutoFit/>
              </a:bodyPr>
              <a:lstStyle/>
              <a:p>
                <a:pPr>
                  <a:spcBef>
                    <a:spcPct val="50000"/>
                  </a:spcBef>
                </a:pPr>
                <a:r>
                  <a:rPr lang="en-US"/>
                  <a:t>*</a:t>
                </a:r>
              </a:p>
            </p:txBody>
          </p:sp>
        </p:grpSp>
        <p:grpSp>
          <p:nvGrpSpPr>
            <p:cNvPr id="11281" name="Group 193"/>
            <p:cNvGrpSpPr>
              <a:grpSpLocks/>
            </p:cNvGrpSpPr>
            <p:nvPr/>
          </p:nvGrpSpPr>
          <p:grpSpPr bwMode="auto">
            <a:xfrm>
              <a:off x="3690" y="2173"/>
              <a:ext cx="1008" cy="1445"/>
              <a:chOff x="3686" y="2472"/>
              <a:chExt cx="1008" cy="1445"/>
            </a:xfrm>
          </p:grpSpPr>
          <p:grpSp>
            <p:nvGrpSpPr>
              <p:cNvPr id="11300" name="Group 194"/>
              <p:cNvGrpSpPr>
                <a:grpSpLocks/>
              </p:cNvGrpSpPr>
              <p:nvPr/>
            </p:nvGrpSpPr>
            <p:grpSpPr bwMode="auto">
              <a:xfrm>
                <a:off x="3686" y="2472"/>
                <a:ext cx="1008" cy="1445"/>
                <a:chOff x="3686" y="2472"/>
                <a:chExt cx="1008" cy="1445"/>
              </a:xfrm>
            </p:grpSpPr>
            <p:cxnSp>
              <p:nvCxnSpPr>
                <p:cNvPr id="11302" name="AutoShape 195"/>
                <p:cNvCxnSpPr>
                  <a:cxnSpLocks noChangeShapeType="1"/>
                  <a:stCxn id="11310" idx="2"/>
                  <a:endCxn id="11305" idx="0"/>
                </p:cNvCxnSpPr>
                <p:nvPr/>
              </p:nvCxnSpPr>
              <p:spPr bwMode="auto">
                <a:xfrm rot="5400000">
                  <a:off x="4046" y="2616"/>
                  <a:ext cx="288" cy="0"/>
                </a:xfrm>
                <a:prstGeom prst="straightConnector1">
                  <a:avLst/>
                </a:prstGeom>
                <a:noFill/>
                <a:ln w="12700">
                  <a:solidFill>
                    <a:schemeClr val="tx1"/>
                  </a:solidFill>
                  <a:round/>
                  <a:headEnd/>
                  <a:tailEnd/>
                </a:ln>
              </p:spPr>
            </p:cxnSp>
            <p:sp>
              <p:nvSpPr>
                <p:cNvPr id="11303" name="Text Box 196"/>
                <p:cNvSpPr txBox="1">
                  <a:spLocks noChangeArrowheads="1"/>
                </p:cNvSpPr>
                <p:nvPr/>
              </p:nvSpPr>
              <p:spPr bwMode="auto">
                <a:xfrm>
                  <a:off x="4145" y="2626"/>
                  <a:ext cx="252" cy="264"/>
                </a:xfrm>
                <a:prstGeom prst="rect">
                  <a:avLst/>
                </a:prstGeom>
                <a:noFill/>
                <a:ln w="9525">
                  <a:noFill/>
                  <a:miter lim="800000"/>
                  <a:headEnd/>
                  <a:tailEnd/>
                </a:ln>
              </p:spPr>
              <p:txBody>
                <a:bodyPr>
                  <a:spAutoFit/>
                </a:bodyPr>
                <a:lstStyle/>
                <a:p>
                  <a:pPr>
                    <a:spcBef>
                      <a:spcPct val="50000"/>
                    </a:spcBef>
                  </a:pPr>
                  <a:r>
                    <a:rPr lang="en-US"/>
                    <a:t>*</a:t>
                  </a:r>
                </a:p>
              </p:txBody>
            </p:sp>
            <p:grpSp>
              <p:nvGrpSpPr>
                <p:cNvPr id="11304" name="Group 197"/>
                <p:cNvGrpSpPr>
                  <a:grpSpLocks/>
                </p:cNvGrpSpPr>
                <p:nvPr/>
              </p:nvGrpSpPr>
              <p:grpSpPr bwMode="auto">
                <a:xfrm>
                  <a:off x="3686" y="2760"/>
                  <a:ext cx="1008" cy="1157"/>
                  <a:chOff x="3686" y="2760"/>
                  <a:chExt cx="1008" cy="1157"/>
                </a:xfrm>
              </p:grpSpPr>
              <p:sp>
                <p:nvSpPr>
                  <p:cNvPr id="11305" name="Rectangle 198"/>
                  <p:cNvSpPr>
                    <a:spLocks noChangeArrowheads="1"/>
                  </p:cNvSpPr>
                  <p:nvPr/>
                </p:nvSpPr>
                <p:spPr bwMode="auto">
                  <a:xfrm>
                    <a:off x="3686" y="2760"/>
                    <a:ext cx="1008" cy="1157"/>
                  </a:xfrm>
                  <a:prstGeom prst="rect">
                    <a:avLst/>
                  </a:prstGeom>
                  <a:solidFill>
                    <a:schemeClr val="bg1"/>
                  </a:solidFill>
                  <a:ln w="12700">
                    <a:solidFill>
                      <a:schemeClr val="tx1"/>
                    </a:solidFill>
                    <a:miter lim="800000"/>
                    <a:headEnd/>
                    <a:tailEnd/>
                  </a:ln>
                </p:spPr>
                <p:txBody>
                  <a:bodyPr wrap="none" anchor="ctr"/>
                  <a:lstStyle/>
                  <a:p>
                    <a:pPr algn="ctr"/>
                    <a:r>
                      <a:rPr lang="en-US" sz="1200" i="0"/>
                      <a:t>Impedance</a:t>
                    </a:r>
                  </a:p>
                  <a:p>
                    <a:pPr algn="ctr"/>
                    <a:r>
                      <a:rPr lang="en-US" sz="1200" i="0"/>
                      <a:t>Record</a:t>
                    </a:r>
                  </a:p>
                  <a:p>
                    <a:pPr algn="ctr"/>
                    <a:endParaRPr lang="en-US" sz="1200" i="0"/>
                  </a:p>
                  <a:p>
                    <a:pPr algn="ctr"/>
                    <a:r>
                      <a:rPr lang="en-US" sz="1200" i="0">
                        <a:latin typeface="Courier" pitchFamily="49" charset="0"/>
                      </a:rPr>
                      <a:t>Coordinate</a:t>
                    </a:r>
                  </a:p>
                  <a:p>
                    <a:pPr algn="ctr"/>
                    <a:r>
                      <a:rPr lang="en-US" sz="1200" i="0">
                        <a:latin typeface="Courier" pitchFamily="49" charset="0"/>
                      </a:rPr>
                      <a:t>S:  double</a:t>
                    </a:r>
                  </a:p>
                  <a:p>
                    <a:pPr algn="ctr"/>
                    <a:r>
                      <a:rPr lang="en-US" sz="1200" i="0">
                        <a:latin typeface="Courier" pitchFamily="49" charset="0"/>
                      </a:rPr>
                      <a:t>Re: double</a:t>
                    </a:r>
                  </a:p>
                  <a:p>
                    <a:pPr algn="ctr"/>
                    <a:r>
                      <a:rPr lang="en-US" sz="1200" i="0">
                        <a:latin typeface="Courier" pitchFamily="49" charset="0"/>
                      </a:rPr>
                      <a:t>Im: double</a:t>
                    </a:r>
                    <a:endParaRPr lang="en-US" sz="1200"/>
                  </a:p>
                </p:txBody>
              </p:sp>
              <p:sp>
                <p:nvSpPr>
                  <p:cNvPr id="11306" name="Line 199"/>
                  <p:cNvSpPr>
                    <a:spLocks noChangeShapeType="1"/>
                  </p:cNvSpPr>
                  <p:nvPr/>
                </p:nvSpPr>
                <p:spPr bwMode="auto">
                  <a:xfrm>
                    <a:off x="3686" y="3201"/>
                    <a:ext cx="1004" cy="0"/>
                  </a:xfrm>
                  <a:prstGeom prst="line">
                    <a:avLst/>
                  </a:prstGeom>
                  <a:noFill/>
                  <a:ln w="12700">
                    <a:solidFill>
                      <a:schemeClr val="tx1"/>
                    </a:solidFill>
                    <a:round/>
                    <a:headEnd/>
                    <a:tailEnd/>
                  </a:ln>
                </p:spPr>
                <p:txBody>
                  <a:bodyPr/>
                  <a:lstStyle/>
                  <a:p>
                    <a:endParaRPr lang="en-US"/>
                  </a:p>
                </p:txBody>
              </p:sp>
            </p:grpSp>
          </p:grpSp>
          <p:sp>
            <p:nvSpPr>
              <p:cNvPr id="11301" name="Text Box 200"/>
              <p:cNvSpPr txBox="1">
                <a:spLocks noChangeArrowheads="1"/>
              </p:cNvSpPr>
              <p:nvPr/>
            </p:nvSpPr>
            <p:spPr bwMode="auto">
              <a:xfrm>
                <a:off x="4145" y="2626"/>
                <a:ext cx="252" cy="264"/>
              </a:xfrm>
              <a:prstGeom prst="rect">
                <a:avLst/>
              </a:prstGeom>
              <a:noFill/>
              <a:ln w="9525">
                <a:noFill/>
                <a:miter lim="800000"/>
                <a:headEnd/>
                <a:tailEnd/>
              </a:ln>
            </p:spPr>
            <p:txBody>
              <a:bodyPr>
                <a:spAutoFit/>
              </a:bodyPr>
              <a:lstStyle/>
              <a:p>
                <a:pPr>
                  <a:spcBef>
                    <a:spcPct val="50000"/>
                  </a:spcBef>
                </a:pPr>
                <a:r>
                  <a:rPr lang="en-US"/>
                  <a:t>*</a:t>
                </a:r>
              </a:p>
            </p:txBody>
          </p:sp>
        </p:grpSp>
        <p:grpSp>
          <p:nvGrpSpPr>
            <p:cNvPr id="11282" name="Group 201"/>
            <p:cNvGrpSpPr>
              <a:grpSpLocks/>
            </p:cNvGrpSpPr>
            <p:nvPr/>
          </p:nvGrpSpPr>
          <p:grpSpPr bwMode="auto">
            <a:xfrm>
              <a:off x="1002" y="2178"/>
              <a:ext cx="1008" cy="835"/>
              <a:chOff x="1002" y="2178"/>
              <a:chExt cx="1008" cy="835"/>
            </a:xfrm>
          </p:grpSpPr>
          <p:grpSp>
            <p:nvGrpSpPr>
              <p:cNvPr id="11295" name="Group 202"/>
              <p:cNvGrpSpPr>
                <a:grpSpLocks/>
              </p:cNvGrpSpPr>
              <p:nvPr/>
            </p:nvGrpSpPr>
            <p:grpSpPr bwMode="auto">
              <a:xfrm>
                <a:off x="1002" y="2178"/>
                <a:ext cx="1008" cy="835"/>
                <a:chOff x="1002" y="2178"/>
                <a:chExt cx="1008" cy="835"/>
              </a:xfrm>
            </p:grpSpPr>
            <p:cxnSp>
              <p:nvCxnSpPr>
                <p:cNvPr id="11297" name="AutoShape 203"/>
                <p:cNvCxnSpPr>
                  <a:cxnSpLocks noChangeShapeType="1"/>
                  <a:stCxn id="11298" idx="0"/>
                  <a:endCxn id="11289" idx="2"/>
                </p:cNvCxnSpPr>
                <p:nvPr/>
              </p:nvCxnSpPr>
              <p:spPr bwMode="auto">
                <a:xfrm flipV="1">
                  <a:off x="1506" y="2178"/>
                  <a:ext cx="0" cy="283"/>
                </a:xfrm>
                <a:prstGeom prst="straightConnector1">
                  <a:avLst/>
                </a:prstGeom>
                <a:noFill/>
                <a:ln w="12700">
                  <a:solidFill>
                    <a:schemeClr val="tx1"/>
                  </a:solidFill>
                  <a:round/>
                  <a:headEnd/>
                  <a:tailEnd/>
                </a:ln>
              </p:spPr>
            </p:cxnSp>
            <p:sp>
              <p:nvSpPr>
                <p:cNvPr id="11298" name="Rectangle 204"/>
                <p:cNvSpPr>
                  <a:spLocks noChangeArrowheads="1"/>
                </p:cNvSpPr>
                <p:nvPr/>
              </p:nvSpPr>
              <p:spPr bwMode="auto">
                <a:xfrm>
                  <a:off x="1002" y="2461"/>
                  <a:ext cx="1008" cy="552"/>
                </a:xfrm>
                <a:prstGeom prst="rect">
                  <a:avLst/>
                </a:prstGeom>
                <a:solidFill>
                  <a:schemeClr val="bg1"/>
                </a:solidFill>
                <a:ln w="12700">
                  <a:solidFill>
                    <a:schemeClr val="tx1"/>
                  </a:solidFill>
                  <a:miter lim="800000"/>
                  <a:headEnd/>
                  <a:tailEnd/>
                </a:ln>
              </p:spPr>
              <p:txBody>
                <a:bodyPr wrap="none" anchor="ctr"/>
                <a:lstStyle/>
                <a:p>
                  <a:pPr algn="ctr"/>
                  <a:endParaRPr lang="en-US" i="0"/>
                </a:p>
                <a:p>
                  <a:pPr algn="ctr"/>
                  <a:r>
                    <a:rPr lang="en-US" sz="1200" i="0"/>
                    <a:t>Element</a:t>
                  </a:r>
                </a:p>
                <a:p>
                  <a:pPr algn="ctr"/>
                  <a:endParaRPr lang="en-US" sz="1400" i="0">
                    <a:latin typeface="Courier" pitchFamily="49" charset="0"/>
                  </a:endParaRPr>
                </a:p>
                <a:p>
                  <a:pPr algn="ctr"/>
                  <a:r>
                    <a:rPr lang="en-US" sz="1200" i="0">
                      <a:latin typeface="Courier" pitchFamily="49" charset="0"/>
                    </a:rPr>
                    <a:t>Name: string</a:t>
                  </a:r>
                </a:p>
                <a:p>
                  <a:pPr algn="ctr"/>
                  <a:endParaRPr lang="en-US" sz="1200" i="0">
                    <a:latin typeface="Courier" pitchFamily="49" charset="0"/>
                    <a:cs typeface="Times New Roman" pitchFamily="18" charset="0"/>
                  </a:endParaRPr>
                </a:p>
                <a:p>
                  <a:pPr algn="ctr"/>
                  <a:endParaRPr lang="el-GR" sz="1400" i="0">
                    <a:latin typeface="Courier" pitchFamily="49" charset="0"/>
                    <a:cs typeface="Times New Roman" pitchFamily="18" charset="0"/>
                  </a:endParaRPr>
                </a:p>
              </p:txBody>
            </p:sp>
            <p:sp>
              <p:nvSpPr>
                <p:cNvPr id="11299" name="Text Box 205"/>
                <p:cNvSpPr txBox="1">
                  <a:spLocks noChangeArrowheads="1"/>
                </p:cNvSpPr>
                <p:nvPr/>
              </p:nvSpPr>
              <p:spPr bwMode="auto">
                <a:xfrm>
                  <a:off x="1467" y="2318"/>
                  <a:ext cx="203" cy="264"/>
                </a:xfrm>
                <a:prstGeom prst="rect">
                  <a:avLst/>
                </a:prstGeom>
                <a:noFill/>
                <a:ln w="9525">
                  <a:noFill/>
                  <a:miter lim="800000"/>
                  <a:headEnd/>
                  <a:tailEnd/>
                </a:ln>
              </p:spPr>
              <p:txBody>
                <a:bodyPr>
                  <a:spAutoFit/>
                </a:bodyPr>
                <a:lstStyle/>
                <a:p>
                  <a:pPr>
                    <a:spcBef>
                      <a:spcPct val="50000"/>
                    </a:spcBef>
                  </a:pPr>
                  <a:r>
                    <a:rPr lang="en-US"/>
                    <a:t>*</a:t>
                  </a:r>
                </a:p>
              </p:txBody>
            </p:sp>
          </p:grpSp>
          <p:sp>
            <p:nvSpPr>
              <p:cNvPr id="11296" name="Line 206"/>
              <p:cNvSpPr>
                <a:spLocks noChangeShapeType="1"/>
              </p:cNvSpPr>
              <p:nvPr/>
            </p:nvSpPr>
            <p:spPr bwMode="auto">
              <a:xfrm>
                <a:off x="1002" y="2725"/>
                <a:ext cx="1004" cy="0"/>
              </a:xfrm>
              <a:prstGeom prst="line">
                <a:avLst/>
              </a:prstGeom>
              <a:noFill/>
              <a:ln w="12700">
                <a:solidFill>
                  <a:schemeClr val="tx1"/>
                </a:solidFill>
                <a:round/>
                <a:headEnd/>
                <a:tailEnd/>
              </a:ln>
            </p:spPr>
            <p:txBody>
              <a:bodyPr/>
              <a:lstStyle/>
              <a:p>
                <a:endParaRPr lang="en-US"/>
              </a:p>
            </p:txBody>
          </p:sp>
        </p:grpSp>
        <p:grpSp>
          <p:nvGrpSpPr>
            <p:cNvPr id="11283" name="Group 207"/>
            <p:cNvGrpSpPr>
              <a:grpSpLocks/>
            </p:cNvGrpSpPr>
            <p:nvPr/>
          </p:nvGrpSpPr>
          <p:grpSpPr bwMode="auto">
            <a:xfrm>
              <a:off x="1007" y="3014"/>
              <a:ext cx="1008" cy="1088"/>
              <a:chOff x="1007" y="3014"/>
              <a:chExt cx="1008" cy="1088"/>
            </a:xfrm>
          </p:grpSpPr>
          <p:grpSp>
            <p:nvGrpSpPr>
              <p:cNvPr id="11291" name="Group 208"/>
              <p:cNvGrpSpPr>
                <a:grpSpLocks/>
              </p:cNvGrpSpPr>
              <p:nvPr/>
            </p:nvGrpSpPr>
            <p:grpSpPr bwMode="auto">
              <a:xfrm>
                <a:off x="1007" y="3014"/>
                <a:ext cx="1008" cy="1088"/>
                <a:chOff x="1007" y="3014"/>
                <a:chExt cx="1008" cy="1088"/>
              </a:xfrm>
            </p:grpSpPr>
            <p:sp>
              <p:nvSpPr>
                <p:cNvPr id="11293" name="Rectangle 209"/>
                <p:cNvSpPr>
                  <a:spLocks noChangeArrowheads="1"/>
                </p:cNvSpPr>
                <p:nvPr/>
              </p:nvSpPr>
              <p:spPr bwMode="auto">
                <a:xfrm>
                  <a:off x="1007" y="3281"/>
                  <a:ext cx="1008" cy="821"/>
                </a:xfrm>
                <a:prstGeom prst="rect">
                  <a:avLst/>
                </a:prstGeom>
                <a:solidFill>
                  <a:schemeClr val="bg1"/>
                </a:solidFill>
                <a:ln w="12700">
                  <a:solidFill>
                    <a:schemeClr val="tx1"/>
                  </a:solidFill>
                  <a:miter lim="800000"/>
                  <a:headEnd/>
                  <a:tailEnd/>
                </a:ln>
              </p:spPr>
              <p:txBody>
                <a:bodyPr wrap="none" anchor="ctr"/>
                <a:lstStyle/>
                <a:p>
                  <a:pPr algn="ctr"/>
                  <a:r>
                    <a:rPr lang="en-US" sz="1200" i="0"/>
                    <a:t>Betas</a:t>
                  </a:r>
                </a:p>
                <a:p>
                  <a:pPr algn="ctr"/>
                  <a:endParaRPr lang="en-US" sz="1400" i="0">
                    <a:latin typeface="Courier" pitchFamily="49" charset="0"/>
                  </a:endParaRPr>
                </a:p>
                <a:p>
                  <a:pPr algn="ctr"/>
                  <a:r>
                    <a:rPr lang="el-GR" sz="1200" i="0">
                      <a:latin typeface="Courier" pitchFamily="49" charset="0"/>
                    </a:rPr>
                    <a:t>β</a:t>
                  </a:r>
                  <a:r>
                    <a:rPr lang="en-US" sz="1200" i="0">
                      <a:latin typeface="Courier" pitchFamily="49" charset="0"/>
                    </a:rPr>
                    <a:t>x</a:t>
                  </a:r>
                  <a:r>
                    <a:rPr lang="en-US" sz="1200"/>
                    <a:t> </a:t>
                  </a:r>
                  <a:r>
                    <a:rPr lang="en-US" sz="1200" i="0">
                      <a:latin typeface="Courier" pitchFamily="49" charset="0"/>
                      <a:cs typeface="Times New Roman" pitchFamily="18" charset="0"/>
                    </a:rPr>
                    <a:t>: double</a:t>
                  </a:r>
                </a:p>
                <a:p>
                  <a:pPr algn="ctr"/>
                  <a:r>
                    <a:rPr lang="el-GR" sz="1200" i="0">
                      <a:latin typeface="Courier" pitchFamily="49" charset="0"/>
                    </a:rPr>
                    <a:t>β</a:t>
                  </a:r>
                  <a:r>
                    <a:rPr lang="en-US" sz="1200" i="0">
                      <a:latin typeface="Courier" pitchFamily="49" charset="0"/>
                    </a:rPr>
                    <a:t>y : double</a:t>
                  </a:r>
                  <a:endParaRPr lang="en-US" sz="1200" i="0">
                    <a:latin typeface="Courier" pitchFamily="49" charset="0"/>
                    <a:cs typeface="Times New Roman" pitchFamily="18" charset="0"/>
                  </a:endParaRPr>
                </a:p>
                <a:p>
                  <a:pPr algn="ctr"/>
                  <a:endParaRPr lang="el-GR" sz="1400" i="0">
                    <a:latin typeface="Courier" pitchFamily="49" charset="0"/>
                    <a:cs typeface="Times New Roman" pitchFamily="18" charset="0"/>
                  </a:endParaRPr>
                </a:p>
              </p:txBody>
            </p:sp>
            <p:sp>
              <p:nvSpPr>
                <p:cNvPr id="11294" name="Line 210"/>
                <p:cNvSpPr>
                  <a:spLocks noChangeShapeType="1"/>
                </p:cNvSpPr>
                <p:nvPr/>
              </p:nvSpPr>
              <p:spPr bwMode="auto">
                <a:xfrm flipH="1">
                  <a:off x="1517" y="3014"/>
                  <a:ext cx="5" cy="268"/>
                </a:xfrm>
                <a:prstGeom prst="line">
                  <a:avLst/>
                </a:prstGeom>
                <a:noFill/>
                <a:ln w="12700">
                  <a:solidFill>
                    <a:schemeClr val="tx1"/>
                  </a:solidFill>
                  <a:round/>
                  <a:headEnd/>
                  <a:tailEnd/>
                </a:ln>
              </p:spPr>
              <p:txBody>
                <a:bodyPr/>
                <a:lstStyle/>
                <a:p>
                  <a:endParaRPr lang="en-US"/>
                </a:p>
              </p:txBody>
            </p:sp>
          </p:grpSp>
          <p:sp>
            <p:nvSpPr>
              <p:cNvPr id="11292" name="Line 211"/>
              <p:cNvSpPr>
                <a:spLocks noChangeShapeType="1"/>
              </p:cNvSpPr>
              <p:nvPr/>
            </p:nvSpPr>
            <p:spPr bwMode="auto">
              <a:xfrm>
                <a:off x="1007" y="3527"/>
                <a:ext cx="1004" cy="0"/>
              </a:xfrm>
              <a:prstGeom prst="line">
                <a:avLst/>
              </a:prstGeom>
              <a:noFill/>
              <a:ln w="12700">
                <a:solidFill>
                  <a:schemeClr val="tx1"/>
                </a:solidFill>
                <a:round/>
                <a:headEnd/>
                <a:tailEnd/>
              </a:ln>
            </p:spPr>
            <p:txBody>
              <a:bodyPr/>
              <a:lstStyle/>
              <a:p>
                <a:endParaRPr lang="en-US"/>
              </a:p>
            </p:txBody>
          </p:sp>
        </p:grpSp>
        <p:grpSp>
          <p:nvGrpSpPr>
            <p:cNvPr id="11284" name="Group 212"/>
            <p:cNvGrpSpPr>
              <a:grpSpLocks/>
            </p:cNvGrpSpPr>
            <p:nvPr/>
          </p:nvGrpSpPr>
          <p:grpSpPr bwMode="auto">
            <a:xfrm>
              <a:off x="1002" y="1357"/>
              <a:ext cx="1009" cy="821"/>
              <a:chOff x="1002" y="1357"/>
              <a:chExt cx="1009" cy="821"/>
            </a:xfrm>
          </p:grpSpPr>
          <p:grpSp>
            <p:nvGrpSpPr>
              <p:cNvPr id="11285" name="Group 213"/>
              <p:cNvGrpSpPr>
                <a:grpSpLocks/>
              </p:cNvGrpSpPr>
              <p:nvPr/>
            </p:nvGrpSpPr>
            <p:grpSpPr bwMode="auto">
              <a:xfrm>
                <a:off x="1002" y="1357"/>
                <a:ext cx="1009" cy="821"/>
                <a:chOff x="998" y="1656"/>
                <a:chExt cx="1009" cy="821"/>
              </a:xfrm>
            </p:grpSpPr>
            <p:cxnSp>
              <p:nvCxnSpPr>
                <p:cNvPr id="11287" name="AutoShape 214"/>
                <p:cNvCxnSpPr>
                  <a:cxnSpLocks noChangeShapeType="1"/>
                  <a:stCxn id="11289" idx="0"/>
                  <a:endCxn id="11322" idx="2"/>
                </p:cNvCxnSpPr>
                <p:nvPr/>
              </p:nvCxnSpPr>
              <p:spPr bwMode="auto">
                <a:xfrm flipV="1">
                  <a:off x="1502" y="1656"/>
                  <a:ext cx="0" cy="336"/>
                </a:xfrm>
                <a:prstGeom prst="straightConnector1">
                  <a:avLst/>
                </a:prstGeom>
                <a:noFill/>
                <a:ln w="12700">
                  <a:solidFill>
                    <a:schemeClr val="tx1"/>
                  </a:solidFill>
                  <a:round/>
                  <a:headEnd/>
                  <a:tailEnd type="none" w="lg" len="lg"/>
                </a:ln>
              </p:spPr>
            </p:cxnSp>
            <p:grpSp>
              <p:nvGrpSpPr>
                <p:cNvPr id="11288" name="Group 215"/>
                <p:cNvGrpSpPr>
                  <a:grpSpLocks/>
                </p:cNvGrpSpPr>
                <p:nvPr/>
              </p:nvGrpSpPr>
              <p:grpSpPr bwMode="auto">
                <a:xfrm>
                  <a:off x="998" y="1992"/>
                  <a:ext cx="1009" cy="485"/>
                  <a:chOff x="998" y="1992"/>
                  <a:chExt cx="1009" cy="485"/>
                </a:xfrm>
              </p:grpSpPr>
              <p:sp>
                <p:nvSpPr>
                  <p:cNvPr id="11289" name="Rectangle 216"/>
                  <p:cNvSpPr>
                    <a:spLocks noChangeArrowheads="1"/>
                  </p:cNvSpPr>
                  <p:nvPr/>
                </p:nvSpPr>
                <p:spPr bwMode="auto">
                  <a:xfrm>
                    <a:off x="998" y="1992"/>
                    <a:ext cx="1008" cy="485"/>
                  </a:xfrm>
                  <a:prstGeom prst="rect">
                    <a:avLst/>
                  </a:prstGeom>
                  <a:solidFill>
                    <a:schemeClr val="bg1"/>
                  </a:solidFill>
                  <a:ln w="12700">
                    <a:solidFill>
                      <a:schemeClr val="tx1"/>
                    </a:solidFill>
                    <a:miter lim="800000"/>
                    <a:headEnd/>
                    <a:tailEnd/>
                  </a:ln>
                </p:spPr>
                <p:txBody>
                  <a:bodyPr wrap="none" anchor="ctr"/>
                  <a:lstStyle/>
                  <a:p>
                    <a:pPr algn="ctr"/>
                    <a:r>
                      <a:rPr lang="en-US" sz="1200" i="0"/>
                      <a:t>Family</a:t>
                    </a:r>
                  </a:p>
                  <a:p>
                    <a:pPr algn="ctr"/>
                    <a:endParaRPr lang="en-US" sz="1400" i="0">
                      <a:latin typeface="Courier" pitchFamily="49" charset="0"/>
                    </a:endParaRPr>
                  </a:p>
                  <a:p>
                    <a:pPr algn="ctr"/>
                    <a:r>
                      <a:rPr lang="en-US" sz="1200" i="0">
                        <a:latin typeface="Courier" pitchFamily="49" charset="0"/>
                      </a:rPr>
                      <a:t>Name: string</a:t>
                    </a:r>
                  </a:p>
                </p:txBody>
              </p:sp>
              <p:sp>
                <p:nvSpPr>
                  <p:cNvPr id="11290" name="Line 217"/>
                  <p:cNvSpPr>
                    <a:spLocks noChangeShapeType="1"/>
                  </p:cNvSpPr>
                  <p:nvPr/>
                </p:nvSpPr>
                <p:spPr bwMode="auto">
                  <a:xfrm>
                    <a:off x="1003" y="2213"/>
                    <a:ext cx="1004" cy="0"/>
                  </a:xfrm>
                  <a:prstGeom prst="line">
                    <a:avLst/>
                  </a:prstGeom>
                  <a:noFill/>
                  <a:ln w="12700">
                    <a:solidFill>
                      <a:schemeClr val="tx1"/>
                    </a:solidFill>
                    <a:round/>
                    <a:headEnd/>
                    <a:tailEnd/>
                  </a:ln>
                </p:spPr>
                <p:txBody>
                  <a:bodyPr/>
                  <a:lstStyle/>
                  <a:p>
                    <a:endParaRPr lang="en-US"/>
                  </a:p>
                </p:txBody>
              </p:sp>
            </p:grpSp>
          </p:grpSp>
          <p:sp>
            <p:nvSpPr>
              <p:cNvPr id="11286" name="Text Box 218"/>
              <p:cNvSpPr txBox="1">
                <a:spLocks noChangeArrowheads="1"/>
              </p:cNvSpPr>
              <p:nvPr/>
            </p:nvSpPr>
            <p:spPr bwMode="auto">
              <a:xfrm>
                <a:off x="1479" y="1541"/>
                <a:ext cx="200" cy="264"/>
              </a:xfrm>
              <a:prstGeom prst="rect">
                <a:avLst/>
              </a:prstGeom>
              <a:noFill/>
              <a:ln w="9525">
                <a:noFill/>
                <a:miter lim="800000"/>
                <a:headEnd/>
                <a:tailEnd/>
              </a:ln>
            </p:spPr>
            <p:txBody>
              <a:bodyPr>
                <a:spAutoFit/>
              </a:bodyPr>
              <a:lstStyle/>
              <a:p>
                <a:pPr>
                  <a:spcBef>
                    <a:spcPct val="50000"/>
                  </a:spcBef>
                </a:pPr>
                <a:r>
                  <a:rPr lang="en-US"/>
                  <a:t>*</a:t>
                </a:r>
              </a:p>
            </p:txBody>
          </p:sp>
        </p:grpSp>
      </p:grpSp>
      <p:sp>
        <p:nvSpPr>
          <p:cNvPr id="183515" name="AutoShape 219"/>
          <p:cNvSpPr>
            <a:spLocks noChangeArrowheads="1"/>
          </p:cNvSpPr>
          <p:nvPr/>
        </p:nvSpPr>
        <p:spPr bwMode="auto">
          <a:xfrm>
            <a:off x="5227638" y="4830763"/>
            <a:ext cx="3500437" cy="669925"/>
          </a:xfrm>
          <a:prstGeom prst="foldedCorner">
            <a:avLst>
              <a:gd name="adj" fmla="val 12500"/>
            </a:avLst>
          </a:prstGeom>
          <a:solidFill>
            <a:schemeClr val="bg1"/>
          </a:solidFill>
          <a:ln w="19050">
            <a:solidFill>
              <a:schemeClr val="tx1"/>
            </a:solidFill>
            <a:round/>
            <a:headEnd/>
            <a:tailEnd/>
          </a:ln>
        </p:spPr>
        <p:txBody>
          <a:bodyPr wrap="none" anchor="ctr"/>
          <a:lstStyle/>
          <a:p>
            <a:pPr>
              <a:buFontTx/>
              <a:buChar char="-"/>
            </a:pPr>
            <a:r>
              <a:rPr lang="en-US" i="0">
                <a:latin typeface="Garamond" pitchFamily="18" charset="0"/>
              </a:rPr>
              <a:t>Same structures for wake fields</a:t>
            </a:r>
          </a:p>
        </p:txBody>
      </p:sp>
    </p:spTree>
    <p:custDataLst>
      <p:tags r:id="rId1"/>
    </p:custDataLst>
  </p:cSld>
  <p:clrMapOvr>
    <a:masterClrMapping/>
  </p:clrMapOvr>
  <p:transition advTm="5815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ssolv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83515"/>
                                        </p:tgtEl>
                                        <p:attrNameLst>
                                          <p:attrName>style.visibility</p:attrName>
                                        </p:attrNameLst>
                                      </p:cBhvr>
                                      <p:to>
                                        <p:strVal val="visible"/>
                                      </p:to>
                                    </p:set>
                                    <p:animEffect transition="in" filter="dissolve">
                                      <p:cBhvr>
                                        <p:cTn id="42" dur="500"/>
                                        <p:tgtEl>
                                          <p:spTgt spid="183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4"/>
          <p:cNvSpPr>
            <a:spLocks noGrp="1"/>
          </p:cNvSpPr>
          <p:nvPr>
            <p:ph type="sldNum" sz="quarter" idx="11"/>
          </p:nvPr>
        </p:nvSpPr>
        <p:spPr/>
        <p:txBody>
          <a:bodyPr/>
          <a:lstStyle/>
          <a:p>
            <a:pPr>
              <a:defRPr/>
            </a:pPr>
            <a:fld id="{60FEDA8E-96D3-472F-8E04-A405C96D0621}" type="slidenum">
              <a:rPr lang="en-US"/>
              <a:pPr>
                <a:defRPr/>
              </a:pPr>
              <a:t>11</a:t>
            </a:fld>
            <a:r>
              <a:rPr lang="en-US"/>
              <a:t>/20</a:t>
            </a:r>
          </a:p>
        </p:txBody>
      </p:sp>
      <p:pic>
        <p:nvPicPr>
          <p:cNvPr id="12291" name="Picture 27" descr="SimplifedSchemaDataModeler"/>
          <p:cNvPicPr>
            <a:picLocks noChangeAspect="1" noChangeArrowheads="1"/>
          </p:cNvPicPr>
          <p:nvPr/>
        </p:nvPicPr>
        <p:blipFill>
          <a:blip r:embed="rId4" cstate="print"/>
          <a:srcRect/>
          <a:stretch>
            <a:fillRect/>
          </a:stretch>
        </p:blipFill>
        <p:spPr bwMode="auto">
          <a:xfrm>
            <a:off x="481013" y="623888"/>
            <a:ext cx="8181975" cy="5610225"/>
          </a:xfrm>
          <a:prstGeom prst="rect">
            <a:avLst/>
          </a:prstGeom>
          <a:noFill/>
          <a:ln w="9525">
            <a:noFill/>
            <a:miter lim="800000"/>
            <a:headEnd/>
            <a:tailEnd/>
          </a:ln>
        </p:spPr>
      </p:pic>
      <p:sp>
        <p:nvSpPr>
          <p:cNvPr id="12292" name="Text Box 8"/>
          <p:cNvSpPr txBox="1">
            <a:spLocks noChangeArrowheads="1"/>
          </p:cNvSpPr>
          <p:nvPr/>
        </p:nvSpPr>
        <p:spPr bwMode="auto">
          <a:xfrm>
            <a:off x="236538" y="5951538"/>
            <a:ext cx="6330950" cy="579437"/>
          </a:xfrm>
          <a:prstGeom prst="rect">
            <a:avLst/>
          </a:prstGeom>
          <a:noFill/>
          <a:ln w="9525">
            <a:noFill/>
            <a:miter lim="800000"/>
            <a:headEnd/>
            <a:tailEnd/>
          </a:ln>
        </p:spPr>
        <p:txBody>
          <a:bodyPr>
            <a:spAutoFit/>
          </a:bodyPr>
          <a:lstStyle/>
          <a:p>
            <a:pPr>
              <a:spcBef>
                <a:spcPct val="50000"/>
              </a:spcBef>
            </a:pPr>
            <a:r>
              <a:rPr lang="en-US" sz="3200" b="1" i="0">
                <a:latin typeface="Garamond" pitchFamily="18" charset="0"/>
              </a:rPr>
              <a:t>Database schema (extract)</a:t>
            </a:r>
          </a:p>
        </p:txBody>
      </p:sp>
      <p:sp>
        <p:nvSpPr>
          <p:cNvPr id="188426" name="Oval 10"/>
          <p:cNvSpPr>
            <a:spLocks noChangeArrowheads="1"/>
          </p:cNvSpPr>
          <p:nvPr/>
        </p:nvSpPr>
        <p:spPr bwMode="auto">
          <a:xfrm>
            <a:off x="412750" y="5281613"/>
            <a:ext cx="212725" cy="182562"/>
          </a:xfrm>
          <a:prstGeom prst="ellipse">
            <a:avLst/>
          </a:prstGeom>
          <a:noFill/>
          <a:ln w="28575">
            <a:solidFill>
              <a:schemeClr val="tx1"/>
            </a:solidFill>
            <a:round/>
            <a:headEnd/>
            <a:tailEnd/>
          </a:ln>
        </p:spPr>
        <p:txBody>
          <a:bodyPr wrap="none" anchor="ctr"/>
          <a:lstStyle/>
          <a:p>
            <a:endParaRPr lang="en-US"/>
          </a:p>
        </p:txBody>
      </p:sp>
      <p:grpSp>
        <p:nvGrpSpPr>
          <p:cNvPr id="2" name="Group 14"/>
          <p:cNvGrpSpPr>
            <a:grpSpLocks/>
          </p:cNvGrpSpPr>
          <p:nvPr/>
        </p:nvGrpSpPr>
        <p:grpSpPr bwMode="auto">
          <a:xfrm>
            <a:off x="217488" y="4343400"/>
            <a:ext cx="430212" cy="1146175"/>
            <a:chOff x="94" y="2674"/>
            <a:chExt cx="271" cy="722"/>
          </a:xfrm>
        </p:grpSpPr>
        <p:sp>
          <p:nvSpPr>
            <p:cNvPr id="12301" name="Oval 11"/>
            <p:cNvSpPr>
              <a:spLocks noChangeArrowheads="1"/>
            </p:cNvSpPr>
            <p:nvPr/>
          </p:nvSpPr>
          <p:spPr bwMode="auto">
            <a:xfrm>
              <a:off x="231" y="2674"/>
              <a:ext cx="134" cy="115"/>
            </a:xfrm>
            <a:prstGeom prst="ellipse">
              <a:avLst/>
            </a:prstGeom>
            <a:noFill/>
            <a:ln w="28575">
              <a:solidFill>
                <a:schemeClr val="tx1"/>
              </a:solidFill>
              <a:round/>
              <a:headEnd/>
              <a:tailEnd/>
            </a:ln>
          </p:spPr>
          <p:txBody>
            <a:bodyPr wrap="none" anchor="ctr"/>
            <a:lstStyle/>
            <a:p>
              <a:endParaRPr lang="en-US"/>
            </a:p>
          </p:txBody>
        </p:sp>
        <p:sp>
          <p:nvSpPr>
            <p:cNvPr id="12302" name="Freeform 13"/>
            <p:cNvSpPr>
              <a:spLocks/>
            </p:cNvSpPr>
            <p:nvPr/>
          </p:nvSpPr>
          <p:spPr bwMode="auto">
            <a:xfrm>
              <a:off x="94" y="2784"/>
              <a:ext cx="170" cy="612"/>
            </a:xfrm>
            <a:custGeom>
              <a:avLst/>
              <a:gdLst>
                <a:gd name="T0" fmla="*/ 170 w 170"/>
                <a:gd name="T1" fmla="*/ 0 h 612"/>
                <a:gd name="T2" fmla="*/ 7 w 170"/>
                <a:gd name="T3" fmla="*/ 518 h 612"/>
                <a:gd name="T4" fmla="*/ 127 w 170"/>
                <a:gd name="T5" fmla="*/ 566 h 612"/>
                <a:gd name="T6" fmla="*/ 0 60000 65536"/>
                <a:gd name="T7" fmla="*/ 0 60000 65536"/>
                <a:gd name="T8" fmla="*/ 0 60000 65536"/>
                <a:gd name="T9" fmla="*/ 0 w 170"/>
                <a:gd name="T10" fmla="*/ 0 h 612"/>
                <a:gd name="T11" fmla="*/ 170 w 170"/>
                <a:gd name="T12" fmla="*/ 612 h 612"/>
              </a:gdLst>
              <a:ahLst/>
              <a:cxnLst>
                <a:cxn ang="T6">
                  <a:pos x="T0" y="T1"/>
                </a:cxn>
                <a:cxn ang="T7">
                  <a:pos x="T2" y="T3"/>
                </a:cxn>
                <a:cxn ang="T8">
                  <a:pos x="T4" y="T5"/>
                </a:cxn>
              </a:cxnLst>
              <a:rect l="T9" t="T10" r="T11" b="T12"/>
              <a:pathLst>
                <a:path w="170" h="612">
                  <a:moveTo>
                    <a:pt x="170" y="0"/>
                  </a:moveTo>
                  <a:cubicBezTo>
                    <a:pt x="92" y="212"/>
                    <a:pt x="14" y="424"/>
                    <a:pt x="7" y="518"/>
                  </a:cubicBezTo>
                  <a:cubicBezTo>
                    <a:pt x="0" y="612"/>
                    <a:pt x="63" y="589"/>
                    <a:pt x="127" y="566"/>
                  </a:cubicBezTo>
                </a:path>
              </a:pathLst>
            </a:custGeom>
            <a:noFill/>
            <a:ln w="28575" cmpd="sng">
              <a:solidFill>
                <a:schemeClr val="tx1"/>
              </a:solidFill>
              <a:round/>
              <a:headEnd/>
              <a:tailEnd type="stealth" w="med" len="med"/>
            </a:ln>
          </p:spPr>
          <p:txBody>
            <a:bodyPr/>
            <a:lstStyle/>
            <a:p>
              <a:endParaRPr lang="en-US"/>
            </a:p>
          </p:txBody>
        </p:sp>
      </p:grpSp>
      <p:sp>
        <p:nvSpPr>
          <p:cNvPr id="188436" name="AutoShape 20"/>
          <p:cNvSpPr>
            <a:spLocks noChangeArrowheads="1"/>
          </p:cNvSpPr>
          <p:nvPr/>
        </p:nvSpPr>
        <p:spPr bwMode="auto">
          <a:xfrm>
            <a:off x="5654675" y="4999038"/>
            <a:ext cx="3430588" cy="1255712"/>
          </a:xfrm>
          <a:prstGeom prst="foldedCorner">
            <a:avLst>
              <a:gd name="adj" fmla="val 12500"/>
            </a:avLst>
          </a:prstGeom>
          <a:solidFill>
            <a:srgbClr val="FBFDBB"/>
          </a:solidFill>
          <a:ln w="19050">
            <a:solidFill>
              <a:schemeClr val="tx1"/>
            </a:solidFill>
            <a:round/>
            <a:headEnd/>
            <a:tailEnd/>
          </a:ln>
        </p:spPr>
        <p:txBody>
          <a:bodyPr wrap="none" anchor="ctr"/>
          <a:lstStyle/>
          <a:p>
            <a:pPr>
              <a:buFontTx/>
              <a:buChar char="-"/>
            </a:pPr>
            <a:r>
              <a:rPr lang="en-US" i="0">
                <a:latin typeface="Garamond" pitchFamily="18" charset="0"/>
              </a:rPr>
              <a:t>Same structure for impedances</a:t>
            </a:r>
          </a:p>
          <a:p>
            <a:pPr>
              <a:buFontTx/>
              <a:buChar char="-"/>
            </a:pPr>
            <a:r>
              <a:rPr lang="en-US" i="0">
                <a:latin typeface="Garamond" pitchFamily="18" charset="0"/>
              </a:rPr>
              <a:t>Sums related tables not shown</a:t>
            </a:r>
          </a:p>
          <a:p>
            <a:pPr>
              <a:buFontTx/>
              <a:buChar char="-"/>
            </a:pPr>
            <a:r>
              <a:rPr lang="en-US" i="0">
                <a:latin typeface="Garamond" pitchFamily="18" charset="0"/>
              </a:rPr>
              <a:t>Ancillary tables not shown</a:t>
            </a:r>
          </a:p>
          <a:p>
            <a:pPr>
              <a:buFontTx/>
              <a:buChar char="-"/>
            </a:pPr>
            <a:r>
              <a:rPr lang="en-US" i="0">
                <a:latin typeface="Garamond" pitchFamily="18" charset="0"/>
              </a:rPr>
              <a:t>Indexes not shown</a:t>
            </a:r>
          </a:p>
        </p:txBody>
      </p:sp>
      <p:grpSp>
        <p:nvGrpSpPr>
          <p:cNvPr id="3" name="Group 24"/>
          <p:cNvGrpSpPr>
            <a:grpSpLocks/>
          </p:cNvGrpSpPr>
          <p:nvPr/>
        </p:nvGrpSpPr>
        <p:grpSpPr bwMode="auto">
          <a:xfrm>
            <a:off x="2387600" y="2476500"/>
            <a:ext cx="4027488" cy="527050"/>
            <a:chOff x="1504" y="1560"/>
            <a:chExt cx="2537" cy="332"/>
          </a:xfrm>
        </p:grpSpPr>
        <p:sp>
          <p:nvSpPr>
            <p:cNvPr id="12298" name="Oval 15"/>
            <p:cNvSpPr>
              <a:spLocks noChangeArrowheads="1"/>
            </p:cNvSpPr>
            <p:nvPr/>
          </p:nvSpPr>
          <p:spPr bwMode="auto">
            <a:xfrm>
              <a:off x="1873" y="1745"/>
              <a:ext cx="134" cy="115"/>
            </a:xfrm>
            <a:prstGeom prst="ellipse">
              <a:avLst/>
            </a:prstGeom>
            <a:noFill/>
            <a:ln w="28575">
              <a:solidFill>
                <a:schemeClr val="tx1"/>
              </a:solidFill>
              <a:round/>
              <a:headEnd/>
              <a:tailEnd/>
            </a:ln>
          </p:spPr>
          <p:txBody>
            <a:bodyPr wrap="none" anchor="ctr"/>
            <a:lstStyle/>
            <a:p>
              <a:pPr algn="ctr"/>
              <a:endParaRPr lang="en-US"/>
            </a:p>
          </p:txBody>
        </p:sp>
        <p:sp>
          <p:nvSpPr>
            <p:cNvPr id="12299" name="Oval 16"/>
            <p:cNvSpPr>
              <a:spLocks noChangeArrowheads="1"/>
            </p:cNvSpPr>
            <p:nvPr/>
          </p:nvSpPr>
          <p:spPr bwMode="auto">
            <a:xfrm>
              <a:off x="3907" y="1777"/>
              <a:ext cx="134" cy="115"/>
            </a:xfrm>
            <a:prstGeom prst="ellipse">
              <a:avLst/>
            </a:prstGeom>
            <a:noFill/>
            <a:ln w="28575">
              <a:solidFill>
                <a:schemeClr val="tx1"/>
              </a:solidFill>
              <a:round/>
              <a:headEnd/>
              <a:tailEnd/>
            </a:ln>
          </p:spPr>
          <p:txBody>
            <a:bodyPr wrap="none" anchor="ctr"/>
            <a:lstStyle/>
            <a:p>
              <a:endParaRPr lang="en-US"/>
            </a:p>
          </p:txBody>
        </p:sp>
        <p:sp>
          <p:nvSpPr>
            <p:cNvPr id="12300" name="Freeform 23"/>
            <p:cNvSpPr>
              <a:spLocks/>
            </p:cNvSpPr>
            <p:nvPr/>
          </p:nvSpPr>
          <p:spPr bwMode="auto">
            <a:xfrm>
              <a:off x="1504" y="1560"/>
              <a:ext cx="2398" cy="245"/>
            </a:xfrm>
            <a:custGeom>
              <a:avLst/>
              <a:gdLst>
                <a:gd name="T0" fmla="*/ 2398 w 2398"/>
                <a:gd name="T1" fmla="*/ 245 h 245"/>
                <a:gd name="T2" fmla="*/ 339 w 2398"/>
                <a:gd name="T3" fmla="*/ 5 h 245"/>
                <a:gd name="T4" fmla="*/ 363 w 2398"/>
                <a:gd name="T5" fmla="*/ 216 h 245"/>
                <a:gd name="T6" fmla="*/ 0 60000 65536"/>
                <a:gd name="T7" fmla="*/ 0 60000 65536"/>
                <a:gd name="T8" fmla="*/ 0 60000 65536"/>
                <a:gd name="T9" fmla="*/ 0 w 2398"/>
                <a:gd name="T10" fmla="*/ 0 h 245"/>
                <a:gd name="T11" fmla="*/ 2398 w 2398"/>
                <a:gd name="T12" fmla="*/ 245 h 245"/>
              </a:gdLst>
              <a:ahLst/>
              <a:cxnLst>
                <a:cxn ang="T6">
                  <a:pos x="T0" y="T1"/>
                </a:cxn>
                <a:cxn ang="T7">
                  <a:pos x="T2" y="T3"/>
                </a:cxn>
                <a:cxn ang="T8">
                  <a:pos x="T4" y="T5"/>
                </a:cxn>
              </a:cxnLst>
              <a:rect l="T9" t="T10" r="T11" b="T12"/>
              <a:pathLst>
                <a:path w="2398" h="245">
                  <a:moveTo>
                    <a:pt x="2398" y="245"/>
                  </a:moveTo>
                  <a:cubicBezTo>
                    <a:pt x="1538" y="127"/>
                    <a:pt x="678" y="10"/>
                    <a:pt x="339" y="5"/>
                  </a:cubicBezTo>
                  <a:cubicBezTo>
                    <a:pt x="0" y="0"/>
                    <a:pt x="181" y="108"/>
                    <a:pt x="363" y="216"/>
                  </a:cubicBezTo>
                </a:path>
              </a:pathLst>
            </a:custGeom>
            <a:noFill/>
            <a:ln w="28575" cmpd="sng">
              <a:solidFill>
                <a:schemeClr val="tx1"/>
              </a:solidFill>
              <a:round/>
              <a:headEnd/>
              <a:tailEnd type="stealth" w="med" len="med"/>
            </a:ln>
          </p:spPr>
          <p:txBody>
            <a:bodyPr/>
            <a:lstStyle/>
            <a:p>
              <a:endParaRPr lang="en-US"/>
            </a:p>
          </p:txBody>
        </p:sp>
      </p:grpSp>
    </p:spTree>
    <p:custDataLst>
      <p:tags r:id="rId1"/>
    </p:custDataLst>
  </p:cSld>
  <p:clrMapOvr>
    <a:masterClrMapping/>
  </p:clrMapOvr>
  <p:transition advTm="7332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8426"/>
                                        </p:tgtEl>
                                        <p:attrNameLst>
                                          <p:attrName>style.visibility</p:attrName>
                                        </p:attrNameLst>
                                      </p:cBhvr>
                                      <p:to>
                                        <p:strVal val="visible"/>
                                      </p:to>
                                    </p:set>
                                    <p:animEffect transition="in" filter="dissolve">
                                      <p:cBhvr>
                                        <p:cTn id="7" dur="500"/>
                                        <p:tgtEl>
                                          <p:spTgt spid="1884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8436"/>
                                        </p:tgtEl>
                                        <p:attrNameLst>
                                          <p:attrName>style.visibility</p:attrName>
                                        </p:attrNameLst>
                                      </p:cBhvr>
                                      <p:to>
                                        <p:strVal val="visible"/>
                                      </p:to>
                                    </p:set>
                                    <p:animEffect transition="in" filter="dissolve">
                                      <p:cBhvr>
                                        <p:cTn id="22" dur="500"/>
                                        <p:tgtEl>
                                          <p:spTgt spid="18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6" grpId="0" animBg="1"/>
      <p:bldP spid="1884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pPr>
              <a:defRPr/>
            </a:pPr>
            <a:fld id="{A1D7AB84-6318-492B-BD70-7757C3BE8C06}" type="slidenum">
              <a:rPr lang="en-US"/>
              <a:pPr>
                <a:defRPr/>
              </a:pPr>
              <a:t>12</a:t>
            </a:fld>
            <a:r>
              <a:rPr lang="en-US"/>
              <a:t>/20</a:t>
            </a:r>
          </a:p>
        </p:txBody>
      </p:sp>
      <p:sp>
        <p:nvSpPr>
          <p:cNvPr id="13315" name="Rectangle 2"/>
          <p:cNvSpPr>
            <a:spLocks noGrp="1" noChangeArrowheads="1"/>
          </p:cNvSpPr>
          <p:nvPr>
            <p:ph type="title"/>
          </p:nvPr>
        </p:nvSpPr>
        <p:spPr/>
        <p:txBody>
          <a:bodyPr/>
          <a:lstStyle/>
          <a:p>
            <a:pPr eaLnBrk="1" hangingPunct="1"/>
            <a:r>
              <a:rPr lang="en-US" smtClean="0"/>
              <a:t>SQL DDL example</a:t>
            </a:r>
          </a:p>
        </p:txBody>
      </p:sp>
      <p:sp>
        <p:nvSpPr>
          <p:cNvPr id="187395" name="Rectangle 3"/>
          <p:cNvSpPr>
            <a:spLocks noGrp="1" noChangeArrowheads="1"/>
          </p:cNvSpPr>
          <p:nvPr>
            <p:ph type="body" idx="1"/>
          </p:nvPr>
        </p:nvSpPr>
        <p:spPr>
          <a:xfrm>
            <a:off x="457200" y="1089025"/>
            <a:ext cx="8229600" cy="5037138"/>
          </a:xfrm>
        </p:spPr>
        <p:txBody>
          <a:bodyPr/>
          <a:lstStyle/>
          <a:p>
            <a:pPr eaLnBrk="1" hangingPunct="1">
              <a:lnSpc>
                <a:spcPct val="70000"/>
              </a:lnSpc>
              <a:buFontTx/>
              <a:buNone/>
            </a:pPr>
            <a:r>
              <a:rPr lang="en-US" sz="1400" smtClean="0">
                <a:latin typeface="Courier" pitchFamily="49" charset="0"/>
              </a:rPr>
              <a:t>CREATE TABLE elem_family_wakefields (</a:t>
            </a:r>
          </a:p>
          <a:p>
            <a:pPr eaLnBrk="1" hangingPunct="1">
              <a:lnSpc>
                <a:spcPct val="70000"/>
              </a:lnSpc>
              <a:buFontTx/>
              <a:buNone/>
            </a:pPr>
            <a:r>
              <a:rPr lang="en-US" sz="1400" smtClean="0">
                <a:latin typeface="Courier" pitchFamily="49" charset="0"/>
              </a:rPr>
              <a:t>  machine_name            VARCHAR2(10),</a:t>
            </a:r>
          </a:p>
          <a:p>
            <a:pPr eaLnBrk="1" hangingPunct="1">
              <a:lnSpc>
                <a:spcPct val="70000"/>
              </a:lnSpc>
              <a:buFontTx/>
              <a:buNone/>
            </a:pPr>
            <a:r>
              <a:rPr lang="en-US" sz="1400" smtClean="0">
                <a:latin typeface="Courier" pitchFamily="49" charset="0"/>
              </a:rPr>
              <a:t>  machine_year            INTEGER,</a:t>
            </a:r>
          </a:p>
          <a:p>
            <a:pPr eaLnBrk="1" hangingPunct="1">
              <a:lnSpc>
                <a:spcPct val="70000"/>
              </a:lnSpc>
              <a:buFontTx/>
              <a:buNone/>
            </a:pPr>
            <a:r>
              <a:rPr lang="en-US" sz="1400" smtClean="0">
                <a:latin typeface="Courier" pitchFamily="49" charset="0"/>
              </a:rPr>
              <a:t>  op_mode_name            VARCHAR2(30), </a:t>
            </a:r>
          </a:p>
          <a:p>
            <a:pPr eaLnBrk="1" hangingPunct="1">
              <a:lnSpc>
                <a:spcPct val="70000"/>
              </a:lnSpc>
              <a:buFontTx/>
              <a:buNone/>
            </a:pPr>
            <a:r>
              <a:rPr lang="en-US" sz="1400" smtClean="0">
                <a:latin typeface="Courier" pitchFamily="49" charset="0"/>
              </a:rPr>
              <a:t>  element_family          VARCHAR2(30),</a:t>
            </a:r>
          </a:p>
          <a:p>
            <a:pPr eaLnBrk="1" hangingPunct="1">
              <a:lnSpc>
                <a:spcPct val="70000"/>
              </a:lnSpc>
              <a:buFontTx/>
              <a:buNone/>
            </a:pPr>
            <a:r>
              <a:rPr lang="en-US" sz="1400" smtClean="0">
                <a:latin typeface="Courier" pitchFamily="49" charset="0"/>
              </a:rPr>
              <a:t>  version_name            VARCHAR2(40),</a:t>
            </a:r>
          </a:p>
          <a:p>
            <a:pPr eaLnBrk="1" hangingPunct="1">
              <a:lnSpc>
                <a:spcPct val="70000"/>
              </a:lnSpc>
              <a:buFontTx/>
              <a:buNone/>
            </a:pPr>
            <a:r>
              <a:rPr lang="en-US" sz="1400" smtClean="0">
                <a:latin typeface="Courier" pitchFamily="49" charset="0"/>
              </a:rPr>
              <a:t>  input_file_x            CLOB, </a:t>
            </a:r>
          </a:p>
          <a:p>
            <a:pPr eaLnBrk="1" hangingPunct="1">
              <a:lnSpc>
                <a:spcPct val="70000"/>
              </a:lnSpc>
              <a:buFontTx/>
              <a:buNone/>
            </a:pPr>
            <a:r>
              <a:rPr lang="en-US" sz="1400" smtClean="0">
                <a:latin typeface="Courier" pitchFamily="49" charset="0"/>
              </a:rPr>
              <a:t>  input_file_y            CLOB,</a:t>
            </a:r>
          </a:p>
          <a:p>
            <a:pPr eaLnBrk="1" hangingPunct="1">
              <a:lnSpc>
                <a:spcPct val="70000"/>
              </a:lnSpc>
              <a:buFontTx/>
              <a:buNone/>
            </a:pPr>
            <a:r>
              <a:rPr lang="en-US" sz="1400" smtClean="0">
                <a:latin typeface="Courier" pitchFamily="49" charset="0"/>
              </a:rPr>
              <a:t>  config_file             CLOB,</a:t>
            </a:r>
          </a:p>
          <a:p>
            <a:pPr eaLnBrk="1" hangingPunct="1">
              <a:lnSpc>
                <a:spcPct val="70000"/>
              </a:lnSpc>
              <a:buFontTx/>
              <a:buNone/>
            </a:pPr>
            <a:r>
              <a:rPr lang="en-US" sz="1400" smtClean="0">
                <a:latin typeface="Courier" pitchFamily="49" charset="0"/>
              </a:rPr>
              <a:t>  CONSTRAINT elemfwakes_pk </a:t>
            </a:r>
            <a:r>
              <a:rPr lang="en-US" sz="1400" u="sng" smtClean="0">
                <a:latin typeface="Courier" pitchFamily="49" charset="0"/>
              </a:rPr>
              <a:t>PRIMARY KEY</a:t>
            </a:r>
            <a:r>
              <a:rPr lang="en-US" sz="1400" smtClean="0">
                <a:latin typeface="Courier" pitchFamily="49" charset="0"/>
              </a:rPr>
              <a:t> (machine_name, machine_year, op_mode_name, element_family, version_name),</a:t>
            </a:r>
          </a:p>
          <a:p>
            <a:pPr eaLnBrk="1" hangingPunct="1">
              <a:lnSpc>
                <a:spcPct val="70000"/>
              </a:lnSpc>
              <a:buFontTx/>
              <a:buNone/>
            </a:pPr>
            <a:r>
              <a:rPr lang="en-US" sz="1400" smtClean="0">
                <a:latin typeface="Courier" pitchFamily="49" charset="0"/>
              </a:rPr>
              <a:t>); </a:t>
            </a:r>
          </a:p>
          <a:p>
            <a:pPr eaLnBrk="1" hangingPunct="1">
              <a:lnSpc>
                <a:spcPct val="70000"/>
              </a:lnSpc>
              <a:buFontTx/>
              <a:buNone/>
            </a:pPr>
            <a:r>
              <a:rPr lang="en-US" sz="1400" smtClean="0">
                <a:latin typeface="Courier" pitchFamily="49" charset="0"/>
              </a:rPr>
              <a:t>CREATE TABLE elem_family_wakefield_recs (</a:t>
            </a:r>
          </a:p>
          <a:p>
            <a:pPr eaLnBrk="1" hangingPunct="1">
              <a:lnSpc>
                <a:spcPct val="70000"/>
              </a:lnSpc>
              <a:buFontTx/>
              <a:buNone/>
            </a:pPr>
            <a:r>
              <a:rPr lang="en-US" sz="1400" smtClean="0">
                <a:latin typeface="Courier" pitchFamily="49" charset="0"/>
              </a:rPr>
              <a:t>  machine_name            VARCHAR2(10),</a:t>
            </a:r>
          </a:p>
          <a:p>
            <a:pPr eaLnBrk="1" hangingPunct="1">
              <a:lnSpc>
                <a:spcPct val="70000"/>
              </a:lnSpc>
              <a:buFontTx/>
              <a:buNone/>
            </a:pPr>
            <a:r>
              <a:rPr lang="en-US" sz="1400" smtClean="0">
                <a:latin typeface="Courier" pitchFamily="49" charset="0"/>
              </a:rPr>
              <a:t>  machine_year            INTEGER,</a:t>
            </a:r>
          </a:p>
          <a:p>
            <a:pPr eaLnBrk="1" hangingPunct="1">
              <a:lnSpc>
                <a:spcPct val="70000"/>
              </a:lnSpc>
              <a:buFontTx/>
              <a:buNone/>
            </a:pPr>
            <a:r>
              <a:rPr lang="en-US" sz="1400" smtClean="0">
                <a:latin typeface="Courier" pitchFamily="49" charset="0"/>
              </a:rPr>
              <a:t>  op_mode_name            VARCHAR2(30),</a:t>
            </a:r>
          </a:p>
          <a:p>
            <a:pPr eaLnBrk="1" hangingPunct="1">
              <a:lnSpc>
                <a:spcPct val="70000"/>
              </a:lnSpc>
              <a:buFontTx/>
              <a:buNone/>
            </a:pPr>
            <a:r>
              <a:rPr lang="en-US" sz="1400" smtClean="0">
                <a:latin typeface="Courier" pitchFamily="49" charset="0"/>
              </a:rPr>
              <a:t>  element_family          VARCHAR2(30),</a:t>
            </a:r>
          </a:p>
          <a:p>
            <a:pPr eaLnBrk="1" hangingPunct="1">
              <a:lnSpc>
                <a:spcPct val="70000"/>
              </a:lnSpc>
              <a:buFontTx/>
              <a:buNone/>
            </a:pPr>
            <a:r>
              <a:rPr lang="en-US" sz="1400" smtClean="0">
                <a:latin typeface="Courier" pitchFamily="49" charset="0"/>
              </a:rPr>
              <a:t>  version_name            VARCHAR2(40),</a:t>
            </a:r>
          </a:p>
          <a:p>
            <a:pPr eaLnBrk="1" hangingPunct="1">
              <a:lnSpc>
                <a:spcPct val="70000"/>
              </a:lnSpc>
              <a:buFontTx/>
              <a:buNone/>
            </a:pPr>
            <a:r>
              <a:rPr lang="en-US" sz="1400" smtClean="0">
                <a:latin typeface="Courier" pitchFamily="49" charset="0"/>
              </a:rPr>
              <a:t>  coordinate_name         VARCHAR2(20)  CONSTRAINT elemfwakerecs_coordinates_fk REFERENCES coordinates(coordinate_name),</a:t>
            </a:r>
          </a:p>
          <a:p>
            <a:pPr eaLnBrk="1" hangingPunct="1">
              <a:lnSpc>
                <a:spcPct val="70000"/>
              </a:lnSpc>
              <a:buFontTx/>
              <a:buNone/>
            </a:pPr>
            <a:r>
              <a:rPr lang="en-US" sz="1400" smtClean="0">
                <a:latin typeface="Courier" pitchFamily="49" charset="0"/>
              </a:rPr>
              <a:t>  s                       BINARY_DOUBLE,</a:t>
            </a:r>
          </a:p>
          <a:p>
            <a:pPr eaLnBrk="1" hangingPunct="1">
              <a:lnSpc>
                <a:spcPct val="70000"/>
              </a:lnSpc>
              <a:buFontTx/>
              <a:buNone/>
            </a:pPr>
            <a:r>
              <a:rPr lang="en-US" sz="1400" smtClean="0">
                <a:latin typeface="Courier" pitchFamily="49" charset="0"/>
              </a:rPr>
              <a:t>  x                       BINARY_DOUBLE,</a:t>
            </a:r>
          </a:p>
          <a:p>
            <a:pPr eaLnBrk="1" hangingPunct="1">
              <a:lnSpc>
                <a:spcPct val="70000"/>
              </a:lnSpc>
              <a:buFontTx/>
              <a:buNone/>
            </a:pPr>
            <a:r>
              <a:rPr lang="en-US" sz="1400" smtClean="0">
                <a:latin typeface="Courier" pitchFamily="49" charset="0"/>
              </a:rPr>
              <a:t>  CONSTRAINT elemfwakerecs_pk PRIMARY KEY (machine_name, machine_year, op_mode_name, element_family, version_name, coordinate_name, s),</a:t>
            </a:r>
          </a:p>
          <a:p>
            <a:pPr eaLnBrk="1" hangingPunct="1">
              <a:lnSpc>
                <a:spcPct val="70000"/>
              </a:lnSpc>
              <a:buFontTx/>
              <a:buNone/>
            </a:pPr>
            <a:r>
              <a:rPr lang="en-US" sz="1400" smtClean="0">
                <a:latin typeface="Courier" pitchFamily="49" charset="0"/>
              </a:rPr>
              <a:t>  CONSTRAINT elemfwakerecs_wakes_fk </a:t>
            </a:r>
            <a:r>
              <a:rPr lang="en-US" sz="1400" u="sng" smtClean="0">
                <a:latin typeface="Courier" pitchFamily="49" charset="0"/>
              </a:rPr>
              <a:t>FOREIGN KEY</a:t>
            </a:r>
            <a:r>
              <a:rPr lang="en-US" sz="1400" smtClean="0">
                <a:latin typeface="Courier" pitchFamily="49" charset="0"/>
              </a:rPr>
              <a:t> (machine_name, machine_year, op_mode_name, element_family, version_name) REFERENCES elem_family_wakefields (machine_name, machine_year, op_mode_name, element_family, version_name)</a:t>
            </a:r>
          </a:p>
          <a:p>
            <a:pPr eaLnBrk="1" hangingPunct="1">
              <a:lnSpc>
                <a:spcPct val="70000"/>
              </a:lnSpc>
              <a:buFontTx/>
              <a:buNone/>
            </a:pPr>
            <a:r>
              <a:rPr lang="en-US" sz="1400" smtClean="0">
                <a:latin typeface="Courier" pitchFamily="49" charset="0"/>
              </a:rPr>
              <a:t>) ORGANIZATION INDEX COMPRESS 6;</a:t>
            </a:r>
          </a:p>
          <a:p>
            <a:pPr eaLnBrk="1" hangingPunct="1">
              <a:lnSpc>
                <a:spcPct val="80000"/>
              </a:lnSpc>
              <a:buFontTx/>
              <a:buNone/>
            </a:pPr>
            <a:endParaRPr lang="en-US" sz="1400" smtClean="0">
              <a:latin typeface="Courier" pitchFamily="49" charset="0"/>
            </a:endParaRPr>
          </a:p>
        </p:txBody>
      </p:sp>
      <p:sp>
        <p:nvSpPr>
          <p:cNvPr id="187396" name="Freeform 4"/>
          <p:cNvSpPr>
            <a:spLocks/>
          </p:cNvSpPr>
          <p:nvPr/>
        </p:nvSpPr>
        <p:spPr bwMode="auto">
          <a:xfrm>
            <a:off x="244475" y="2986088"/>
            <a:ext cx="479425" cy="2933700"/>
          </a:xfrm>
          <a:custGeom>
            <a:avLst/>
            <a:gdLst>
              <a:gd name="T0" fmla="*/ 302 w 302"/>
              <a:gd name="T1" fmla="*/ 1819 h 1819"/>
              <a:gd name="T2" fmla="*/ 158 w 302"/>
              <a:gd name="T3" fmla="*/ 1819 h 1819"/>
              <a:gd name="T4" fmla="*/ 0 w 302"/>
              <a:gd name="T5" fmla="*/ 1819 h 1819"/>
              <a:gd name="T6" fmla="*/ 0 w 302"/>
              <a:gd name="T7" fmla="*/ 0 h 1819"/>
              <a:gd name="T8" fmla="*/ 254 w 302"/>
              <a:gd name="T9" fmla="*/ 0 h 1819"/>
              <a:gd name="T10" fmla="*/ 0 60000 65536"/>
              <a:gd name="T11" fmla="*/ 0 60000 65536"/>
              <a:gd name="T12" fmla="*/ 0 60000 65536"/>
              <a:gd name="T13" fmla="*/ 0 60000 65536"/>
              <a:gd name="T14" fmla="*/ 0 60000 65536"/>
              <a:gd name="T15" fmla="*/ 0 w 302"/>
              <a:gd name="T16" fmla="*/ 0 h 1819"/>
              <a:gd name="T17" fmla="*/ 302 w 302"/>
              <a:gd name="T18" fmla="*/ 1819 h 1819"/>
            </a:gdLst>
            <a:ahLst/>
            <a:cxnLst>
              <a:cxn ang="T10">
                <a:pos x="T0" y="T1"/>
              </a:cxn>
              <a:cxn ang="T11">
                <a:pos x="T2" y="T3"/>
              </a:cxn>
              <a:cxn ang="T12">
                <a:pos x="T4" y="T5"/>
              </a:cxn>
              <a:cxn ang="T13">
                <a:pos x="T6" y="T7"/>
              </a:cxn>
              <a:cxn ang="T14">
                <a:pos x="T8" y="T9"/>
              </a:cxn>
            </a:cxnLst>
            <a:rect l="T15" t="T16" r="T17" b="T18"/>
            <a:pathLst>
              <a:path w="302" h="1819">
                <a:moveTo>
                  <a:pt x="302" y="1819"/>
                </a:moveTo>
                <a:cubicBezTo>
                  <a:pt x="254" y="1819"/>
                  <a:pt x="206" y="1819"/>
                  <a:pt x="158" y="1819"/>
                </a:cubicBezTo>
                <a:lnTo>
                  <a:pt x="0" y="1819"/>
                </a:lnTo>
                <a:lnTo>
                  <a:pt x="0" y="0"/>
                </a:lnTo>
                <a:lnTo>
                  <a:pt x="254" y="0"/>
                </a:lnTo>
              </a:path>
            </a:pathLst>
          </a:custGeom>
          <a:noFill/>
          <a:ln w="9525">
            <a:solidFill>
              <a:schemeClr val="tx1"/>
            </a:solidFill>
            <a:round/>
            <a:headEnd/>
            <a:tailEnd type="stealth" w="med" len="med"/>
          </a:ln>
        </p:spPr>
        <p:txBody>
          <a:bodyPr/>
          <a:lstStyle/>
          <a:p>
            <a:endParaRPr lang="en-US"/>
          </a:p>
        </p:txBody>
      </p:sp>
    </p:spTree>
    <p:custDataLst>
      <p:tags r:id="rId1"/>
    </p:custDataLst>
  </p:cSld>
  <p:clrMapOvr>
    <a:masterClrMapping/>
  </p:clrMapOvr>
  <p:transition advTm="5670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187395">
                                            <p:txEl>
                                              <p:pRg st="0" end="0"/>
                                            </p:txEl>
                                          </p:spTgt>
                                        </p:tgtEl>
                                        <p:attrNameLst>
                                          <p:attrName>style.fontStyle</p:attrName>
                                        </p:attrNameLst>
                                      </p:cBhvr>
                                      <p:to>
                                        <p:strVal val="normal"/>
                                      </p:to>
                                    </p:set>
                                    <p:set>
                                      <p:cBhvr override="childStyle">
                                        <p:cTn id="7" dur="indefinite"/>
                                        <p:tgtEl>
                                          <p:spTgt spid="187395">
                                            <p:txEl>
                                              <p:pRg st="0" end="0"/>
                                            </p:txEl>
                                          </p:spTgt>
                                        </p:tgtEl>
                                        <p:attrNameLst>
                                          <p:attrName>style.fontWeight</p:attrName>
                                        </p:attrNameLst>
                                      </p:cBhvr>
                                      <p:to>
                                        <p:strVal val="bold"/>
                                      </p:to>
                                    </p:set>
                                    <p:set>
                                      <p:cBhvr override="childStyle">
                                        <p:cTn id="8" dur="indefinite"/>
                                        <p:tgtEl>
                                          <p:spTgt spid="187395">
                                            <p:txEl>
                                              <p:pRg st="0" end="0"/>
                                            </p:txEl>
                                          </p:spTgt>
                                        </p:tgtEl>
                                        <p:attrNameLst>
                                          <p:attrName>style.textDecorationUnderline</p:attrName>
                                        </p:attrNameLst>
                                      </p:cBhvr>
                                      <p:to>
                                        <p:strVal val="false"/>
                                      </p:to>
                                    </p:set>
                                  </p:childTnLst>
                                </p:cTn>
                              </p:par>
                              <p:par>
                                <p:cTn id="9" presetID="5" presetClass="emph" presetSubtype="1" nodeType="withEffect">
                                  <p:stCondLst>
                                    <p:cond delay="0"/>
                                  </p:stCondLst>
                                  <p:endCondLst>
                                    <p:cond evt="onNext" delay="0">
                                      <p:tgtEl>
                                        <p:sldTgt/>
                                      </p:tgtEl>
                                    </p:cond>
                                  </p:endCondLst>
                                  <p:childTnLst>
                                    <p:set>
                                      <p:cBhvr override="childStyle">
                                        <p:cTn id="10" dur="indefinite"/>
                                        <p:tgtEl>
                                          <p:spTgt spid="187395">
                                            <p:txEl>
                                              <p:pRg st="10" end="10"/>
                                            </p:txEl>
                                          </p:spTgt>
                                        </p:tgtEl>
                                        <p:attrNameLst>
                                          <p:attrName>style.fontStyle</p:attrName>
                                        </p:attrNameLst>
                                      </p:cBhvr>
                                      <p:to>
                                        <p:strVal val="normal"/>
                                      </p:to>
                                    </p:set>
                                    <p:set>
                                      <p:cBhvr override="childStyle">
                                        <p:cTn id="11" dur="indefinite"/>
                                        <p:tgtEl>
                                          <p:spTgt spid="187395">
                                            <p:txEl>
                                              <p:pRg st="10" end="10"/>
                                            </p:txEl>
                                          </p:spTgt>
                                        </p:tgtEl>
                                        <p:attrNameLst>
                                          <p:attrName>style.fontWeight</p:attrName>
                                        </p:attrNameLst>
                                      </p:cBhvr>
                                      <p:to>
                                        <p:strVal val="bold"/>
                                      </p:to>
                                    </p:set>
                                    <p:set>
                                      <p:cBhvr override="childStyle">
                                        <p:cTn id="12" dur="indefinite"/>
                                        <p:tgtEl>
                                          <p:spTgt spid="187395">
                                            <p:txEl>
                                              <p:pRg st="10" end="10"/>
                                            </p:txEl>
                                          </p:spTgt>
                                        </p:tgtEl>
                                        <p:attrNameLst>
                                          <p:attrName>style.textDecorationUnderline</p:attrName>
                                        </p:attrNameLst>
                                      </p:cBhvr>
                                      <p:to>
                                        <p:strVal val="false"/>
                                      </p:to>
                                    </p:set>
                                  </p:childTnLst>
                                </p:cTn>
                              </p:par>
                              <p:par>
                                <p:cTn id="13" presetID="5" presetClass="emph" presetSubtype="1" nodeType="withEffect">
                                  <p:stCondLst>
                                    <p:cond delay="0"/>
                                  </p:stCondLst>
                                  <p:endCondLst>
                                    <p:cond evt="onNext" delay="0">
                                      <p:tgtEl>
                                        <p:sldTgt/>
                                      </p:tgtEl>
                                    </p:cond>
                                  </p:endCondLst>
                                  <p:childTnLst>
                                    <p:set>
                                      <p:cBhvr override="childStyle">
                                        <p:cTn id="14" dur="indefinite"/>
                                        <p:tgtEl>
                                          <p:spTgt spid="187395">
                                            <p:txEl>
                                              <p:pRg st="1" end="1"/>
                                            </p:txEl>
                                          </p:spTgt>
                                        </p:tgtEl>
                                        <p:attrNameLst>
                                          <p:attrName>style.fontStyle</p:attrName>
                                        </p:attrNameLst>
                                      </p:cBhvr>
                                      <p:to>
                                        <p:strVal val="normal"/>
                                      </p:to>
                                    </p:set>
                                    <p:set>
                                      <p:cBhvr override="childStyle">
                                        <p:cTn id="15" dur="indefinite"/>
                                        <p:tgtEl>
                                          <p:spTgt spid="187395">
                                            <p:txEl>
                                              <p:pRg st="1" end="1"/>
                                            </p:txEl>
                                          </p:spTgt>
                                        </p:tgtEl>
                                        <p:attrNameLst>
                                          <p:attrName>style.fontWeight</p:attrName>
                                        </p:attrNameLst>
                                      </p:cBhvr>
                                      <p:to>
                                        <p:strVal val="bold"/>
                                      </p:to>
                                    </p:set>
                                    <p:set>
                                      <p:cBhvr override="childStyle">
                                        <p:cTn id="16" dur="indefinite"/>
                                        <p:tgtEl>
                                          <p:spTgt spid="187395">
                                            <p:txEl>
                                              <p:pRg st="1" end="1"/>
                                            </p:txEl>
                                          </p:spTgt>
                                        </p:tgtEl>
                                        <p:attrNameLst>
                                          <p:attrName>style.textDecorationUnderline</p:attrName>
                                        </p:attrNameLst>
                                      </p:cBhvr>
                                      <p:to>
                                        <p:strVal val="false"/>
                                      </p:to>
                                    </p:set>
                                  </p:childTnLst>
                                </p:cTn>
                              </p:par>
                              <p:par>
                                <p:cTn id="17" presetID="5" presetClass="emph" presetSubtype="1" nodeType="withEffect">
                                  <p:stCondLst>
                                    <p:cond delay="0"/>
                                  </p:stCondLst>
                                  <p:endCondLst>
                                    <p:cond evt="onNext" delay="0">
                                      <p:tgtEl>
                                        <p:sldTgt/>
                                      </p:tgtEl>
                                    </p:cond>
                                  </p:endCondLst>
                                  <p:childTnLst>
                                    <p:set>
                                      <p:cBhvr override="childStyle">
                                        <p:cTn id="18" dur="indefinite"/>
                                        <p:tgtEl>
                                          <p:spTgt spid="187395">
                                            <p:txEl>
                                              <p:pRg st="2" end="2"/>
                                            </p:txEl>
                                          </p:spTgt>
                                        </p:tgtEl>
                                        <p:attrNameLst>
                                          <p:attrName>style.fontStyle</p:attrName>
                                        </p:attrNameLst>
                                      </p:cBhvr>
                                      <p:to>
                                        <p:strVal val="normal"/>
                                      </p:to>
                                    </p:set>
                                    <p:set>
                                      <p:cBhvr override="childStyle">
                                        <p:cTn id="19" dur="indefinite"/>
                                        <p:tgtEl>
                                          <p:spTgt spid="187395">
                                            <p:txEl>
                                              <p:pRg st="2" end="2"/>
                                            </p:txEl>
                                          </p:spTgt>
                                        </p:tgtEl>
                                        <p:attrNameLst>
                                          <p:attrName>style.fontWeight</p:attrName>
                                        </p:attrNameLst>
                                      </p:cBhvr>
                                      <p:to>
                                        <p:strVal val="bold"/>
                                      </p:to>
                                    </p:set>
                                    <p:set>
                                      <p:cBhvr override="childStyle">
                                        <p:cTn id="20" dur="indefinite"/>
                                        <p:tgtEl>
                                          <p:spTgt spid="187395">
                                            <p:txEl>
                                              <p:pRg st="2" end="2"/>
                                            </p:txEl>
                                          </p:spTgt>
                                        </p:tgtEl>
                                        <p:attrNameLst>
                                          <p:attrName>style.textDecorationUnderline</p:attrName>
                                        </p:attrNameLst>
                                      </p:cBhvr>
                                      <p:to>
                                        <p:strVal val="false"/>
                                      </p:to>
                                    </p:set>
                                  </p:childTnLst>
                                </p:cTn>
                              </p:par>
                              <p:par>
                                <p:cTn id="21" presetID="5" presetClass="emph" presetSubtype="1" nodeType="withEffect">
                                  <p:stCondLst>
                                    <p:cond delay="0"/>
                                  </p:stCondLst>
                                  <p:endCondLst>
                                    <p:cond evt="onNext" delay="0">
                                      <p:tgtEl>
                                        <p:sldTgt/>
                                      </p:tgtEl>
                                    </p:cond>
                                  </p:endCondLst>
                                  <p:childTnLst>
                                    <p:set>
                                      <p:cBhvr override="childStyle">
                                        <p:cTn id="22" dur="indefinite"/>
                                        <p:tgtEl>
                                          <p:spTgt spid="187395">
                                            <p:txEl>
                                              <p:pRg st="3" end="3"/>
                                            </p:txEl>
                                          </p:spTgt>
                                        </p:tgtEl>
                                        <p:attrNameLst>
                                          <p:attrName>style.fontStyle</p:attrName>
                                        </p:attrNameLst>
                                      </p:cBhvr>
                                      <p:to>
                                        <p:strVal val="normal"/>
                                      </p:to>
                                    </p:set>
                                    <p:set>
                                      <p:cBhvr override="childStyle">
                                        <p:cTn id="23" dur="indefinite"/>
                                        <p:tgtEl>
                                          <p:spTgt spid="187395">
                                            <p:txEl>
                                              <p:pRg st="3" end="3"/>
                                            </p:txEl>
                                          </p:spTgt>
                                        </p:tgtEl>
                                        <p:attrNameLst>
                                          <p:attrName>style.fontWeight</p:attrName>
                                        </p:attrNameLst>
                                      </p:cBhvr>
                                      <p:to>
                                        <p:strVal val="bold"/>
                                      </p:to>
                                    </p:set>
                                    <p:set>
                                      <p:cBhvr override="childStyle">
                                        <p:cTn id="24" dur="indefinite"/>
                                        <p:tgtEl>
                                          <p:spTgt spid="187395">
                                            <p:txEl>
                                              <p:pRg st="3" end="3"/>
                                            </p:txEl>
                                          </p:spTgt>
                                        </p:tgtEl>
                                        <p:attrNameLst>
                                          <p:attrName>style.textDecorationUnderline</p:attrName>
                                        </p:attrNameLst>
                                      </p:cBhvr>
                                      <p:to>
                                        <p:strVal val="false"/>
                                      </p:to>
                                    </p:set>
                                  </p:childTnLst>
                                </p:cTn>
                              </p:par>
                              <p:par>
                                <p:cTn id="25" presetID="5" presetClass="emph" presetSubtype="1" nodeType="withEffect">
                                  <p:stCondLst>
                                    <p:cond delay="0"/>
                                  </p:stCondLst>
                                  <p:endCondLst>
                                    <p:cond evt="onNext" delay="0">
                                      <p:tgtEl>
                                        <p:sldTgt/>
                                      </p:tgtEl>
                                    </p:cond>
                                  </p:endCondLst>
                                  <p:childTnLst>
                                    <p:set>
                                      <p:cBhvr override="childStyle">
                                        <p:cTn id="26" dur="indefinite"/>
                                        <p:tgtEl>
                                          <p:spTgt spid="187395">
                                            <p:txEl>
                                              <p:pRg st="4" end="4"/>
                                            </p:txEl>
                                          </p:spTgt>
                                        </p:tgtEl>
                                        <p:attrNameLst>
                                          <p:attrName>style.fontStyle</p:attrName>
                                        </p:attrNameLst>
                                      </p:cBhvr>
                                      <p:to>
                                        <p:strVal val="normal"/>
                                      </p:to>
                                    </p:set>
                                    <p:set>
                                      <p:cBhvr override="childStyle">
                                        <p:cTn id="27" dur="indefinite"/>
                                        <p:tgtEl>
                                          <p:spTgt spid="187395">
                                            <p:txEl>
                                              <p:pRg st="4" end="4"/>
                                            </p:txEl>
                                          </p:spTgt>
                                        </p:tgtEl>
                                        <p:attrNameLst>
                                          <p:attrName>style.fontWeight</p:attrName>
                                        </p:attrNameLst>
                                      </p:cBhvr>
                                      <p:to>
                                        <p:strVal val="bold"/>
                                      </p:to>
                                    </p:set>
                                    <p:set>
                                      <p:cBhvr override="childStyle">
                                        <p:cTn id="28" dur="indefinite"/>
                                        <p:tgtEl>
                                          <p:spTgt spid="187395">
                                            <p:txEl>
                                              <p:pRg st="4" end="4"/>
                                            </p:txEl>
                                          </p:spTgt>
                                        </p:tgtEl>
                                        <p:attrNameLst>
                                          <p:attrName>style.textDecorationUnderline</p:attrName>
                                        </p:attrNameLst>
                                      </p:cBhvr>
                                      <p:to>
                                        <p:strVal val="false"/>
                                      </p:to>
                                    </p:set>
                                  </p:childTnLst>
                                </p:cTn>
                              </p:par>
                              <p:par>
                                <p:cTn id="29" presetID="5" presetClass="emph" presetSubtype="1" nodeType="withEffect">
                                  <p:stCondLst>
                                    <p:cond delay="0"/>
                                  </p:stCondLst>
                                  <p:endCondLst>
                                    <p:cond evt="onNext" delay="0">
                                      <p:tgtEl>
                                        <p:sldTgt/>
                                      </p:tgtEl>
                                    </p:cond>
                                  </p:endCondLst>
                                  <p:childTnLst>
                                    <p:set>
                                      <p:cBhvr override="childStyle">
                                        <p:cTn id="30" dur="indefinite"/>
                                        <p:tgtEl>
                                          <p:spTgt spid="187395">
                                            <p:txEl>
                                              <p:pRg st="5" end="5"/>
                                            </p:txEl>
                                          </p:spTgt>
                                        </p:tgtEl>
                                        <p:attrNameLst>
                                          <p:attrName>style.fontStyle</p:attrName>
                                        </p:attrNameLst>
                                      </p:cBhvr>
                                      <p:to>
                                        <p:strVal val="normal"/>
                                      </p:to>
                                    </p:set>
                                    <p:set>
                                      <p:cBhvr override="childStyle">
                                        <p:cTn id="31" dur="indefinite"/>
                                        <p:tgtEl>
                                          <p:spTgt spid="187395">
                                            <p:txEl>
                                              <p:pRg st="5" end="5"/>
                                            </p:txEl>
                                          </p:spTgt>
                                        </p:tgtEl>
                                        <p:attrNameLst>
                                          <p:attrName>style.fontWeight</p:attrName>
                                        </p:attrNameLst>
                                      </p:cBhvr>
                                      <p:to>
                                        <p:strVal val="bold"/>
                                      </p:to>
                                    </p:set>
                                    <p:set>
                                      <p:cBhvr override="childStyle">
                                        <p:cTn id="32" dur="indefinite"/>
                                        <p:tgtEl>
                                          <p:spTgt spid="187395">
                                            <p:txEl>
                                              <p:pRg st="5" end="5"/>
                                            </p:txEl>
                                          </p:spTgt>
                                        </p:tgtEl>
                                        <p:attrNameLst>
                                          <p:attrName>style.textDecorationUnderline</p:attrName>
                                        </p:attrNameLst>
                                      </p:cBhvr>
                                      <p:to>
                                        <p:strVal val="false"/>
                                      </p:to>
                                    </p:set>
                                  </p:childTnLst>
                                </p:cTn>
                              </p:par>
                              <p:par>
                                <p:cTn id="33" presetID="5" presetClass="emph" presetSubtype="1" nodeType="withEffect">
                                  <p:stCondLst>
                                    <p:cond delay="0"/>
                                  </p:stCondLst>
                                  <p:endCondLst>
                                    <p:cond evt="onNext" delay="0">
                                      <p:tgtEl>
                                        <p:sldTgt/>
                                      </p:tgtEl>
                                    </p:cond>
                                  </p:endCondLst>
                                  <p:childTnLst>
                                    <p:set>
                                      <p:cBhvr override="childStyle">
                                        <p:cTn id="34" dur="indefinite"/>
                                        <p:tgtEl>
                                          <p:spTgt spid="187395">
                                            <p:txEl>
                                              <p:pRg st="6" end="6"/>
                                            </p:txEl>
                                          </p:spTgt>
                                        </p:tgtEl>
                                        <p:attrNameLst>
                                          <p:attrName>style.fontStyle</p:attrName>
                                        </p:attrNameLst>
                                      </p:cBhvr>
                                      <p:to>
                                        <p:strVal val="normal"/>
                                      </p:to>
                                    </p:set>
                                    <p:set>
                                      <p:cBhvr override="childStyle">
                                        <p:cTn id="35" dur="indefinite"/>
                                        <p:tgtEl>
                                          <p:spTgt spid="187395">
                                            <p:txEl>
                                              <p:pRg st="6" end="6"/>
                                            </p:txEl>
                                          </p:spTgt>
                                        </p:tgtEl>
                                        <p:attrNameLst>
                                          <p:attrName>style.fontWeight</p:attrName>
                                        </p:attrNameLst>
                                      </p:cBhvr>
                                      <p:to>
                                        <p:strVal val="bold"/>
                                      </p:to>
                                    </p:set>
                                    <p:set>
                                      <p:cBhvr override="childStyle">
                                        <p:cTn id="36" dur="indefinite"/>
                                        <p:tgtEl>
                                          <p:spTgt spid="187395">
                                            <p:txEl>
                                              <p:pRg st="6" end="6"/>
                                            </p:txEl>
                                          </p:spTgt>
                                        </p:tgtEl>
                                        <p:attrNameLst>
                                          <p:attrName>style.textDecorationUnderline</p:attrName>
                                        </p:attrNameLst>
                                      </p:cBhvr>
                                      <p:to>
                                        <p:strVal val="false"/>
                                      </p:to>
                                    </p:set>
                                  </p:childTnLst>
                                </p:cTn>
                              </p:par>
                              <p:par>
                                <p:cTn id="37" presetID="5" presetClass="emph" presetSubtype="1" nodeType="withEffect">
                                  <p:stCondLst>
                                    <p:cond delay="0"/>
                                  </p:stCondLst>
                                  <p:endCondLst>
                                    <p:cond evt="onNext" delay="0">
                                      <p:tgtEl>
                                        <p:sldTgt/>
                                      </p:tgtEl>
                                    </p:cond>
                                  </p:endCondLst>
                                  <p:childTnLst>
                                    <p:set>
                                      <p:cBhvr override="childStyle">
                                        <p:cTn id="38" dur="indefinite"/>
                                        <p:tgtEl>
                                          <p:spTgt spid="187395">
                                            <p:txEl>
                                              <p:pRg st="7" end="7"/>
                                            </p:txEl>
                                          </p:spTgt>
                                        </p:tgtEl>
                                        <p:attrNameLst>
                                          <p:attrName>style.fontStyle</p:attrName>
                                        </p:attrNameLst>
                                      </p:cBhvr>
                                      <p:to>
                                        <p:strVal val="normal"/>
                                      </p:to>
                                    </p:set>
                                    <p:set>
                                      <p:cBhvr override="childStyle">
                                        <p:cTn id="39" dur="indefinite"/>
                                        <p:tgtEl>
                                          <p:spTgt spid="187395">
                                            <p:txEl>
                                              <p:pRg st="7" end="7"/>
                                            </p:txEl>
                                          </p:spTgt>
                                        </p:tgtEl>
                                        <p:attrNameLst>
                                          <p:attrName>style.fontWeight</p:attrName>
                                        </p:attrNameLst>
                                      </p:cBhvr>
                                      <p:to>
                                        <p:strVal val="bold"/>
                                      </p:to>
                                    </p:set>
                                    <p:set>
                                      <p:cBhvr override="childStyle">
                                        <p:cTn id="40" dur="indefinite"/>
                                        <p:tgtEl>
                                          <p:spTgt spid="187395">
                                            <p:txEl>
                                              <p:pRg st="7" end="7"/>
                                            </p:txEl>
                                          </p:spTgt>
                                        </p:tgtEl>
                                        <p:attrNameLst>
                                          <p:attrName>style.textDecorationUnderline</p:attrName>
                                        </p:attrNameLst>
                                      </p:cBhvr>
                                      <p:to>
                                        <p:strVal val="false"/>
                                      </p:to>
                                    </p:set>
                                  </p:childTnLst>
                                </p:cTn>
                              </p:par>
                              <p:par>
                                <p:cTn id="41" presetID="5" presetClass="emph" presetSubtype="1" nodeType="withEffect">
                                  <p:stCondLst>
                                    <p:cond delay="0"/>
                                  </p:stCondLst>
                                  <p:endCondLst>
                                    <p:cond evt="onNext" delay="0">
                                      <p:tgtEl>
                                        <p:sldTgt/>
                                      </p:tgtEl>
                                    </p:cond>
                                  </p:endCondLst>
                                  <p:childTnLst>
                                    <p:set>
                                      <p:cBhvr override="childStyle">
                                        <p:cTn id="42" dur="indefinite"/>
                                        <p:tgtEl>
                                          <p:spTgt spid="187395">
                                            <p:txEl>
                                              <p:pRg st="8" end="8"/>
                                            </p:txEl>
                                          </p:spTgt>
                                        </p:tgtEl>
                                        <p:attrNameLst>
                                          <p:attrName>style.fontStyle</p:attrName>
                                        </p:attrNameLst>
                                      </p:cBhvr>
                                      <p:to>
                                        <p:strVal val="normal"/>
                                      </p:to>
                                    </p:set>
                                    <p:set>
                                      <p:cBhvr override="childStyle">
                                        <p:cTn id="43" dur="indefinite"/>
                                        <p:tgtEl>
                                          <p:spTgt spid="187395">
                                            <p:txEl>
                                              <p:pRg st="8" end="8"/>
                                            </p:txEl>
                                          </p:spTgt>
                                        </p:tgtEl>
                                        <p:attrNameLst>
                                          <p:attrName>style.fontWeight</p:attrName>
                                        </p:attrNameLst>
                                      </p:cBhvr>
                                      <p:to>
                                        <p:strVal val="bold"/>
                                      </p:to>
                                    </p:set>
                                    <p:set>
                                      <p:cBhvr override="childStyle">
                                        <p:cTn id="44" dur="indefinite"/>
                                        <p:tgtEl>
                                          <p:spTgt spid="187395">
                                            <p:txEl>
                                              <p:pRg st="8" end="8"/>
                                            </p:txEl>
                                          </p:spTgt>
                                        </p:tgtEl>
                                        <p:attrNameLst>
                                          <p:attrName>style.textDecorationUnderline</p:attrName>
                                        </p:attrNameLst>
                                      </p:cBhvr>
                                      <p:to>
                                        <p:strVal val="false"/>
                                      </p:to>
                                    </p:set>
                                  </p:childTnLst>
                                </p:cTn>
                              </p:par>
                              <p:par>
                                <p:cTn id="45" presetID="5" presetClass="emph" presetSubtype="1" nodeType="withEffect">
                                  <p:stCondLst>
                                    <p:cond delay="0"/>
                                  </p:stCondLst>
                                  <p:endCondLst>
                                    <p:cond evt="onNext" delay="0">
                                      <p:tgtEl>
                                        <p:sldTgt/>
                                      </p:tgtEl>
                                    </p:cond>
                                  </p:endCondLst>
                                  <p:childTnLst>
                                    <p:set>
                                      <p:cBhvr override="childStyle">
                                        <p:cTn id="46" dur="indefinite"/>
                                        <p:tgtEl>
                                          <p:spTgt spid="187395">
                                            <p:txEl>
                                              <p:pRg st="9" end="9"/>
                                            </p:txEl>
                                          </p:spTgt>
                                        </p:tgtEl>
                                        <p:attrNameLst>
                                          <p:attrName>style.fontStyle</p:attrName>
                                        </p:attrNameLst>
                                      </p:cBhvr>
                                      <p:to>
                                        <p:strVal val="normal"/>
                                      </p:to>
                                    </p:set>
                                    <p:set>
                                      <p:cBhvr override="childStyle">
                                        <p:cTn id="47" dur="indefinite"/>
                                        <p:tgtEl>
                                          <p:spTgt spid="187395">
                                            <p:txEl>
                                              <p:pRg st="9" end="9"/>
                                            </p:txEl>
                                          </p:spTgt>
                                        </p:tgtEl>
                                        <p:attrNameLst>
                                          <p:attrName>style.fontWeight</p:attrName>
                                        </p:attrNameLst>
                                      </p:cBhvr>
                                      <p:to>
                                        <p:strVal val="bold"/>
                                      </p:to>
                                    </p:set>
                                    <p:set>
                                      <p:cBhvr override="childStyle">
                                        <p:cTn id="48" dur="indefinite"/>
                                        <p:tgtEl>
                                          <p:spTgt spid="187395">
                                            <p:txEl>
                                              <p:pRg st="9" end="9"/>
                                            </p:txEl>
                                          </p:spTgt>
                                        </p:tgtEl>
                                        <p:attrNameLst>
                                          <p:attrName>style.textDecorationUnderline</p:attrName>
                                        </p:attrNameLst>
                                      </p:cBhvr>
                                      <p:to>
                                        <p:strVal val="false"/>
                                      </p:to>
                                    </p:set>
                                  </p:childTnLst>
                                </p:cTn>
                              </p:par>
                            </p:childTnLst>
                          </p:cTn>
                        </p:par>
                      </p:childTnLst>
                    </p:cTn>
                  </p:par>
                  <p:par>
                    <p:cTn id="49" fill="hold">
                      <p:stCondLst>
                        <p:cond delay="indefinite"/>
                      </p:stCondLst>
                      <p:childTnLst>
                        <p:par>
                          <p:cTn id="50" fill="hold">
                            <p:stCondLst>
                              <p:cond delay="0"/>
                            </p:stCondLst>
                            <p:childTnLst>
                              <p:par>
                                <p:cTn id="51" presetID="5" presetClass="emph" presetSubtype="1" nodeType="clickEffect">
                                  <p:stCondLst>
                                    <p:cond delay="0"/>
                                  </p:stCondLst>
                                  <p:endCondLst>
                                    <p:cond evt="onNext" delay="0">
                                      <p:tgtEl>
                                        <p:sldTgt/>
                                      </p:tgtEl>
                                    </p:cond>
                                  </p:endCondLst>
                                  <p:childTnLst>
                                    <p:set>
                                      <p:cBhvr override="childStyle">
                                        <p:cTn id="52" dur="indefinite"/>
                                        <p:tgtEl>
                                          <p:spTgt spid="187395">
                                            <p:txEl>
                                              <p:pRg st="11" end="11"/>
                                            </p:txEl>
                                          </p:spTgt>
                                        </p:tgtEl>
                                        <p:attrNameLst>
                                          <p:attrName>style.fontStyle</p:attrName>
                                        </p:attrNameLst>
                                      </p:cBhvr>
                                      <p:to>
                                        <p:strVal val="normal"/>
                                      </p:to>
                                    </p:set>
                                    <p:set>
                                      <p:cBhvr override="childStyle">
                                        <p:cTn id="53" dur="indefinite"/>
                                        <p:tgtEl>
                                          <p:spTgt spid="187395">
                                            <p:txEl>
                                              <p:pRg st="11" end="11"/>
                                            </p:txEl>
                                          </p:spTgt>
                                        </p:tgtEl>
                                        <p:attrNameLst>
                                          <p:attrName>style.fontWeight</p:attrName>
                                        </p:attrNameLst>
                                      </p:cBhvr>
                                      <p:to>
                                        <p:strVal val="bold"/>
                                      </p:to>
                                    </p:set>
                                    <p:set>
                                      <p:cBhvr override="childStyle">
                                        <p:cTn id="54" dur="indefinite"/>
                                        <p:tgtEl>
                                          <p:spTgt spid="187395">
                                            <p:txEl>
                                              <p:pRg st="11" end="11"/>
                                            </p:txEl>
                                          </p:spTgt>
                                        </p:tgtEl>
                                        <p:attrNameLst>
                                          <p:attrName>style.textDecorationUnderline</p:attrName>
                                        </p:attrNameLst>
                                      </p:cBhvr>
                                      <p:to>
                                        <p:strVal val="false"/>
                                      </p:to>
                                    </p:set>
                                  </p:childTnLst>
                                </p:cTn>
                              </p:par>
                              <p:par>
                                <p:cTn id="55" presetID="5" presetClass="emph" presetSubtype="1" nodeType="withEffect">
                                  <p:stCondLst>
                                    <p:cond delay="0"/>
                                  </p:stCondLst>
                                  <p:endCondLst>
                                    <p:cond evt="onNext" delay="0">
                                      <p:tgtEl>
                                        <p:sldTgt/>
                                      </p:tgtEl>
                                    </p:cond>
                                  </p:endCondLst>
                                  <p:childTnLst>
                                    <p:set>
                                      <p:cBhvr override="childStyle">
                                        <p:cTn id="56" dur="indefinite"/>
                                        <p:tgtEl>
                                          <p:spTgt spid="187395">
                                            <p:txEl>
                                              <p:pRg st="12" end="12"/>
                                            </p:txEl>
                                          </p:spTgt>
                                        </p:tgtEl>
                                        <p:attrNameLst>
                                          <p:attrName>style.fontStyle</p:attrName>
                                        </p:attrNameLst>
                                      </p:cBhvr>
                                      <p:to>
                                        <p:strVal val="normal"/>
                                      </p:to>
                                    </p:set>
                                    <p:set>
                                      <p:cBhvr override="childStyle">
                                        <p:cTn id="57" dur="indefinite"/>
                                        <p:tgtEl>
                                          <p:spTgt spid="187395">
                                            <p:txEl>
                                              <p:pRg st="12" end="12"/>
                                            </p:txEl>
                                          </p:spTgt>
                                        </p:tgtEl>
                                        <p:attrNameLst>
                                          <p:attrName>style.fontWeight</p:attrName>
                                        </p:attrNameLst>
                                      </p:cBhvr>
                                      <p:to>
                                        <p:strVal val="bold"/>
                                      </p:to>
                                    </p:set>
                                    <p:set>
                                      <p:cBhvr override="childStyle">
                                        <p:cTn id="58" dur="indefinite"/>
                                        <p:tgtEl>
                                          <p:spTgt spid="187395">
                                            <p:txEl>
                                              <p:pRg st="12" end="12"/>
                                            </p:txEl>
                                          </p:spTgt>
                                        </p:tgtEl>
                                        <p:attrNameLst>
                                          <p:attrName>style.textDecorationUnderline</p:attrName>
                                        </p:attrNameLst>
                                      </p:cBhvr>
                                      <p:to>
                                        <p:strVal val="false"/>
                                      </p:to>
                                    </p:set>
                                  </p:childTnLst>
                                </p:cTn>
                              </p:par>
                              <p:par>
                                <p:cTn id="59" presetID="5" presetClass="emph" presetSubtype="1" nodeType="withEffect">
                                  <p:stCondLst>
                                    <p:cond delay="0"/>
                                  </p:stCondLst>
                                  <p:endCondLst>
                                    <p:cond evt="onNext" delay="0">
                                      <p:tgtEl>
                                        <p:sldTgt/>
                                      </p:tgtEl>
                                    </p:cond>
                                  </p:endCondLst>
                                  <p:childTnLst>
                                    <p:set>
                                      <p:cBhvr override="childStyle">
                                        <p:cTn id="60" dur="indefinite"/>
                                        <p:tgtEl>
                                          <p:spTgt spid="187395">
                                            <p:txEl>
                                              <p:pRg st="13" end="13"/>
                                            </p:txEl>
                                          </p:spTgt>
                                        </p:tgtEl>
                                        <p:attrNameLst>
                                          <p:attrName>style.fontStyle</p:attrName>
                                        </p:attrNameLst>
                                      </p:cBhvr>
                                      <p:to>
                                        <p:strVal val="normal"/>
                                      </p:to>
                                    </p:set>
                                    <p:set>
                                      <p:cBhvr override="childStyle">
                                        <p:cTn id="61" dur="indefinite"/>
                                        <p:tgtEl>
                                          <p:spTgt spid="187395">
                                            <p:txEl>
                                              <p:pRg st="13" end="13"/>
                                            </p:txEl>
                                          </p:spTgt>
                                        </p:tgtEl>
                                        <p:attrNameLst>
                                          <p:attrName>style.fontWeight</p:attrName>
                                        </p:attrNameLst>
                                      </p:cBhvr>
                                      <p:to>
                                        <p:strVal val="bold"/>
                                      </p:to>
                                    </p:set>
                                    <p:set>
                                      <p:cBhvr override="childStyle">
                                        <p:cTn id="62" dur="indefinite"/>
                                        <p:tgtEl>
                                          <p:spTgt spid="187395">
                                            <p:txEl>
                                              <p:pRg st="13" end="13"/>
                                            </p:txEl>
                                          </p:spTgt>
                                        </p:tgtEl>
                                        <p:attrNameLst>
                                          <p:attrName>style.textDecorationUnderline</p:attrName>
                                        </p:attrNameLst>
                                      </p:cBhvr>
                                      <p:to>
                                        <p:strVal val="false"/>
                                      </p:to>
                                    </p:set>
                                  </p:childTnLst>
                                </p:cTn>
                              </p:par>
                              <p:par>
                                <p:cTn id="63" presetID="5" presetClass="emph" presetSubtype="1" nodeType="withEffect">
                                  <p:stCondLst>
                                    <p:cond delay="0"/>
                                  </p:stCondLst>
                                  <p:endCondLst>
                                    <p:cond evt="onNext" delay="0">
                                      <p:tgtEl>
                                        <p:sldTgt/>
                                      </p:tgtEl>
                                    </p:cond>
                                  </p:endCondLst>
                                  <p:childTnLst>
                                    <p:set>
                                      <p:cBhvr override="childStyle">
                                        <p:cTn id="64" dur="indefinite"/>
                                        <p:tgtEl>
                                          <p:spTgt spid="187395">
                                            <p:txEl>
                                              <p:pRg st="14" end="14"/>
                                            </p:txEl>
                                          </p:spTgt>
                                        </p:tgtEl>
                                        <p:attrNameLst>
                                          <p:attrName>style.fontStyle</p:attrName>
                                        </p:attrNameLst>
                                      </p:cBhvr>
                                      <p:to>
                                        <p:strVal val="normal"/>
                                      </p:to>
                                    </p:set>
                                    <p:set>
                                      <p:cBhvr override="childStyle">
                                        <p:cTn id="65" dur="indefinite"/>
                                        <p:tgtEl>
                                          <p:spTgt spid="187395">
                                            <p:txEl>
                                              <p:pRg st="14" end="14"/>
                                            </p:txEl>
                                          </p:spTgt>
                                        </p:tgtEl>
                                        <p:attrNameLst>
                                          <p:attrName>style.fontWeight</p:attrName>
                                        </p:attrNameLst>
                                      </p:cBhvr>
                                      <p:to>
                                        <p:strVal val="bold"/>
                                      </p:to>
                                    </p:set>
                                    <p:set>
                                      <p:cBhvr override="childStyle">
                                        <p:cTn id="66" dur="indefinite"/>
                                        <p:tgtEl>
                                          <p:spTgt spid="187395">
                                            <p:txEl>
                                              <p:pRg st="14" end="14"/>
                                            </p:txEl>
                                          </p:spTgt>
                                        </p:tgtEl>
                                        <p:attrNameLst>
                                          <p:attrName>style.textDecorationUnderline</p:attrName>
                                        </p:attrNameLst>
                                      </p:cBhvr>
                                      <p:to>
                                        <p:strVal val="false"/>
                                      </p:to>
                                    </p:set>
                                  </p:childTnLst>
                                </p:cTn>
                              </p:par>
                              <p:par>
                                <p:cTn id="67" presetID="5" presetClass="emph" presetSubtype="1" nodeType="withEffect">
                                  <p:stCondLst>
                                    <p:cond delay="0"/>
                                  </p:stCondLst>
                                  <p:endCondLst>
                                    <p:cond evt="onNext" delay="0">
                                      <p:tgtEl>
                                        <p:sldTgt/>
                                      </p:tgtEl>
                                    </p:cond>
                                  </p:endCondLst>
                                  <p:childTnLst>
                                    <p:set>
                                      <p:cBhvr override="childStyle">
                                        <p:cTn id="68" dur="indefinite"/>
                                        <p:tgtEl>
                                          <p:spTgt spid="187395">
                                            <p:txEl>
                                              <p:pRg st="15" end="15"/>
                                            </p:txEl>
                                          </p:spTgt>
                                        </p:tgtEl>
                                        <p:attrNameLst>
                                          <p:attrName>style.fontStyle</p:attrName>
                                        </p:attrNameLst>
                                      </p:cBhvr>
                                      <p:to>
                                        <p:strVal val="normal"/>
                                      </p:to>
                                    </p:set>
                                    <p:set>
                                      <p:cBhvr override="childStyle">
                                        <p:cTn id="69" dur="indefinite"/>
                                        <p:tgtEl>
                                          <p:spTgt spid="187395">
                                            <p:txEl>
                                              <p:pRg st="15" end="15"/>
                                            </p:txEl>
                                          </p:spTgt>
                                        </p:tgtEl>
                                        <p:attrNameLst>
                                          <p:attrName>style.fontWeight</p:attrName>
                                        </p:attrNameLst>
                                      </p:cBhvr>
                                      <p:to>
                                        <p:strVal val="bold"/>
                                      </p:to>
                                    </p:set>
                                    <p:set>
                                      <p:cBhvr override="childStyle">
                                        <p:cTn id="70" dur="indefinite"/>
                                        <p:tgtEl>
                                          <p:spTgt spid="187395">
                                            <p:txEl>
                                              <p:pRg st="15" end="15"/>
                                            </p:txEl>
                                          </p:spTgt>
                                        </p:tgtEl>
                                        <p:attrNameLst>
                                          <p:attrName>style.textDecorationUnderline</p:attrName>
                                        </p:attrNameLst>
                                      </p:cBhvr>
                                      <p:to>
                                        <p:strVal val="false"/>
                                      </p:to>
                                    </p:set>
                                  </p:childTnLst>
                                </p:cTn>
                              </p:par>
                              <p:par>
                                <p:cTn id="71" presetID="5" presetClass="emph" presetSubtype="1" nodeType="withEffect">
                                  <p:stCondLst>
                                    <p:cond delay="0"/>
                                  </p:stCondLst>
                                  <p:endCondLst>
                                    <p:cond evt="onNext" delay="0">
                                      <p:tgtEl>
                                        <p:sldTgt/>
                                      </p:tgtEl>
                                    </p:cond>
                                  </p:endCondLst>
                                  <p:childTnLst>
                                    <p:set>
                                      <p:cBhvr override="childStyle">
                                        <p:cTn id="72" dur="indefinite"/>
                                        <p:tgtEl>
                                          <p:spTgt spid="187395">
                                            <p:txEl>
                                              <p:pRg st="16" end="16"/>
                                            </p:txEl>
                                          </p:spTgt>
                                        </p:tgtEl>
                                        <p:attrNameLst>
                                          <p:attrName>style.fontStyle</p:attrName>
                                        </p:attrNameLst>
                                      </p:cBhvr>
                                      <p:to>
                                        <p:strVal val="normal"/>
                                      </p:to>
                                    </p:set>
                                    <p:set>
                                      <p:cBhvr override="childStyle">
                                        <p:cTn id="73" dur="indefinite"/>
                                        <p:tgtEl>
                                          <p:spTgt spid="187395">
                                            <p:txEl>
                                              <p:pRg st="16" end="16"/>
                                            </p:txEl>
                                          </p:spTgt>
                                        </p:tgtEl>
                                        <p:attrNameLst>
                                          <p:attrName>style.fontWeight</p:attrName>
                                        </p:attrNameLst>
                                      </p:cBhvr>
                                      <p:to>
                                        <p:strVal val="bold"/>
                                      </p:to>
                                    </p:set>
                                    <p:set>
                                      <p:cBhvr override="childStyle">
                                        <p:cTn id="74" dur="indefinite"/>
                                        <p:tgtEl>
                                          <p:spTgt spid="187395">
                                            <p:txEl>
                                              <p:pRg st="16" end="16"/>
                                            </p:txEl>
                                          </p:spTgt>
                                        </p:tgtEl>
                                        <p:attrNameLst>
                                          <p:attrName>style.textDecorationUnderline</p:attrName>
                                        </p:attrNameLst>
                                      </p:cBhvr>
                                      <p:to>
                                        <p:strVal val="false"/>
                                      </p:to>
                                    </p:set>
                                  </p:childTnLst>
                                </p:cTn>
                              </p:par>
                              <p:par>
                                <p:cTn id="75" presetID="5" presetClass="emph" presetSubtype="1" nodeType="withEffect">
                                  <p:stCondLst>
                                    <p:cond delay="0"/>
                                  </p:stCondLst>
                                  <p:endCondLst>
                                    <p:cond evt="onNext" delay="0">
                                      <p:tgtEl>
                                        <p:sldTgt/>
                                      </p:tgtEl>
                                    </p:cond>
                                  </p:endCondLst>
                                  <p:childTnLst>
                                    <p:set>
                                      <p:cBhvr override="childStyle">
                                        <p:cTn id="76" dur="indefinite"/>
                                        <p:tgtEl>
                                          <p:spTgt spid="187395">
                                            <p:txEl>
                                              <p:pRg st="17" end="17"/>
                                            </p:txEl>
                                          </p:spTgt>
                                        </p:tgtEl>
                                        <p:attrNameLst>
                                          <p:attrName>style.fontStyle</p:attrName>
                                        </p:attrNameLst>
                                      </p:cBhvr>
                                      <p:to>
                                        <p:strVal val="normal"/>
                                      </p:to>
                                    </p:set>
                                    <p:set>
                                      <p:cBhvr override="childStyle">
                                        <p:cTn id="77" dur="indefinite"/>
                                        <p:tgtEl>
                                          <p:spTgt spid="187395">
                                            <p:txEl>
                                              <p:pRg st="17" end="17"/>
                                            </p:txEl>
                                          </p:spTgt>
                                        </p:tgtEl>
                                        <p:attrNameLst>
                                          <p:attrName>style.fontWeight</p:attrName>
                                        </p:attrNameLst>
                                      </p:cBhvr>
                                      <p:to>
                                        <p:strVal val="bold"/>
                                      </p:to>
                                    </p:set>
                                    <p:set>
                                      <p:cBhvr override="childStyle">
                                        <p:cTn id="78" dur="indefinite"/>
                                        <p:tgtEl>
                                          <p:spTgt spid="187395">
                                            <p:txEl>
                                              <p:pRg st="17" end="17"/>
                                            </p:txEl>
                                          </p:spTgt>
                                        </p:tgtEl>
                                        <p:attrNameLst>
                                          <p:attrName>style.textDecorationUnderline</p:attrName>
                                        </p:attrNameLst>
                                      </p:cBhvr>
                                      <p:to>
                                        <p:strVal val="false"/>
                                      </p:to>
                                    </p:set>
                                  </p:childTnLst>
                                </p:cTn>
                              </p:par>
                              <p:par>
                                <p:cTn id="79" presetID="5" presetClass="emph" presetSubtype="1" nodeType="withEffect">
                                  <p:stCondLst>
                                    <p:cond delay="0"/>
                                  </p:stCondLst>
                                  <p:endCondLst>
                                    <p:cond evt="onNext" delay="0">
                                      <p:tgtEl>
                                        <p:sldTgt/>
                                      </p:tgtEl>
                                    </p:cond>
                                  </p:endCondLst>
                                  <p:childTnLst>
                                    <p:set>
                                      <p:cBhvr override="childStyle">
                                        <p:cTn id="80" dur="indefinite"/>
                                        <p:tgtEl>
                                          <p:spTgt spid="187395">
                                            <p:txEl>
                                              <p:pRg st="18" end="18"/>
                                            </p:txEl>
                                          </p:spTgt>
                                        </p:tgtEl>
                                        <p:attrNameLst>
                                          <p:attrName>style.fontStyle</p:attrName>
                                        </p:attrNameLst>
                                      </p:cBhvr>
                                      <p:to>
                                        <p:strVal val="normal"/>
                                      </p:to>
                                    </p:set>
                                    <p:set>
                                      <p:cBhvr override="childStyle">
                                        <p:cTn id="81" dur="indefinite"/>
                                        <p:tgtEl>
                                          <p:spTgt spid="187395">
                                            <p:txEl>
                                              <p:pRg st="18" end="18"/>
                                            </p:txEl>
                                          </p:spTgt>
                                        </p:tgtEl>
                                        <p:attrNameLst>
                                          <p:attrName>style.fontWeight</p:attrName>
                                        </p:attrNameLst>
                                      </p:cBhvr>
                                      <p:to>
                                        <p:strVal val="bold"/>
                                      </p:to>
                                    </p:set>
                                    <p:set>
                                      <p:cBhvr override="childStyle">
                                        <p:cTn id="82" dur="indefinite"/>
                                        <p:tgtEl>
                                          <p:spTgt spid="187395">
                                            <p:txEl>
                                              <p:pRg st="18" end="18"/>
                                            </p:txEl>
                                          </p:spTgt>
                                        </p:tgtEl>
                                        <p:attrNameLst>
                                          <p:attrName>style.textDecorationUnderline</p:attrName>
                                        </p:attrNameLst>
                                      </p:cBhvr>
                                      <p:to>
                                        <p:strVal val="false"/>
                                      </p:to>
                                    </p:set>
                                  </p:childTnLst>
                                </p:cTn>
                              </p:par>
                              <p:par>
                                <p:cTn id="83" presetID="5" presetClass="emph" presetSubtype="1" nodeType="withEffect">
                                  <p:stCondLst>
                                    <p:cond delay="0"/>
                                  </p:stCondLst>
                                  <p:endCondLst>
                                    <p:cond evt="onNext" delay="0">
                                      <p:tgtEl>
                                        <p:sldTgt/>
                                      </p:tgtEl>
                                    </p:cond>
                                  </p:endCondLst>
                                  <p:childTnLst>
                                    <p:set>
                                      <p:cBhvr override="childStyle">
                                        <p:cTn id="84" dur="indefinite"/>
                                        <p:tgtEl>
                                          <p:spTgt spid="187395">
                                            <p:txEl>
                                              <p:pRg st="19" end="19"/>
                                            </p:txEl>
                                          </p:spTgt>
                                        </p:tgtEl>
                                        <p:attrNameLst>
                                          <p:attrName>style.fontStyle</p:attrName>
                                        </p:attrNameLst>
                                      </p:cBhvr>
                                      <p:to>
                                        <p:strVal val="normal"/>
                                      </p:to>
                                    </p:set>
                                    <p:set>
                                      <p:cBhvr override="childStyle">
                                        <p:cTn id="85" dur="indefinite"/>
                                        <p:tgtEl>
                                          <p:spTgt spid="187395">
                                            <p:txEl>
                                              <p:pRg st="19" end="19"/>
                                            </p:txEl>
                                          </p:spTgt>
                                        </p:tgtEl>
                                        <p:attrNameLst>
                                          <p:attrName>style.fontWeight</p:attrName>
                                        </p:attrNameLst>
                                      </p:cBhvr>
                                      <p:to>
                                        <p:strVal val="bold"/>
                                      </p:to>
                                    </p:set>
                                    <p:set>
                                      <p:cBhvr override="childStyle">
                                        <p:cTn id="86" dur="indefinite"/>
                                        <p:tgtEl>
                                          <p:spTgt spid="187395">
                                            <p:txEl>
                                              <p:pRg st="19" end="19"/>
                                            </p:txEl>
                                          </p:spTgt>
                                        </p:tgtEl>
                                        <p:attrNameLst>
                                          <p:attrName>style.textDecorationUnderline</p:attrName>
                                        </p:attrNameLst>
                                      </p:cBhvr>
                                      <p:to>
                                        <p:strVal val="false"/>
                                      </p:to>
                                    </p:set>
                                  </p:childTnLst>
                                </p:cTn>
                              </p:par>
                              <p:par>
                                <p:cTn id="87" presetID="5" presetClass="emph" presetSubtype="1" nodeType="withEffect">
                                  <p:stCondLst>
                                    <p:cond delay="0"/>
                                  </p:stCondLst>
                                  <p:endCondLst>
                                    <p:cond evt="onNext" delay="0">
                                      <p:tgtEl>
                                        <p:sldTgt/>
                                      </p:tgtEl>
                                    </p:cond>
                                  </p:endCondLst>
                                  <p:childTnLst>
                                    <p:set>
                                      <p:cBhvr override="childStyle">
                                        <p:cTn id="88" dur="indefinite"/>
                                        <p:tgtEl>
                                          <p:spTgt spid="187395">
                                            <p:txEl>
                                              <p:pRg st="20" end="20"/>
                                            </p:txEl>
                                          </p:spTgt>
                                        </p:tgtEl>
                                        <p:attrNameLst>
                                          <p:attrName>style.fontStyle</p:attrName>
                                        </p:attrNameLst>
                                      </p:cBhvr>
                                      <p:to>
                                        <p:strVal val="normal"/>
                                      </p:to>
                                    </p:set>
                                    <p:set>
                                      <p:cBhvr override="childStyle">
                                        <p:cTn id="89" dur="indefinite"/>
                                        <p:tgtEl>
                                          <p:spTgt spid="187395">
                                            <p:txEl>
                                              <p:pRg st="20" end="20"/>
                                            </p:txEl>
                                          </p:spTgt>
                                        </p:tgtEl>
                                        <p:attrNameLst>
                                          <p:attrName>style.fontWeight</p:attrName>
                                        </p:attrNameLst>
                                      </p:cBhvr>
                                      <p:to>
                                        <p:strVal val="bold"/>
                                      </p:to>
                                    </p:set>
                                    <p:set>
                                      <p:cBhvr override="childStyle">
                                        <p:cTn id="90" dur="indefinite"/>
                                        <p:tgtEl>
                                          <p:spTgt spid="187395">
                                            <p:txEl>
                                              <p:pRg st="20" end="20"/>
                                            </p:txEl>
                                          </p:spTgt>
                                        </p:tgtEl>
                                        <p:attrNameLst>
                                          <p:attrName>style.textDecorationUnderline</p:attrName>
                                        </p:attrNameLst>
                                      </p:cBhvr>
                                      <p:to>
                                        <p:strVal val="false"/>
                                      </p:to>
                                    </p:set>
                                  </p:childTnLst>
                                </p:cTn>
                              </p:par>
                              <p:par>
                                <p:cTn id="91" presetID="5" presetClass="emph" presetSubtype="1" nodeType="withEffect">
                                  <p:stCondLst>
                                    <p:cond delay="0"/>
                                  </p:stCondLst>
                                  <p:endCondLst>
                                    <p:cond evt="onNext" delay="0">
                                      <p:tgtEl>
                                        <p:sldTgt/>
                                      </p:tgtEl>
                                    </p:cond>
                                  </p:endCondLst>
                                  <p:childTnLst>
                                    <p:set>
                                      <p:cBhvr override="childStyle">
                                        <p:cTn id="92" dur="indefinite"/>
                                        <p:tgtEl>
                                          <p:spTgt spid="187395">
                                            <p:txEl>
                                              <p:pRg st="21" end="21"/>
                                            </p:txEl>
                                          </p:spTgt>
                                        </p:tgtEl>
                                        <p:attrNameLst>
                                          <p:attrName>style.fontStyle</p:attrName>
                                        </p:attrNameLst>
                                      </p:cBhvr>
                                      <p:to>
                                        <p:strVal val="normal"/>
                                      </p:to>
                                    </p:set>
                                    <p:set>
                                      <p:cBhvr override="childStyle">
                                        <p:cTn id="93" dur="indefinite"/>
                                        <p:tgtEl>
                                          <p:spTgt spid="187395">
                                            <p:txEl>
                                              <p:pRg st="21" end="21"/>
                                            </p:txEl>
                                          </p:spTgt>
                                        </p:tgtEl>
                                        <p:attrNameLst>
                                          <p:attrName>style.fontWeight</p:attrName>
                                        </p:attrNameLst>
                                      </p:cBhvr>
                                      <p:to>
                                        <p:strVal val="bold"/>
                                      </p:to>
                                    </p:set>
                                    <p:set>
                                      <p:cBhvr override="childStyle">
                                        <p:cTn id="94" dur="indefinite"/>
                                        <p:tgtEl>
                                          <p:spTgt spid="187395">
                                            <p:txEl>
                                              <p:pRg st="21" end="21"/>
                                            </p:txEl>
                                          </p:spTgt>
                                        </p:tgtEl>
                                        <p:attrNameLst>
                                          <p:attrName>style.textDecorationUnderline</p:attrName>
                                        </p:attrNameLst>
                                      </p:cBhvr>
                                      <p:to>
                                        <p:strVal val="false"/>
                                      </p:to>
                                    </p:set>
                                  </p:childTnLst>
                                </p:cTn>
                              </p:par>
                              <p:par>
                                <p:cTn id="95" presetID="5" presetClass="emph" presetSubtype="1" nodeType="withEffect">
                                  <p:stCondLst>
                                    <p:cond delay="0"/>
                                  </p:stCondLst>
                                  <p:endCondLst>
                                    <p:cond evt="onNext" delay="0">
                                      <p:tgtEl>
                                        <p:sldTgt/>
                                      </p:tgtEl>
                                    </p:cond>
                                  </p:endCondLst>
                                  <p:childTnLst>
                                    <p:set>
                                      <p:cBhvr override="childStyle">
                                        <p:cTn id="96" dur="indefinite"/>
                                        <p:tgtEl>
                                          <p:spTgt spid="187395">
                                            <p:txEl>
                                              <p:pRg st="22" end="22"/>
                                            </p:txEl>
                                          </p:spTgt>
                                        </p:tgtEl>
                                        <p:attrNameLst>
                                          <p:attrName>style.fontStyle</p:attrName>
                                        </p:attrNameLst>
                                      </p:cBhvr>
                                      <p:to>
                                        <p:strVal val="normal"/>
                                      </p:to>
                                    </p:set>
                                    <p:set>
                                      <p:cBhvr override="childStyle">
                                        <p:cTn id="97" dur="indefinite"/>
                                        <p:tgtEl>
                                          <p:spTgt spid="187395">
                                            <p:txEl>
                                              <p:pRg st="22" end="22"/>
                                            </p:txEl>
                                          </p:spTgt>
                                        </p:tgtEl>
                                        <p:attrNameLst>
                                          <p:attrName>style.fontWeight</p:attrName>
                                        </p:attrNameLst>
                                      </p:cBhvr>
                                      <p:to>
                                        <p:strVal val="bold"/>
                                      </p:to>
                                    </p:set>
                                    <p:set>
                                      <p:cBhvr override="childStyle">
                                        <p:cTn id="98" dur="indefinite"/>
                                        <p:tgtEl>
                                          <p:spTgt spid="187395">
                                            <p:txEl>
                                              <p:pRg st="22" end="22"/>
                                            </p:txEl>
                                          </p:spTgt>
                                        </p:tgtEl>
                                        <p:attrNameLst>
                                          <p:attrName>style.textDecorationUnderline</p:attrName>
                                        </p:attrNameLst>
                                      </p:cBhvr>
                                      <p:to>
                                        <p:strVal val="false"/>
                                      </p:to>
                                    </p:set>
                                  </p:childTnLst>
                                </p:cTn>
                              </p:par>
                            </p:childTnLst>
                          </p:cTn>
                        </p:par>
                      </p:childTnLst>
                    </p:cTn>
                  </p:par>
                  <p:par>
                    <p:cTn id="99" fill="hold">
                      <p:stCondLst>
                        <p:cond delay="indefinite"/>
                      </p:stCondLst>
                      <p:childTnLst>
                        <p:par>
                          <p:cTn id="100" fill="hold">
                            <p:stCondLst>
                              <p:cond delay="0"/>
                            </p:stCondLst>
                            <p:childTnLst>
                              <p:par>
                                <p:cTn id="101" presetID="5" presetClass="emph" presetSubtype="1" nodeType="clickEffect">
                                  <p:stCondLst>
                                    <p:cond delay="0"/>
                                  </p:stCondLst>
                                  <p:endCondLst>
                                    <p:cond evt="onNext" delay="0">
                                      <p:tgtEl>
                                        <p:sldTgt/>
                                      </p:tgtEl>
                                    </p:cond>
                                  </p:endCondLst>
                                  <p:childTnLst>
                                    <p:set>
                                      <p:cBhvr override="childStyle">
                                        <p:cTn id="102" dur="indefinite"/>
                                        <p:tgtEl>
                                          <p:spTgt spid="187395">
                                            <p:txEl>
                                              <p:pRg st="9" end="9"/>
                                            </p:txEl>
                                          </p:spTgt>
                                        </p:tgtEl>
                                        <p:attrNameLst>
                                          <p:attrName>style.fontStyle</p:attrName>
                                        </p:attrNameLst>
                                      </p:cBhvr>
                                      <p:to>
                                        <p:strVal val="normal"/>
                                      </p:to>
                                    </p:set>
                                    <p:set>
                                      <p:cBhvr override="childStyle">
                                        <p:cTn id="103" dur="indefinite"/>
                                        <p:tgtEl>
                                          <p:spTgt spid="187395">
                                            <p:txEl>
                                              <p:pRg st="9" end="9"/>
                                            </p:txEl>
                                          </p:spTgt>
                                        </p:tgtEl>
                                        <p:attrNameLst>
                                          <p:attrName>style.fontWeight</p:attrName>
                                        </p:attrNameLst>
                                      </p:cBhvr>
                                      <p:to>
                                        <p:strVal val="bold"/>
                                      </p:to>
                                    </p:set>
                                    <p:set>
                                      <p:cBhvr override="childStyle">
                                        <p:cTn id="104" dur="indefinite"/>
                                        <p:tgtEl>
                                          <p:spTgt spid="187395">
                                            <p:txEl>
                                              <p:pRg st="9" end="9"/>
                                            </p:txEl>
                                          </p:spTgt>
                                        </p:tgtEl>
                                        <p:attrNameLst>
                                          <p:attrName>style.textDecorationUnderline</p:attrName>
                                        </p:attrNameLst>
                                      </p:cBhvr>
                                      <p:to>
                                        <p:strVal val="false"/>
                                      </p:to>
                                    </p:set>
                                  </p:childTnLst>
                                </p:cTn>
                              </p:par>
                              <p:par>
                                <p:cTn id="105" presetID="5" presetClass="emph" presetSubtype="1" nodeType="withEffect">
                                  <p:stCondLst>
                                    <p:cond delay="0"/>
                                  </p:stCondLst>
                                  <p:endCondLst>
                                    <p:cond evt="onNext" delay="0">
                                      <p:tgtEl>
                                        <p:sldTgt/>
                                      </p:tgtEl>
                                    </p:cond>
                                  </p:endCondLst>
                                  <p:childTnLst>
                                    <p:set>
                                      <p:cBhvr override="childStyle">
                                        <p:cTn id="106" dur="indefinite"/>
                                        <p:tgtEl>
                                          <p:spTgt spid="187395">
                                            <p:txEl>
                                              <p:pRg st="21" end="21"/>
                                            </p:txEl>
                                          </p:spTgt>
                                        </p:tgtEl>
                                        <p:attrNameLst>
                                          <p:attrName>style.fontStyle</p:attrName>
                                        </p:attrNameLst>
                                      </p:cBhvr>
                                      <p:to>
                                        <p:strVal val="normal"/>
                                      </p:to>
                                    </p:set>
                                    <p:set>
                                      <p:cBhvr override="childStyle">
                                        <p:cTn id="107" dur="indefinite"/>
                                        <p:tgtEl>
                                          <p:spTgt spid="187395">
                                            <p:txEl>
                                              <p:pRg st="21" end="21"/>
                                            </p:txEl>
                                          </p:spTgt>
                                        </p:tgtEl>
                                        <p:attrNameLst>
                                          <p:attrName>style.fontWeight</p:attrName>
                                        </p:attrNameLst>
                                      </p:cBhvr>
                                      <p:to>
                                        <p:strVal val="bold"/>
                                      </p:to>
                                    </p:set>
                                    <p:set>
                                      <p:cBhvr override="childStyle">
                                        <p:cTn id="108" dur="indefinite"/>
                                        <p:tgtEl>
                                          <p:spTgt spid="187395">
                                            <p:txEl>
                                              <p:pRg st="21" end="21"/>
                                            </p:txEl>
                                          </p:spTgt>
                                        </p:tgtEl>
                                        <p:attrNameLst>
                                          <p:attrName>style.textDecorationUnderline</p:attrName>
                                        </p:attrNameLst>
                                      </p:cBhvr>
                                      <p:to>
                                        <p:strVal val="false"/>
                                      </p:to>
                                    </p:set>
                                  </p:childTnLst>
                                </p:cTn>
                              </p:par>
                              <p:par>
                                <p:cTn id="109" presetID="9" presetClass="entr" presetSubtype="0" fill="hold" grpId="0" nodeType="withEffect">
                                  <p:stCondLst>
                                    <p:cond delay="0"/>
                                  </p:stCondLst>
                                  <p:childTnLst>
                                    <p:set>
                                      <p:cBhvr>
                                        <p:cTn id="110" dur="1" fill="hold">
                                          <p:stCondLst>
                                            <p:cond delay="0"/>
                                          </p:stCondLst>
                                        </p:cTn>
                                        <p:tgtEl>
                                          <p:spTgt spid="187396"/>
                                        </p:tgtEl>
                                        <p:attrNameLst>
                                          <p:attrName>style.visibility</p:attrName>
                                        </p:attrNameLst>
                                      </p:cBhvr>
                                      <p:to>
                                        <p:strVal val="visible"/>
                                      </p:to>
                                    </p:set>
                                    <p:animEffect transition="in" filter="dissolve">
                                      <p:cBhvr>
                                        <p:cTn id="111" dur="500"/>
                                        <p:tgtEl>
                                          <p:spTgt spid="187396"/>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xit" presetSubtype="0" fill="hold" grpId="1" nodeType="clickEffect">
                                  <p:stCondLst>
                                    <p:cond delay="0"/>
                                  </p:stCondLst>
                                  <p:childTnLst>
                                    <p:set>
                                      <p:cBhvr>
                                        <p:cTn id="115" dur="1" fill="hold">
                                          <p:stCondLst>
                                            <p:cond delay="0"/>
                                          </p:stCondLst>
                                        </p:cTn>
                                        <p:tgtEl>
                                          <p:spTgt spid="187396"/>
                                        </p:tgtEl>
                                        <p:attrNameLst>
                                          <p:attrName>style.visibility</p:attrName>
                                        </p:attrNameLst>
                                      </p:cBhvr>
                                      <p:to>
                                        <p:strVal val="hidden"/>
                                      </p:to>
                                    </p:set>
                                  </p:childTnLst>
                                </p:cTn>
                              </p:par>
                              <p:par>
                                <p:cTn id="116" presetID="5" presetClass="emph" presetSubtype="1" nodeType="withEffect">
                                  <p:stCondLst>
                                    <p:cond delay="0"/>
                                  </p:stCondLst>
                                  <p:childTnLst>
                                    <p:set>
                                      <p:cBhvr override="childStyle">
                                        <p:cTn id="117" dur="indefinite"/>
                                        <p:tgtEl>
                                          <p:spTgt spid="187395">
                                            <p:txEl>
                                              <p:pRg st="22" end="22"/>
                                            </p:txEl>
                                          </p:spTgt>
                                        </p:tgtEl>
                                        <p:attrNameLst>
                                          <p:attrName>style.fontStyle</p:attrName>
                                        </p:attrNameLst>
                                      </p:cBhvr>
                                      <p:to>
                                        <p:strVal val="normal"/>
                                      </p:to>
                                    </p:set>
                                    <p:set>
                                      <p:cBhvr override="childStyle">
                                        <p:cTn id="118" dur="indefinite"/>
                                        <p:tgtEl>
                                          <p:spTgt spid="187395">
                                            <p:txEl>
                                              <p:pRg st="22" end="22"/>
                                            </p:txEl>
                                          </p:spTgt>
                                        </p:tgtEl>
                                        <p:attrNameLst>
                                          <p:attrName>style.fontWeight</p:attrName>
                                        </p:attrNameLst>
                                      </p:cBhvr>
                                      <p:to>
                                        <p:strVal val="bold"/>
                                      </p:to>
                                    </p:set>
                                    <p:set>
                                      <p:cBhvr override="childStyle">
                                        <p:cTn id="119" dur="indefinite"/>
                                        <p:tgtEl>
                                          <p:spTgt spid="187395">
                                            <p:txEl>
                                              <p:pRg st="22" end="22"/>
                                            </p:txEl>
                                          </p:spTgt>
                                        </p:tgtEl>
                                        <p:attrNameLst>
                                          <p:attrName>style.textDecorationUnderline</p:attrName>
                                        </p:attrNameLst>
                                      </p:cBhvr>
                                      <p:to>
                                        <p:strVal val="false"/>
                                      </p:to>
                                    </p:set>
                                  </p:childTnLst>
                                </p:cTn>
                              </p:par>
                              <p:par>
                                <p:cTn id="120" presetID="5" presetClass="emph" presetSubtype="1" nodeType="withEffect">
                                  <p:stCondLst>
                                    <p:cond delay="0"/>
                                  </p:stCondLst>
                                  <p:childTnLst>
                                    <p:set>
                                      <p:cBhvr override="childStyle">
                                        <p:cTn id="121" dur="indefinite"/>
                                        <p:tgtEl>
                                          <p:spTgt spid="187395">
                                            <p:txEl>
                                              <p:pRg st="22" end="22"/>
                                            </p:txEl>
                                          </p:spTgt>
                                        </p:tgtEl>
                                        <p:attrNameLst>
                                          <p:attrName>style.fontStyle</p:attrName>
                                        </p:attrNameLst>
                                      </p:cBhvr>
                                      <p:to>
                                        <p:strVal val="normal"/>
                                      </p:to>
                                    </p:set>
                                    <p:set>
                                      <p:cBhvr override="childStyle">
                                        <p:cTn id="122" dur="indefinite"/>
                                        <p:tgtEl>
                                          <p:spTgt spid="187395">
                                            <p:txEl>
                                              <p:pRg st="22" end="22"/>
                                            </p:txEl>
                                          </p:spTgt>
                                        </p:tgtEl>
                                        <p:attrNameLst>
                                          <p:attrName>style.fontWeight</p:attrName>
                                        </p:attrNameLst>
                                      </p:cBhvr>
                                      <p:to>
                                        <p:strVal val="bold"/>
                                      </p:to>
                                    </p:set>
                                    <p:set>
                                      <p:cBhvr override="childStyle">
                                        <p:cTn id="123" dur="indefinite"/>
                                        <p:tgtEl>
                                          <p:spTgt spid="187395">
                                            <p:txEl>
                                              <p:pRg st="22" end="2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animBg="1"/>
      <p:bldP spid="18739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BD529E29-150F-4F39-A8D0-D906939D6C42}" type="slidenum">
              <a:rPr lang="en-US"/>
              <a:pPr>
                <a:defRPr/>
              </a:pPr>
              <a:t>13</a:t>
            </a:fld>
            <a:r>
              <a:rPr lang="en-US"/>
              <a:t>/20</a:t>
            </a:r>
          </a:p>
        </p:txBody>
      </p:sp>
      <p:sp>
        <p:nvSpPr>
          <p:cNvPr id="14339" name="Rectangle 2"/>
          <p:cNvSpPr>
            <a:spLocks noGrp="1" noChangeArrowheads="1"/>
          </p:cNvSpPr>
          <p:nvPr>
            <p:ph type="ctrTitle"/>
          </p:nvPr>
        </p:nvSpPr>
        <p:spPr/>
        <p:txBody>
          <a:bodyPr/>
          <a:lstStyle/>
          <a:p>
            <a:pPr eaLnBrk="1" hangingPunct="1"/>
            <a:r>
              <a:rPr lang="en-US" smtClean="0"/>
              <a:t>Populating the database</a:t>
            </a:r>
          </a:p>
        </p:txBody>
      </p:sp>
      <p:sp>
        <p:nvSpPr>
          <p:cNvPr id="14340" name="Rectangle 3"/>
          <p:cNvSpPr>
            <a:spLocks noGrp="1" noChangeArrowheads="1"/>
          </p:cNvSpPr>
          <p:nvPr>
            <p:ph type="subTitle" idx="1"/>
          </p:nvPr>
        </p:nvSpPr>
        <p:spPr/>
        <p:txBody>
          <a:bodyPr/>
          <a:lstStyle/>
          <a:p>
            <a:pPr eaLnBrk="1" hangingPunct="1"/>
            <a:r>
              <a:rPr lang="en-US" i="1" smtClean="0"/>
              <a:t>Current issues.</a:t>
            </a:r>
          </a:p>
        </p:txBody>
      </p:sp>
    </p:spTree>
  </p:cSld>
  <p:clrMapOvr>
    <a:masterClrMapping/>
  </p:clrMapOvr>
  <p:transition advTm="6122"/>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lide Number Placeholder 4"/>
          <p:cNvSpPr>
            <a:spLocks noGrp="1"/>
          </p:cNvSpPr>
          <p:nvPr>
            <p:ph type="sldNum" sz="quarter" idx="11"/>
          </p:nvPr>
        </p:nvSpPr>
        <p:spPr/>
        <p:txBody>
          <a:bodyPr/>
          <a:lstStyle/>
          <a:p>
            <a:pPr>
              <a:defRPr/>
            </a:pPr>
            <a:fld id="{9B53EF32-27EB-416A-AAC6-E4C8E350D5E4}" type="slidenum">
              <a:rPr lang="en-US"/>
              <a:pPr>
                <a:defRPr/>
              </a:pPr>
              <a:t>14</a:t>
            </a:fld>
            <a:r>
              <a:rPr lang="en-US"/>
              <a:t>/20</a:t>
            </a:r>
          </a:p>
        </p:txBody>
      </p:sp>
      <p:sp>
        <p:nvSpPr>
          <p:cNvPr id="15363" name="Rectangle 2"/>
          <p:cNvSpPr>
            <a:spLocks noGrp="1" noChangeArrowheads="1"/>
          </p:cNvSpPr>
          <p:nvPr>
            <p:ph type="title"/>
          </p:nvPr>
        </p:nvSpPr>
        <p:spPr/>
        <p:txBody>
          <a:bodyPr/>
          <a:lstStyle/>
          <a:p>
            <a:pPr eaLnBrk="1" hangingPunct="1"/>
            <a:r>
              <a:rPr lang="en-US" sz="3600" smtClean="0"/>
              <a:t>Populating the database in two stages</a:t>
            </a:r>
          </a:p>
        </p:txBody>
      </p:sp>
      <p:grpSp>
        <p:nvGrpSpPr>
          <p:cNvPr id="15364" name="Group 9"/>
          <p:cNvGrpSpPr>
            <a:grpSpLocks/>
          </p:cNvGrpSpPr>
          <p:nvPr/>
        </p:nvGrpSpPr>
        <p:grpSpPr bwMode="auto">
          <a:xfrm>
            <a:off x="2079625" y="4754563"/>
            <a:ext cx="1311275" cy="573087"/>
            <a:chOff x="1632" y="2304"/>
            <a:chExt cx="826" cy="361"/>
          </a:xfrm>
        </p:grpSpPr>
        <p:sp>
          <p:nvSpPr>
            <p:cNvPr id="15406" name="Rectangle 10"/>
            <p:cNvSpPr>
              <a:spLocks noChangeArrowheads="1"/>
            </p:cNvSpPr>
            <p:nvPr/>
          </p:nvSpPr>
          <p:spPr bwMode="auto">
            <a:xfrm>
              <a:off x="1680" y="2304"/>
              <a:ext cx="778" cy="33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7" name="Rectangle 11"/>
            <p:cNvSpPr>
              <a:spLocks noChangeArrowheads="1"/>
            </p:cNvSpPr>
            <p:nvPr/>
          </p:nvSpPr>
          <p:spPr bwMode="auto">
            <a:xfrm>
              <a:off x="1632" y="2352"/>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8" name="Rectangle 12"/>
            <p:cNvSpPr>
              <a:spLocks noChangeArrowheads="1"/>
            </p:cNvSpPr>
            <p:nvPr/>
          </p:nvSpPr>
          <p:spPr bwMode="auto">
            <a:xfrm>
              <a:off x="1632" y="2496"/>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9" name="Text Box 13"/>
            <p:cNvSpPr txBox="1">
              <a:spLocks noChangeArrowheads="1"/>
            </p:cNvSpPr>
            <p:nvPr/>
          </p:nvSpPr>
          <p:spPr bwMode="auto">
            <a:xfrm>
              <a:off x="1632" y="2352"/>
              <a:ext cx="816" cy="313"/>
            </a:xfrm>
            <a:prstGeom prst="rect">
              <a:avLst/>
            </a:prstGeom>
            <a:noFill/>
            <a:ln w="9525">
              <a:noFill/>
              <a:miter lim="800000"/>
              <a:headEnd/>
              <a:tailEnd/>
            </a:ln>
          </p:spPr>
          <p:txBody>
            <a:bodyPr>
              <a:spAutoFit/>
            </a:bodyPr>
            <a:lstStyle/>
            <a:p>
              <a:pPr algn="r">
                <a:lnSpc>
                  <a:spcPct val="70000"/>
                </a:lnSpc>
                <a:spcBef>
                  <a:spcPct val="50000"/>
                </a:spcBef>
              </a:pPr>
              <a:r>
                <a:rPr lang="en-US" sz="1400" i="0"/>
                <a:t>Oracle</a:t>
              </a:r>
            </a:p>
            <a:p>
              <a:pPr algn="r">
                <a:lnSpc>
                  <a:spcPct val="70000"/>
                </a:lnSpc>
                <a:spcBef>
                  <a:spcPct val="50000"/>
                </a:spcBef>
              </a:pPr>
              <a:r>
                <a:rPr lang="en-US" sz="1400" i="0"/>
                <a:t>SQL Tools</a:t>
              </a:r>
            </a:p>
          </p:txBody>
        </p:sp>
      </p:grpSp>
      <p:grpSp>
        <p:nvGrpSpPr>
          <p:cNvPr id="15365" name="Group 19"/>
          <p:cNvGrpSpPr>
            <a:grpSpLocks/>
          </p:cNvGrpSpPr>
          <p:nvPr/>
        </p:nvGrpSpPr>
        <p:grpSpPr bwMode="auto">
          <a:xfrm>
            <a:off x="6484938" y="4792663"/>
            <a:ext cx="1311275" cy="573087"/>
            <a:chOff x="1632" y="2304"/>
            <a:chExt cx="826" cy="361"/>
          </a:xfrm>
        </p:grpSpPr>
        <p:sp>
          <p:nvSpPr>
            <p:cNvPr id="15402" name="Rectangle 20"/>
            <p:cNvSpPr>
              <a:spLocks noChangeArrowheads="1"/>
            </p:cNvSpPr>
            <p:nvPr/>
          </p:nvSpPr>
          <p:spPr bwMode="auto">
            <a:xfrm>
              <a:off x="1680" y="2304"/>
              <a:ext cx="778" cy="33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3" name="Rectangle 21"/>
            <p:cNvSpPr>
              <a:spLocks noChangeArrowheads="1"/>
            </p:cNvSpPr>
            <p:nvPr/>
          </p:nvSpPr>
          <p:spPr bwMode="auto">
            <a:xfrm>
              <a:off x="1632" y="2352"/>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4" name="Rectangle 22"/>
            <p:cNvSpPr>
              <a:spLocks noChangeArrowheads="1"/>
            </p:cNvSpPr>
            <p:nvPr/>
          </p:nvSpPr>
          <p:spPr bwMode="auto">
            <a:xfrm>
              <a:off x="1632" y="2496"/>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15405" name="Text Box 23"/>
            <p:cNvSpPr txBox="1">
              <a:spLocks noChangeArrowheads="1"/>
            </p:cNvSpPr>
            <p:nvPr/>
          </p:nvSpPr>
          <p:spPr bwMode="auto">
            <a:xfrm>
              <a:off x="1632" y="2352"/>
              <a:ext cx="816" cy="313"/>
            </a:xfrm>
            <a:prstGeom prst="rect">
              <a:avLst/>
            </a:prstGeom>
            <a:noFill/>
            <a:ln w="9525">
              <a:noFill/>
              <a:miter lim="800000"/>
              <a:headEnd/>
              <a:tailEnd/>
            </a:ln>
          </p:spPr>
          <p:txBody>
            <a:bodyPr>
              <a:spAutoFit/>
            </a:bodyPr>
            <a:lstStyle/>
            <a:p>
              <a:pPr algn="r">
                <a:lnSpc>
                  <a:spcPct val="70000"/>
                </a:lnSpc>
                <a:spcBef>
                  <a:spcPct val="50000"/>
                </a:spcBef>
              </a:pPr>
              <a:r>
                <a:rPr lang="en-US" sz="1400" i="0"/>
                <a:t>Java</a:t>
              </a:r>
            </a:p>
            <a:p>
              <a:pPr algn="r">
                <a:lnSpc>
                  <a:spcPct val="70000"/>
                </a:lnSpc>
                <a:spcBef>
                  <a:spcPct val="50000"/>
                </a:spcBef>
              </a:pPr>
              <a:r>
                <a:rPr lang="en-US" sz="1400" i="0"/>
                <a:t>Application</a:t>
              </a:r>
            </a:p>
          </p:txBody>
        </p:sp>
      </p:grpSp>
      <p:grpSp>
        <p:nvGrpSpPr>
          <p:cNvPr id="15366" name="Group 50"/>
          <p:cNvGrpSpPr>
            <a:grpSpLocks/>
          </p:cNvGrpSpPr>
          <p:nvPr/>
        </p:nvGrpSpPr>
        <p:grpSpPr bwMode="auto">
          <a:xfrm>
            <a:off x="357188" y="1868488"/>
            <a:ext cx="1838325" cy="1819275"/>
            <a:chOff x="225" y="1177"/>
            <a:chExt cx="1158" cy="1146"/>
          </a:xfrm>
        </p:grpSpPr>
        <p:pic>
          <p:nvPicPr>
            <p:cNvPr id="15400" name="Picture 5"/>
            <p:cNvPicPr>
              <a:picLocks noChangeAspect="1" noChangeArrowheads="1"/>
            </p:cNvPicPr>
            <p:nvPr/>
          </p:nvPicPr>
          <p:blipFill>
            <a:blip r:embed="rId4" cstate="print"/>
            <a:srcRect/>
            <a:stretch>
              <a:fillRect/>
            </a:stretch>
          </p:blipFill>
          <p:spPr bwMode="auto">
            <a:xfrm>
              <a:off x="398" y="1459"/>
              <a:ext cx="453" cy="864"/>
            </a:xfrm>
            <a:prstGeom prst="rect">
              <a:avLst/>
            </a:prstGeom>
            <a:noFill/>
            <a:ln w="9525">
              <a:noFill/>
              <a:miter lim="800000"/>
              <a:headEnd/>
              <a:tailEnd/>
            </a:ln>
          </p:spPr>
        </p:pic>
        <p:sp>
          <p:nvSpPr>
            <p:cNvPr id="15401" name="Text Box 24"/>
            <p:cNvSpPr txBox="1">
              <a:spLocks noChangeArrowheads="1"/>
            </p:cNvSpPr>
            <p:nvPr/>
          </p:nvSpPr>
          <p:spPr bwMode="auto">
            <a:xfrm>
              <a:off x="225" y="1177"/>
              <a:ext cx="1158" cy="442"/>
            </a:xfrm>
            <a:prstGeom prst="rect">
              <a:avLst/>
            </a:prstGeom>
            <a:noFill/>
            <a:ln w="9525">
              <a:noFill/>
              <a:miter lim="800000"/>
              <a:headEnd/>
              <a:tailEnd/>
            </a:ln>
          </p:spPr>
          <p:txBody>
            <a:bodyPr>
              <a:spAutoFit/>
            </a:bodyPr>
            <a:lstStyle/>
            <a:p>
              <a:pPr>
                <a:spcBef>
                  <a:spcPct val="50000"/>
                </a:spcBef>
              </a:pPr>
              <a:r>
                <a:rPr lang="en-US"/>
                <a:t>Data administrator</a:t>
              </a:r>
            </a:p>
          </p:txBody>
        </p:sp>
      </p:grpSp>
      <p:grpSp>
        <p:nvGrpSpPr>
          <p:cNvPr id="15367" name="Group 51"/>
          <p:cNvGrpSpPr>
            <a:grpSpLocks/>
          </p:cNvGrpSpPr>
          <p:nvPr/>
        </p:nvGrpSpPr>
        <p:grpSpPr bwMode="auto">
          <a:xfrm>
            <a:off x="4684713" y="2119313"/>
            <a:ext cx="1838325" cy="1606550"/>
            <a:chOff x="2951" y="1335"/>
            <a:chExt cx="1158" cy="1012"/>
          </a:xfrm>
        </p:grpSpPr>
        <p:pic>
          <p:nvPicPr>
            <p:cNvPr id="15398" name="Picture 15"/>
            <p:cNvPicPr>
              <a:picLocks noChangeAspect="1" noChangeArrowheads="1"/>
            </p:cNvPicPr>
            <p:nvPr/>
          </p:nvPicPr>
          <p:blipFill>
            <a:blip r:embed="rId4" cstate="print"/>
            <a:srcRect/>
            <a:stretch>
              <a:fillRect/>
            </a:stretch>
          </p:blipFill>
          <p:spPr bwMode="auto">
            <a:xfrm>
              <a:off x="3173" y="1483"/>
              <a:ext cx="453" cy="864"/>
            </a:xfrm>
            <a:prstGeom prst="rect">
              <a:avLst/>
            </a:prstGeom>
            <a:noFill/>
            <a:ln w="9525">
              <a:noFill/>
              <a:miter lim="800000"/>
              <a:headEnd/>
              <a:tailEnd/>
            </a:ln>
          </p:spPr>
        </p:pic>
        <p:sp>
          <p:nvSpPr>
            <p:cNvPr id="15399" name="Text Box 25"/>
            <p:cNvSpPr txBox="1">
              <a:spLocks noChangeArrowheads="1"/>
            </p:cNvSpPr>
            <p:nvPr/>
          </p:nvSpPr>
          <p:spPr bwMode="auto">
            <a:xfrm>
              <a:off x="2951" y="1335"/>
              <a:ext cx="1158" cy="250"/>
            </a:xfrm>
            <a:prstGeom prst="rect">
              <a:avLst/>
            </a:prstGeom>
            <a:noFill/>
            <a:ln w="9525">
              <a:noFill/>
              <a:miter lim="800000"/>
              <a:headEnd/>
              <a:tailEnd/>
            </a:ln>
          </p:spPr>
          <p:txBody>
            <a:bodyPr>
              <a:spAutoFit/>
            </a:bodyPr>
            <a:lstStyle/>
            <a:p>
              <a:pPr>
                <a:spcBef>
                  <a:spcPct val="50000"/>
                </a:spcBef>
              </a:pPr>
              <a:r>
                <a:rPr lang="en-US"/>
                <a:t>User</a:t>
              </a:r>
            </a:p>
          </p:txBody>
        </p:sp>
      </p:grpSp>
      <p:pic>
        <p:nvPicPr>
          <p:cNvPr id="195612" name="Picture 28" descr="SimplifedSchemaDataModeler"/>
          <p:cNvPicPr>
            <a:picLocks noChangeAspect="1" noChangeArrowheads="1"/>
          </p:cNvPicPr>
          <p:nvPr/>
        </p:nvPicPr>
        <p:blipFill>
          <a:blip r:embed="rId5" cstate="print"/>
          <a:srcRect/>
          <a:stretch>
            <a:fillRect/>
          </a:stretch>
        </p:blipFill>
        <p:spPr bwMode="auto">
          <a:xfrm>
            <a:off x="3770313" y="4567238"/>
            <a:ext cx="2209800" cy="1514475"/>
          </a:xfrm>
          <a:prstGeom prst="rect">
            <a:avLst/>
          </a:prstGeom>
          <a:noFill/>
          <a:ln w="9525">
            <a:noFill/>
            <a:miter lim="800000"/>
            <a:headEnd/>
            <a:tailEnd/>
          </a:ln>
        </p:spPr>
      </p:pic>
      <p:grpSp>
        <p:nvGrpSpPr>
          <p:cNvPr id="6" name="Group 52"/>
          <p:cNvGrpSpPr>
            <a:grpSpLocks/>
          </p:cNvGrpSpPr>
          <p:nvPr/>
        </p:nvGrpSpPr>
        <p:grpSpPr bwMode="auto">
          <a:xfrm>
            <a:off x="1317625" y="3230563"/>
            <a:ext cx="4054475" cy="2576512"/>
            <a:chOff x="830" y="2035"/>
            <a:chExt cx="2554" cy="1623"/>
          </a:xfrm>
        </p:grpSpPr>
        <p:grpSp>
          <p:nvGrpSpPr>
            <p:cNvPr id="15384" name="Group 47"/>
            <p:cNvGrpSpPr>
              <a:grpSpLocks/>
            </p:cNvGrpSpPr>
            <p:nvPr/>
          </p:nvGrpSpPr>
          <p:grpSpPr bwMode="auto">
            <a:xfrm>
              <a:off x="830" y="2035"/>
              <a:ext cx="1584" cy="960"/>
              <a:chOff x="830" y="2035"/>
              <a:chExt cx="1584" cy="960"/>
            </a:xfrm>
          </p:grpSpPr>
          <p:sp>
            <p:nvSpPr>
              <p:cNvPr id="15395" name="Oval 6"/>
              <p:cNvSpPr>
                <a:spLocks noChangeArrowheads="1"/>
              </p:cNvSpPr>
              <p:nvPr/>
            </p:nvSpPr>
            <p:spPr bwMode="auto">
              <a:xfrm>
                <a:off x="1262" y="2035"/>
                <a:ext cx="1152" cy="576"/>
              </a:xfrm>
              <a:prstGeom prst="ellipse">
                <a:avLst/>
              </a:prstGeom>
              <a:solidFill>
                <a:schemeClr val="bg1"/>
              </a:solidFill>
              <a:ln w="12700">
                <a:solidFill>
                  <a:schemeClr val="tx1"/>
                </a:solidFill>
                <a:round/>
                <a:headEnd/>
                <a:tailEnd/>
              </a:ln>
            </p:spPr>
            <p:txBody>
              <a:bodyPr wrap="none" anchor="ctr"/>
              <a:lstStyle/>
              <a:p>
                <a:pPr algn="ctr"/>
                <a:r>
                  <a:rPr lang="en-US" sz="1400"/>
                  <a:t>1</a:t>
                </a:r>
              </a:p>
              <a:p>
                <a:pPr algn="ctr"/>
                <a:r>
                  <a:rPr lang="en-US" sz="1400"/>
                  <a:t>Store substrate layers</a:t>
                </a:r>
              </a:p>
              <a:p>
                <a:pPr algn="ctr"/>
                <a:r>
                  <a:rPr lang="en-US" sz="1400"/>
                  <a:t>of data beforehand</a:t>
                </a:r>
              </a:p>
            </p:txBody>
          </p:sp>
          <p:sp>
            <p:nvSpPr>
              <p:cNvPr id="15396" name="Line 7"/>
              <p:cNvSpPr>
                <a:spLocks noChangeShapeType="1"/>
              </p:cNvSpPr>
              <p:nvPr/>
            </p:nvSpPr>
            <p:spPr bwMode="auto">
              <a:xfrm flipH="1" flipV="1">
                <a:off x="830" y="2131"/>
                <a:ext cx="432" cy="192"/>
              </a:xfrm>
              <a:prstGeom prst="line">
                <a:avLst/>
              </a:prstGeom>
              <a:noFill/>
              <a:ln w="12700">
                <a:solidFill>
                  <a:schemeClr val="tx1"/>
                </a:solidFill>
                <a:round/>
                <a:headEnd/>
                <a:tailEnd/>
              </a:ln>
            </p:spPr>
            <p:txBody>
              <a:bodyPr/>
              <a:lstStyle/>
              <a:p>
                <a:endParaRPr lang="en-US"/>
              </a:p>
            </p:txBody>
          </p:sp>
          <p:sp>
            <p:nvSpPr>
              <p:cNvPr id="15397" name="Line 8"/>
              <p:cNvSpPr>
                <a:spLocks noChangeShapeType="1"/>
              </p:cNvSpPr>
              <p:nvPr/>
            </p:nvSpPr>
            <p:spPr bwMode="auto">
              <a:xfrm>
                <a:off x="1838" y="2611"/>
                <a:ext cx="0" cy="384"/>
              </a:xfrm>
              <a:prstGeom prst="line">
                <a:avLst/>
              </a:prstGeom>
              <a:noFill/>
              <a:ln w="12700">
                <a:solidFill>
                  <a:schemeClr val="tx1"/>
                </a:solidFill>
                <a:round/>
                <a:headEnd/>
                <a:tailEnd/>
              </a:ln>
            </p:spPr>
            <p:txBody>
              <a:bodyPr/>
              <a:lstStyle/>
              <a:p>
                <a:endParaRPr lang="en-US"/>
              </a:p>
            </p:txBody>
          </p:sp>
        </p:grpSp>
        <p:grpSp>
          <p:nvGrpSpPr>
            <p:cNvPr id="15385" name="Group 42"/>
            <p:cNvGrpSpPr>
              <a:grpSpLocks/>
            </p:cNvGrpSpPr>
            <p:nvPr/>
          </p:nvGrpSpPr>
          <p:grpSpPr bwMode="auto">
            <a:xfrm>
              <a:off x="2131" y="2933"/>
              <a:ext cx="1253" cy="725"/>
              <a:chOff x="2131" y="2933"/>
              <a:chExt cx="1253" cy="725"/>
            </a:xfrm>
          </p:grpSpPr>
          <p:grpSp>
            <p:nvGrpSpPr>
              <p:cNvPr id="15386" name="Group 40"/>
              <p:cNvGrpSpPr>
                <a:grpSpLocks/>
              </p:cNvGrpSpPr>
              <p:nvPr/>
            </p:nvGrpSpPr>
            <p:grpSpPr bwMode="auto">
              <a:xfrm>
                <a:off x="2131" y="2933"/>
                <a:ext cx="682" cy="725"/>
                <a:chOff x="2131" y="2933"/>
                <a:chExt cx="682" cy="725"/>
              </a:xfrm>
            </p:grpSpPr>
            <p:sp>
              <p:nvSpPr>
                <p:cNvPr id="15388" name="Line 33"/>
                <p:cNvSpPr>
                  <a:spLocks noChangeShapeType="1"/>
                </p:cNvSpPr>
                <p:nvPr/>
              </p:nvSpPr>
              <p:spPr bwMode="auto">
                <a:xfrm flipV="1">
                  <a:off x="2131" y="2933"/>
                  <a:ext cx="389" cy="115"/>
                </a:xfrm>
                <a:prstGeom prst="line">
                  <a:avLst/>
                </a:prstGeom>
                <a:noFill/>
                <a:ln w="9525">
                  <a:solidFill>
                    <a:schemeClr val="tx1"/>
                  </a:solidFill>
                  <a:prstDash val="dash"/>
                  <a:round/>
                  <a:headEnd/>
                  <a:tailEnd type="arrow" w="med" len="med"/>
                </a:ln>
              </p:spPr>
              <p:txBody>
                <a:bodyPr/>
                <a:lstStyle/>
                <a:p>
                  <a:endParaRPr lang="en-US"/>
                </a:p>
              </p:txBody>
            </p:sp>
            <p:sp>
              <p:nvSpPr>
                <p:cNvPr id="15389" name="Line 34"/>
                <p:cNvSpPr>
                  <a:spLocks noChangeShapeType="1"/>
                </p:cNvSpPr>
                <p:nvPr/>
              </p:nvSpPr>
              <p:spPr bwMode="auto">
                <a:xfrm flipV="1">
                  <a:off x="2141" y="2995"/>
                  <a:ext cx="643" cy="135"/>
                </a:xfrm>
                <a:prstGeom prst="line">
                  <a:avLst/>
                </a:prstGeom>
                <a:noFill/>
                <a:ln w="9525">
                  <a:solidFill>
                    <a:schemeClr val="tx1"/>
                  </a:solidFill>
                  <a:prstDash val="dash"/>
                  <a:round/>
                  <a:headEnd/>
                  <a:tailEnd type="arrow" w="med" len="med"/>
                </a:ln>
              </p:spPr>
              <p:txBody>
                <a:bodyPr/>
                <a:lstStyle/>
                <a:p>
                  <a:endParaRPr lang="en-US"/>
                </a:p>
              </p:txBody>
            </p:sp>
            <p:sp>
              <p:nvSpPr>
                <p:cNvPr id="15390" name="Line 35"/>
                <p:cNvSpPr>
                  <a:spLocks noChangeShapeType="1"/>
                </p:cNvSpPr>
                <p:nvPr/>
              </p:nvSpPr>
              <p:spPr bwMode="auto">
                <a:xfrm flipV="1">
                  <a:off x="2136" y="3153"/>
                  <a:ext cx="225" cy="24"/>
                </a:xfrm>
                <a:prstGeom prst="line">
                  <a:avLst/>
                </a:prstGeom>
                <a:noFill/>
                <a:ln w="9525">
                  <a:solidFill>
                    <a:schemeClr val="tx1"/>
                  </a:solidFill>
                  <a:prstDash val="dash"/>
                  <a:round/>
                  <a:headEnd/>
                  <a:tailEnd type="arrow" w="med" len="med"/>
                </a:ln>
              </p:spPr>
              <p:txBody>
                <a:bodyPr/>
                <a:lstStyle/>
                <a:p>
                  <a:endParaRPr lang="en-US"/>
                </a:p>
              </p:txBody>
            </p:sp>
            <p:sp>
              <p:nvSpPr>
                <p:cNvPr id="15391" name="Line 36"/>
                <p:cNvSpPr>
                  <a:spLocks noChangeShapeType="1"/>
                </p:cNvSpPr>
                <p:nvPr/>
              </p:nvSpPr>
              <p:spPr bwMode="auto">
                <a:xfrm flipV="1">
                  <a:off x="2136" y="3173"/>
                  <a:ext cx="667" cy="43"/>
                </a:xfrm>
                <a:prstGeom prst="line">
                  <a:avLst/>
                </a:prstGeom>
                <a:noFill/>
                <a:ln w="9525">
                  <a:solidFill>
                    <a:schemeClr val="tx1"/>
                  </a:solidFill>
                  <a:prstDash val="dash"/>
                  <a:round/>
                  <a:headEnd/>
                  <a:tailEnd type="arrow" w="med" len="med"/>
                </a:ln>
              </p:spPr>
              <p:txBody>
                <a:bodyPr/>
                <a:lstStyle/>
                <a:p>
                  <a:endParaRPr lang="en-US"/>
                </a:p>
              </p:txBody>
            </p:sp>
            <p:sp>
              <p:nvSpPr>
                <p:cNvPr id="15392" name="Line 37"/>
                <p:cNvSpPr>
                  <a:spLocks noChangeShapeType="1"/>
                </p:cNvSpPr>
                <p:nvPr/>
              </p:nvSpPr>
              <p:spPr bwMode="auto">
                <a:xfrm>
                  <a:off x="2136" y="3245"/>
                  <a:ext cx="230" cy="33"/>
                </a:xfrm>
                <a:prstGeom prst="line">
                  <a:avLst/>
                </a:prstGeom>
                <a:noFill/>
                <a:ln w="9525">
                  <a:solidFill>
                    <a:schemeClr val="tx1"/>
                  </a:solidFill>
                  <a:prstDash val="dash"/>
                  <a:round/>
                  <a:headEnd/>
                  <a:tailEnd type="arrow" w="med" len="med"/>
                </a:ln>
              </p:spPr>
              <p:txBody>
                <a:bodyPr/>
                <a:lstStyle/>
                <a:p>
                  <a:endParaRPr lang="en-US"/>
                </a:p>
              </p:txBody>
            </p:sp>
            <p:sp>
              <p:nvSpPr>
                <p:cNvPr id="15393" name="Line 38"/>
                <p:cNvSpPr>
                  <a:spLocks noChangeShapeType="1"/>
                </p:cNvSpPr>
                <p:nvPr/>
              </p:nvSpPr>
              <p:spPr bwMode="auto">
                <a:xfrm>
                  <a:off x="2131" y="3274"/>
                  <a:ext cx="682" cy="196"/>
                </a:xfrm>
                <a:prstGeom prst="line">
                  <a:avLst/>
                </a:prstGeom>
                <a:noFill/>
                <a:ln w="9525">
                  <a:solidFill>
                    <a:schemeClr val="tx1"/>
                  </a:solidFill>
                  <a:prstDash val="dash"/>
                  <a:round/>
                  <a:headEnd/>
                  <a:tailEnd type="arrow" w="med" len="med"/>
                </a:ln>
              </p:spPr>
              <p:txBody>
                <a:bodyPr/>
                <a:lstStyle/>
                <a:p>
                  <a:endParaRPr lang="en-US"/>
                </a:p>
              </p:txBody>
            </p:sp>
            <p:sp>
              <p:nvSpPr>
                <p:cNvPr id="15394" name="Line 39"/>
                <p:cNvSpPr>
                  <a:spLocks noChangeShapeType="1"/>
                </p:cNvSpPr>
                <p:nvPr/>
              </p:nvSpPr>
              <p:spPr bwMode="auto">
                <a:xfrm>
                  <a:off x="2131" y="3322"/>
                  <a:ext cx="677" cy="336"/>
                </a:xfrm>
                <a:prstGeom prst="line">
                  <a:avLst/>
                </a:prstGeom>
                <a:noFill/>
                <a:ln w="9525">
                  <a:solidFill>
                    <a:schemeClr val="tx1"/>
                  </a:solidFill>
                  <a:prstDash val="dash"/>
                  <a:round/>
                  <a:headEnd/>
                  <a:tailEnd type="arrow" w="med" len="med"/>
                </a:ln>
              </p:spPr>
              <p:txBody>
                <a:bodyPr/>
                <a:lstStyle/>
                <a:p>
                  <a:endParaRPr lang="en-US"/>
                </a:p>
              </p:txBody>
            </p:sp>
          </p:grpSp>
          <p:sp>
            <p:nvSpPr>
              <p:cNvPr id="15387" name="Line 41"/>
              <p:cNvSpPr>
                <a:spLocks noChangeShapeType="1"/>
              </p:cNvSpPr>
              <p:nvPr/>
            </p:nvSpPr>
            <p:spPr bwMode="auto">
              <a:xfrm flipV="1">
                <a:off x="2141" y="3019"/>
                <a:ext cx="1243" cy="120"/>
              </a:xfrm>
              <a:prstGeom prst="line">
                <a:avLst/>
              </a:prstGeom>
              <a:noFill/>
              <a:ln w="9525">
                <a:solidFill>
                  <a:schemeClr val="tx1"/>
                </a:solidFill>
                <a:prstDash val="dash"/>
                <a:round/>
                <a:headEnd/>
                <a:tailEnd type="arrow" w="med" len="med"/>
              </a:ln>
            </p:spPr>
            <p:txBody>
              <a:bodyPr/>
              <a:lstStyle/>
              <a:p>
                <a:endParaRPr lang="en-US"/>
              </a:p>
            </p:txBody>
          </p:sp>
        </p:grpSp>
      </p:grpSp>
      <p:grpSp>
        <p:nvGrpSpPr>
          <p:cNvPr id="10" name="Group 59"/>
          <p:cNvGrpSpPr>
            <a:grpSpLocks/>
          </p:cNvGrpSpPr>
          <p:nvPr/>
        </p:nvGrpSpPr>
        <p:grpSpPr bwMode="auto">
          <a:xfrm>
            <a:off x="4473575" y="3268663"/>
            <a:ext cx="3763963" cy="2805112"/>
            <a:chOff x="2818" y="2059"/>
            <a:chExt cx="2371" cy="1767"/>
          </a:xfrm>
        </p:grpSpPr>
        <p:grpSp>
          <p:nvGrpSpPr>
            <p:cNvPr id="15372" name="Group 48"/>
            <p:cNvGrpSpPr>
              <a:grpSpLocks/>
            </p:cNvGrpSpPr>
            <p:nvPr/>
          </p:nvGrpSpPr>
          <p:grpSpPr bwMode="auto">
            <a:xfrm>
              <a:off x="3605" y="2059"/>
              <a:ext cx="1584" cy="960"/>
              <a:chOff x="3605" y="2059"/>
              <a:chExt cx="1584" cy="960"/>
            </a:xfrm>
          </p:grpSpPr>
          <p:sp>
            <p:nvSpPr>
              <p:cNvPr id="15381" name="Oval 16"/>
              <p:cNvSpPr>
                <a:spLocks noChangeArrowheads="1"/>
              </p:cNvSpPr>
              <p:nvPr/>
            </p:nvSpPr>
            <p:spPr bwMode="auto">
              <a:xfrm>
                <a:off x="4037" y="2059"/>
                <a:ext cx="1152" cy="576"/>
              </a:xfrm>
              <a:prstGeom prst="ellipse">
                <a:avLst/>
              </a:prstGeom>
              <a:solidFill>
                <a:schemeClr val="bg1"/>
              </a:solidFill>
              <a:ln w="12700">
                <a:solidFill>
                  <a:schemeClr val="tx1"/>
                </a:solidFill>
                <a:round/>
                <a:headEnd/>
                <a:tailEnd/>
              </a:ln>
            </p:spPr>
            <p:txBody>
              <a:bodyPr wrap="none" anchor="ctr"/>
              <a:lstStyle/>
              <a:p>
                <a:pPr algn="ctr"/>
                <a:r>
                  <a:rPr lang="en-US" sz="1400"/>
                  <a:t>2</a:t>
                </a:r>
              </a:p>
              <a:p>
                <a:pPr algn="ctr"/>
                <a:r>
                  <a:rPr lang="en-US" sz="1400"/>
                  <a:t>Store wake fields </a:t>
                </a:r>
              </a:p>
              <a:p>
                <a:pPr algn="ctr"/>
                <a:r>
                  <a:rPr lang="en-US" sz="1400"/>
                  <a:t>&amp; impedance data</a:t>
                </a:r>
              </a:p>
            </p:txBody>
          </p:sp>
          <p:sp>
            <p:nvSpPr>
              <p:cNvPr id="15382" name="Line 17"/>
              <p:cNvSpPr>
                <a:spLocks noChangeShapeType="1"/>
              </p:cNvSpPr>
              <p:nvPr/>
            </p:nvSpPr>
            <p:spPr bwMode="auto">
              <a:xfrm flipH="1" flipV="1">
                <a:off x="3605" y="2155"/>
                <a:ext cx="432" cy="192"/>
              </a:xfrm>
              <a:prstGeom prst="line">
                <a:avLst/>
              </a:prstGeom>
              <a:noFill/>
              <a:ln w="12700">
                <a:solidFill>
                  <a:schemeClr val="tx1"/>
                </a:solidFill>
                <a:round/>
                <a:headEnd/>
                <a:tailEnd/>
              </a:ln>
            </p:spPr>
            <p:txBody>
              <a:bodyPr/>
              <a:lstStyle/>
              <a:p>
                <a:endParaRPr lang="en-US"/>
              </a:p>
            </p:txBody>
          </p:sp>
          <p:sp>
            <p:nvSpPr>
              <p:cNvPr id="15383" name="Line 18"/>
              <p:cNvSpPr>
                <a:spLocks noChangeShapeType="1"/>
              </p:cNvSpPr>
              <p:nvPr/>
            </p:nvSpPr>
            <p:spPr bwMode="auto">
              <a:xfrm>
                <a:off x="4613" y="2635"/>
                <a:ext cx="0" cy="384"/>
              </a:xfrm>
              <a:prstGeom prst="line">
                <a:avLst/>
              </a:prstGeom>
              <a:noFill/>
              <a:ln w="12700">
                <a:solidFill>
                  <a:schemeClr val="tx1"/>
                </a:solidFill>
                <a:round/>
                <a:headEnd/>
                <a:tailEnd/>
              </a:ln>
            </p:spPr>
            <p:txBody>
              <a:bodyPr/>
              <a:lstStyle/>
              <a:p>
                <a:endParaRPr lang="en-US"/>
              </a:p>
            </p:txBody>
          </p:sp>
        </p:grpSp>
        <p:grpSp>
          <p:nvGrpSpPr>
            <p:cNvPr id="15373" name="Group 58"/>
            <p:cNvGrpSpPr>
              <a:grpSpLocks/>
            </p:cNvGrpSpPr>
            <p:nvPr/>
          </p:nvGrpSpPr>
          <p:grpSpPr bwMode="auto">
            <a:xfrm>
              <a:off x="2818" y="2952"/>
              <a:ext cx="1512" cy="874"/>
              <a:chOff x="2818" y="2952"/>
              <a:chExt cx="1512" cy="874"/>
            </a:xfrm>
          </p:grpSpPr>
          <p:grpSp>
            <p:nvGrpSpPr>
              <p:cNvPr id="15374" name="Group 49"/>
              <p:cNvGrpSpPr>
                <a:grpSpLocks/>
              </p:cNvGrpSpPr>
              <p:nvPr/>
            </p:nvGrpSpPr>
            <p:grpSpPr bwMode="auto">
              <a:xfrm>
                <a:off x="3355" y="3125"/>
                <a:ext cx="975" cy="701"/>
                <a:chOff x="3355" y="3125"/>
                <a:chExt cx="975" cy="701"/>
              </a:xfrm>
            </p:grpSpPr>
            <p:sp>
              <p:nvSpPr>
                <p:cNvPr id="15377" name="Rectangle 43"/>
                <p:cNvSpPr>
                  <a:spLocks noChangeArrowheads="1"/>
                </p:cNvSpPr>
                <p:nvPr/>
              </p:nvSpPr>
              <p:spPr bwMode="auto">
                <a:xfrm>
                  <a:off x="3355" y="3125"/>
                  <a:ext cx="408" cy="360"/>
                </a:xfrm>
                <a:prstGeom prst="rect">
                  <a:avLst/>
                </a:prstGeom>
                <a:noFill/>
                <a:ln w="19050">
                  <a:solidFill>
                    <a:schemeClr val="tx1"/>
                  </a:solidFill>
                  <a:miter lim="800000"/>
                  <a:headEnd/>
                  <a:tailEnd/>
                </a:ln>
              </p:spPr>
              <p:txBody>
                <a:bodyPr wrap="none" anchor="ctr"/>
                <a:lstStyle/>
                <a:p>
                  <a:endParaRPr lang="en-US"/>
                </a:p>
              </p:txBody>
            </p:sp>
            <p:sp>
              <p:nvSpPr>
                <p:cNvPr id="15378" name="Rectangle 44"/>
                <p:cNvSpPr>
                  <a:spLocks noChangeArrowheads="1"/>
                </p:cNvSpPr>
                <p:nvPr/>
              </p:nvSpPr>
              <p:spPr bwMode="auto">
                <a:xfrm>
                  <a:off x="3355" y="3567"/>
                  <a:ext cx="408" cy="259"/>
                </a:xfrm>
                <a:prstGeom prst="rect">
                  <a:avLst/>
                </a:prstGeom>
                <a:noFill/>
                <a:ln w="19050">
                  <a:solidFill>
                    <a:schemeClr val="tx1"/>
                  </a:solidFill>
                  <a:miter lim="800000"/>
                  <a:headEnd/>
                  <a:tailEnd/>
                </a:ln>
              </p:spPr>
              <p:txBody>
                <a:bodyPr wrap="none" anchor="ctr"/>
                <a:lstStyle/>
                <a:p>
                  <a:endParaRPr lang="en-US"/>
                </a:p>
              </p:txBody>
            </p:sp>
            <p:sp>
              <p:nvSpPr>
                <p:cNvPr id="15379" name="Line 45"/>
                <p:cNvSpPr>
                  <a:spLocks noChangeShapeType="1"/>
                </p:cNvSpPr>
                <p:nvPr/>
              </p:nvSpPr>
              <p:spPr bwMode="auto">
                <a:xfrm flipH="1">
                  <a:off x="3768" y="3264"/>
                  <a:ext cx="307" cy="0"/>
                </a:xfrm>
                <a:prstGeom prst="line">
                  <a:avLst/>
                </a:prstGeom>
                <a:noFill/>
                <a:ln w="9525">
                  <a:solidFill>
                    <a:schemeClr val="tx1"/>
                  </a:solidFill>
                  <a:prstDash val="dash"/>
                  <a:round/>
                  <a:headEnd/>
                  <a:tailEnd type="arrow" w="med" len="med"/>
                </a:ln>
              </p:spPr>
              <p:txBody>
                <a:bodyPr/>
                <a:lstStyle/>
                <a:p>
                  <a:endParaRPr lang="en-US"/>
                </a:p>
              </p:txBody>
            </p:sp>
            <p:sp>
              <p:nvSpPr>
                <p:cNvPr id="15380" name="Line 46"/>
                <p:cNvSpPr>
                  <a:spLocks noChangeShapeType="1"/>
                </p:cNvSpPr>
                <p:nvPr/>
              </p:nvSpPr>
              <p:spPr bwMode="auto">
                <a:xfrm flipH="1">
                  <a:off x="3768" y="3360"/>
                  <a:ext cx="562" cy="341"/>
                </a:xfrm>
                <a:prstGeom prst="line">
                  <a:avLst/>
                </a:prstGeom>
                <a:noFill/>
                <a:ln w="9525">
                  <a:solidFill>
                    <a:schemeClr val="tx1"/>
                  </a:solidFill>
                  <a:prstDash val="dash"/>
                  <a:round/>
                  <a:headEnd/>
                  <a:tailEnd type="arrow" w="med" len="med"/>
                </a:ln>
              </p:spPr>
              <p:txBody>
                <a:bodyPr/>
                <a:lstStyle/>
                <a:p>
                  <a:endParaRPr lang="en-US"/>
                </a:p>
              </p:txBody>
            </p:sp>
          </p:grpSp>
          <p:sp>
            <p:nvSpPr>
              <p:cNvPr id="15375" name="Rectangle 54"/>
              <p:cNvSpPr>
                <a:spLocks noChangeArrowheads="1"/>
              </p:cNvSpPr>
              <p:nvPr/>
            </p:nvSpPr>
            <p:spPr bwMode="auto">
              <a:xfrm>
                <a:off x="2818" y="3211"/>
                <a:ext cx="307" cy="111"/>
              </a:xfrm>
              <a:prstGeom prst="rect">
                <a:avLst/>
              </a:prstGeom>
              <a:noFill/>
              <a:ln w="19050">
                <a:solidFill>
                  <a:schemeClr val="tx1"/>
                </a:solidFill>
                <a:miter lim="800000"/>
                <a:headEnd/>
                <a:tailEnd/>
              </a:ln>
            </p:spPr>
            <p:txBody>
              <a:bodyPr wrap="none" anchor="ctr"/>
              <a:lstStyle/>
              <a:p>
                <a:endParaRPr lang="en-US"/>
              </a:p>
            </p:txBody>
          </p:sp>
          <p:sp>
            <p:nvSpPr>
              <p:cNvPr id="15376" name="Freeform 55"/>
              <p:cNvSpPr>
                <a:spLocks/>
              </p:cNvSpPr>
              <p:nvPr/>
            </p:nvSpPr>
            <p:spPr bwMode="auto">
              <a:xfrm>
                <a:off x="3125" y="2952"/>
                <a:ext cx="1003" cy="254"/>
              </a:xfrm>
              <a:custGeom>
                <a:avLst/>
                <a:gdLst>
                  <a:gd name="T0" fmla="*/ 1003 w 1003"/>
                  <a:gd name="T1" fmla="*/ 58 h 254"/>
                  <a:gd name="T2" fmla="*/ 590 w 1003"/>
                  <a:gd name="T3" fmla="*/ 0 h 254"/>
                  <a:gd name="T4" fmla="*/ 0 w 1003"/>
                  <a:gd name="T5" fmla="*/ 254 h 254"/>
                  <a:gd name="T6" fmla="*/ 0 60000 65536"/>
                  <a:gd name="T7" fmla="*/ 0 60000 65536"/>
                  <a:gd name="T8" fmla="*/ 0 60000 65536"/>
                  <a:gd name="T9" fmla="*/ 0 w 1003"/>
                  <a:gd name="T10" fmla="*/ 0 h 254"/>
                  <a:gd name="T11" fmla="*/ 1003 w 1003"/>
                  <a:gd name="T12" fmla="*/ 254 h 254"/>
                </a:gdLst>
                <a:ahLst/>
                <a:cxnLst>
                  <a:cxn ang="T6">
                    <a:pos x="T0" y="T1"/>
                  </a:cxn>
                  <a:cxn ang="T7">
                    <a:pos x="T2" y="T3"/>
                  </a:cxn>
                  <a:cxn ang="T8">
                    <a:pos x="T4" y="T5"/>
                  </a:cxn>
                </a:cxnLst>
                <a:rect l="T9" t="T10" r="T11" b="T12"/>
                <a:pathLst>
                  <a:path w="1003" h="254">
                    <a:moveTo>
                      <a:pt x="1003" y="58"/>
                    </a:moveTo>
                    <a:lnTo>
                      <a:pt x="590" y="0"/>
                    </a:lnTo>
                    <a:lnTo>
                      <a:pt x="0" y="254"/>
                    </a:lnTo>
                  </a:path>
                </a:pathLst>
              </a:custGeom>
              <a:noFill/>
              <a:ln w="9525" cap="flat">
                <a:solidFill>
                  <a:schemeClr val="tx1"/>
                </a:solidFill>
                <a:prstDash val="dash"/>
                <a:round/>
                <a:headEnd type="none" w="med" len="med"/>
                <a:tailEnd type="arrow" w="med" len="med"/>
              </a:ln>
            </p:spPr>
            <p:txBody>
              <a:bodyPr/>
              <a:lstStyle/>
              <a:p>
                <a:endParaRPr lang="en-US"/>
              </a:p>
            </p:txBody>
          </p:sp>
        </p:grpSp>
      </p:grpSp>
    </p:spTree>
    <p:custDataLst>
      <p:tags r:id="rId1"/>
    </p:custDataLst>
  </p:cSld>
  <p:clrMapOvr>
    <a:masterClrMapping/>
  </p:clrMapOvr>
  <p:transition advTm="4296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5612"/>
                                        </p:tgtEl>
                                        <p:attrNameLst>
                                          <p:attrName>style.visibility</p:attrName>
                                        </p:attrNameLst>
                                      </p:cBhvr>
                                      <p:to>
                                        <p:strVal val="visible"/>
                                      </p:to>
                                    </p:set>
                                    <p:animEffect transition="in" filter="dissolve">
                                      <p:cBhvr>
                                        <p:cTn id="7" dur="500"/>
                                        <p:tgtEl>
                                          <p:spTgt spid="195612"/>
                                        </p:tgtEl>
                                      </p:cBhvr>
                                    </p:animEffect>
                                  </p:childTnLst>
                                </p:cTn>
                              </p:par>
                              <p:par>
                                <p:cTn id="8" presetID="9"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DC26F65B-7ED7-49EF-836E-EAC7ECCEB377}" type="slidenum">
              <a:rPr lang="en-US"/>
              <a:pPr>
                <a:defRPr/>
              </a:pPr>
              <a:t>15</a:t>
            </a:fld>
            <a:r>
              <a:rPr lang="en-US"/>
              <a:t>/20</a:t>
            </a:r>
          </a:p>
        </p:txBody>
      </p:sp>
      <p:sp>
        <p:nvSpPr>
          <p:cNvPr id="16387" name="Rectangle 2"/>
          <p:cNvSpPr>
            <a:spLocks noGrp="1" noChangeArrowheads="1"/>
          </p:cNvSpPr>
          <p:nvPr>
            <p:ph type="title"/>
          </p:nvPr>
        </p:nvSpPr>
        <p:spPr/>
        <p:txBody>
          <a:bodyPr/>
          <a:lstStyle/>
          <a:p>
            <a:pPr eaLnBrk="1" hangingPunct="1"/>
            <a:r>
              <a:rPr lang="en-US" smtClean="0"/>
              <a:t>Bottom-up layers of data</a:t>
            </a:r>
          </a:p>
        </p:txBody>
      </p:sp>
      <p:sp>
        <p:nvSpPr>
          <p:cNvPr id="191491" name="Rectangle 3"/>
          <p:cNvSpPr>
            <a:spLocks noGrp="1" noChangeArrowheads="1"/>
          </p:cNvSpPr>
          <p:nvPr>
            <p:ph type="body" idx="1"/>
          </p:nvPr>
        </p:nvSpPr>
        <p:spPr/>
        <p:txBody>
          <a:bodyPr/>
          <a:lstStyle/>
          <a:p>
            <a:pPr eaLnBrk="1" hangingPunct="1"/>
            <a:r>
              <a:rPr lang="en-US" sz="2800" smtClean="0"/>
              <a:t>Data that can be entered once for all: </a:t>
            </a:r>
            <a:r>
              <a:rPr lang="en-US" sz="2000" smtClean="0">
                <a:latin typeface="Courier" pitchFamily="49" charset="0"/>
              </a:rPr>
              <a:t>machines, categories, authors, methods…</a:t>
            </a:r>
          </a:p>
          <a:p>
            <a:pPr eaLnBrk="1" hangingPunct="1"/>
            <a:r>
              <a:rPr lang="en-US" sz="2800" smtClean="0"/>
              <a:t>Data that must be entered once before hand: </a:t>
            </a:r>
            <a:r>
              <a:rPr lang="en-US" sz="2000" smtClean="0">
                <a:latin typeface="Courier" pitchFamily="49" charset="0"/>
              </a:rPr>
              <a:t>element_families, elements, OP_MODES…</a:t>
            </a:r>
            <a:endParaRPr lang="en-US" sz="2800" smtClean="0"/>
          </a:p>
          <a:p>
            <a:pPr eaLnBrk="1" hangingPunct="1"/>
            <a:r>
              <a:rPr lang="en-US" sz="2800" smtClean="0"/>
              <a:t>Data that must be entered beforehand each year: </a:t>
            </a:r>
            <a:r>
              <a:rPr lang="en-US" sz="2000" smtClean="0">
                <a:latin typeface="Courier" pitchFamily="49" charset="0"/>
              </a:rPr>
              <a:t>element_betas. </a:t>
            </a:r>
          </a:p>
          <a:p>
            <a:pPr eaLnBrk="1" hangingPunct="1"/>
            <a:r>
              <a:rPr lang="en-US" sz="2800" smtClean="0"/>
              <a:t>Data that can be populated automatically: </a:t>
            </a:r>
            <a:r>
              <a:rPr lang="en-US" sz="2000" smtClean="0">
                <a:latin typeface="Courier" pitchFamily="49" charset="0"/>
              </a:rPr>
              <a:t>element_configs,</a:t>
            </a:r>
            <a:r>
              <a:rPr lang="en-US" sz="2800" smtClean="0"/>
              <a:t> </a:t>
            </a:r>
            <a:r>
              <a:rPr lang="en-US" sz="2000" smtClean="0">
                <a:latin typeface="Courier" pitchFamily="49" charset="0"/>
              </a:rPr>
              <a:t>element_family_configs</a:t>
            </a:r>
            <a:r>
              <a:rPr lang="en-US" sz="2800" smtClean="0"/>
              <a:t>.</a:t>
            </a:r>
          </a:p>
          <a:p>
            <a:pPr eaLnBrk="1" hangingPunct="1"/>
            <a:r>
              <a:rPr lang="en-US" sz="2800" smtClean="0"/>
              <a:t>Data that must be entered by end-users of the ZBASE system: </a:t>
            </a:r>
            <a:r>
              <a:rPr lang="en-US" sz="2000" smtClean="0">
                <a:latin typeface="Courier" pitchFamily="49" charset="0"/>
              </a:rPr>
              <a:t>wakefields, impedances</a:t>
            </a:r>
            <a:r>
              <a:rPr lang="en-US" sz="2800" smtClean="0"/>
              <a:t>.</a:t>
            </a:r>
          </a:p>
        </p:txBody>
      </p:sp>
    </p:spTree>
    <p:custDataLst>
      <p:tags r:id="rId1"/>
    </p:custDataLst>
  </p:cSld>
  <p:clrMapOvr>
    <a:masterClrMapping/>
  </p:clrMapOvr>
  <p:transition advTm="2583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191491">
                                            <p:txEl>
                                              <p:pRg st="0" end="0"/>
                                            </p:txEl>
                                          </p:spTgt>
                                        </p:tgtEl>
                                        <p:attrNameLst>
                                          <p:attrName>style.fontStyle</p:attrName>
                                        </p:attrNameLst>
                                      </p:cBhvr>
                                      <p:to>
                                        <p:strVal val="normal"/>
                                      </p:to>
                                    </p:set>
                                    <p:set>
                                      <p:cBhvr override="childStyle">
                                        <p:cTn id="7" dur="indefinite"/>
                                        <p:tgtEl>
                                          <p:spTgt spid="191491">
                                            <p:txEl>
                                              <p:pRg st="0" end="0"/>
                                            </p:txEl>
                                          </p:spTgt>
                                        </p:tgtEl>
                                        <p:attrNameLst>
                                          <p:attrName>style.fontWeight</p:attrName>
                                        </p:attrNameLst>
                                      </p:cBhvr>
                                      <p:to>
                                        <p:strVal val="bold"/>
                                      </p:to>
                                    </p:set>
                                    <p:set>
                                      <p:cBhvr override="childStyle">
                                        <p:cTn id="8" dur="indefinite"/>
                                        <p:tgtEl>
                                          <p:spTgt spid="191491">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endCondLst>
                                    <p:cond evt="onNext" delay="0">
                                      <p:tgtEl>
                                        <p:sldTgt/>
                                      </p:tgtEl>
                                    </p:cond>
                                  </p:endCondLst>
                                  <p:childTnLst>
                                    <p:set>
                                      <p:cBhvr override="childStyle">
                                        <p:cTn id="12" dur="indefinite"/>
                                        <p:tgtEl>
                                          <p:spTgt spid="191491">
                                            <p:txEl>
                                              <p:pRg st="1" end="1"/>
                                            </p:txEl>
                                          </p:spTgt>
                                        </p:tgtEl>
                                        <p:attrNameLst>
                                          <p:attrName>style.fontStyle</p:attrName>
                                        </p:attrNameLst>
                                      </p:cBhvr>
                                      <p:to>
                                        <p:strVal val="normal"/>
                                      </p:to>
                                    </p:set>
                                    <p:set>
                                      <p:cBhvr override="childStyle">
                                        <p:cTn id="13" dur="indefinite"/>
                                        <p:tgtEl>
                                          <p:spTgt spid="191491">
                                            <p:txEl>
                                              <p:pRg st="1" end="1"/>
                                            </p:txEl>
                                          </p:spTgt>
                                        </p:tgtEl>
                                        <p:attrNameLst>
                                          <p:attrName>style.fontWeight</p:attrName>
                                        </p:attrNameLst>
                                      </p:cBhvr>
                                      <p:to>
                                        <p:strVal val="bold"/>
                                      </p:to>
                                    </p:set>
                                    <p:set>
                                      <p:cBhvr override="childStyle">
                                        <p:cTn id="14" dur="indefinite"/>
                                        <p:tgtEl>
                                          <p:spTgt spid="191491">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endCondLst>
                                    <p:cond evt="onNext" delay="0">
                                      <p:tgtEl>
                                        <p:sldTgt/>
                                      </p:tgtEl>
                                    </p:cond>
                                  </p:endCondLst>
                                  <p:childTnLst>
                                    <p:set>
                                      <p:cBhvr override="childStyle">
                                        <p:cTn id="18" dur="indefinite"/>
                                        <p:tgtEl>
                                          <p:spTgt spid="191491">
                                            <p:txEl>
                                              <p:pRg st="2" end="2"/>
                                            </p:txEl>
                                          </p:spTgt>
                                        </p:tgtEl>
                                        <p:attrNameLst>
                                          <p:attrName>style.fontStyle</p:attrName>
                                        </p:attrNameLst>
                                      </p:cBhvr>
                                      <p:to>
                                        <p:strVal val="normal"/>
                                      </p:to>
                                    </p:set>
                                    <p:set>
                                      <p:cBhvr override="childStyle">
                                        <p:cTn id="19" dur="indefinite"/>
                                        <p:tgtEl>
                                          <p:spTgt spid="191491">
                                            <p:txEl>
                                              <p:pRg st="2" end="2"/>
                                            </p:txEl>
                                          </p:spTgt>
                                        </p:tgtEl>
                                        <p:attrNameLst>
                                          <p:attrName>style.fontWeight</p:attrName>
                                        </p:attrNameLst>
                                      </p:cBhvr>
                                      <p:to>
                                        <p:strVal val="bold"/>
                                      </p:to>
                                    </p:set>
                                    <p:set>
                                      <p:cBhvr override="childStyle">
                                        <p:cTn id="20" dur="indefinite"/>
                                        <p:tgtEl>
                                          <p:spTgt spid="191491">
                                            <p:txEl>
                                              <p:pRg st="2" end="2"/>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nodeType="clickEffect">
                                  <p:stCondLst>
                                    <p:cond delay="0"/>
                                  </p:stCondLst>
                                  <p:endCondLst>
                                    <p:cond evt="onNext" delay="0">
                                      <p:tgtEl>
                                        <p:sldTgt/>
                                      </p:tgtEl>
                                    </p:cond>
                                  </p:endCondLst>
                                  <p:childTnLst>
                                    <p:set>
                                      <p:cBhvr override="childStyle">
                                        <p:cTn id="24" dur="indefinite"/>
                                        <p:tgtEl>
                                          <p:spTgt spid="191491">
                                            <p:txEl>
                                              <p:pRg st="3" end="3"/>
                                            </p:txEl>
                                          </p:spTgt>
                                        </p:tgtEl>
                                        <p:attrNameLst>
                                          <p:attrName>style.fontStyle</p:attrName>
                                        </p:attrNameLst>
                                      </p:cBhvr>
                                      <p:to>
                                        <p:strVal val="normal"/>
                                      </p:to>
                                    </p:set>
                                    <p:set>
                                      <p:cBhvr override="childStyle">
                                        <p:cTn id="25" dur="indefinite"/>
                                        <p:tgtEl>
                                          <p:spTgt spid="191491">
                                            <p:txEl>
                                              <p:pRg st="3" end="3"/>
                                            </p:txEl>
                                          </p:spTgt>
                                        </p:tgtEl>
                                        <p:attrNameLst>
                                          <p:attrName>style.fontWeight</p:attrName>
                                        </p:attrNameLst>
                                      </p:cBhvr>
                                      <p:to>
                                        <p:strVal val="bold"/>
                                      </p:to>
                                    </p:set>
                                    <p:set>
                                      <p:cBhvr override="childStyle">
                                        <p:cTn id="26" dur="indefinite"/>
                                        <p:tgtEl>
                                          <p:spTgt spid="191491">
                                            <p:txEl>
                                              <p:pRg st="3" end="3"/>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191491">
                                            <p:txEl>
                                              <p:pRg st="4" end="4"/>
                                            </p:txEl>
                                          </p:spTgt>
                                        </p:tgtEl>
                                        <p:attrNameLst>
                                          <p:attrName>style.fontStyle</p:attrName>
                                        </p:attrNameLst>
                                      </p:cBhvr>
                                      <p:to>
                                        <p:strVal val="normal"/>
                                      </p:to>
                                    </p:set>
                                    <p:set>
                                      <p:cBhvr override="childStyle">
                                        <p:cTn id="31" dur="indefinite"/>
                                        <p:tgtEl>
                                          <p:spTgt spid="191491">
                                            <p:txEl>
                                              <p:pRg st="4" end="4"/>
                                            </p:txEl>
                                          </p:spTgt>
                                        </p:tgtEl>
                                        <p:attrNameLst>
                                          <p:attrName>style.fontWeight</p:attrName>
                                        </p:attrNameLst>
                                      </p:cBhvr>
                                      <p:to>
                                        <p:strVal val="bold"/>
                                      </p:to>
                                    </p:set>
                                    <p:set>
                                      <p:cBhvr override="childStyle">
                                        <p:cTn id="32" dur="indefinite"/>
                                        <p:tgtEl>
                                          <p:spTgt spid="191491">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pPr>
              <a:defRPr/>
            </a:pPr>
            <a:fld id="{8C1A2690-9399-41BA-B50F-58941FB93CCD}" type="slidenum">
              <a:rPr lang="en-US"/>
              <a:pPr>
                <a:defRPr/>
              </a:pPr>
              <a:t>16</a:t>
            </a:fld>
            <a:r>
              <a:rPr lang="en-US"/>
              <a:t>/20</a:t>
            </a:r>
          </a:p>
        </p:txBody>
      </p:sp>
      <p:sp>
        <p:nvSpPr>
          <p:cNvPr id="17411" name="Rectangle 2"/>
          <p:cNvSpPr>
            <a:spLocks noGrp="1" noChangeArrowheads="1"/>
          </p:cNvSpPr>
          <p:nvPr>
            <p:ph type="title"/>
          </p:nvPr>
        </p:nvSpPr>
        <p:spPr/>
        <p:txBody>
          <a:bodyPr/>
          <a:lstStyle/>
          <a:p>
            <a:pPr eaLnBrk="1" hangingPunct="1"/>
            <a:r>
              <a:rPr lang="en-US" smtClean="0"/>
              <a:t>SQL DML example</a:t>
            </a:r>
          </a:p>
        </p:txBody>
      </p:sp>
      <p:sp>
        <p:nvSpPr>
          <p:cNvPr id="190467" name="Rectangle 3"/>
          <p:cNvSpPr>
            <a:spLocks noGrp="1" noChangeArrowheads="1"/>
          </p:cNvSpPr>
          <p:nvPr>
            <p:ph type="body" idx="1"/>
          </p:nvPr>
        </p:nvSpPr>
        <p:spPr/>
        <p:txBody>
          <a:bodyPr/>
          <a:lstStyle/>
          <a:p>
            <a:pPr eaLnBrk="1" hangingPunct="1">
              <a:lnSpc>
                <a:spcPct val="80000"/>
              </a:lnSpc>
            </a:pPr>
            <a:r>
              <a:rPr lang="en-US" sz="2400" smtClean="0"/>
              <a:t>Populate </a:t>
            </a:r>
            <a:r>
              <a:rPr lang="en-US" sz="1800" smtClean="0">
                <a:latin typeface="Courier" pitchFamily="49" charset="0"/>
              </a:rPr>
              <a:t>element_families</a:t>
            </a:r>
            <a:r>
              <a:rPr lang="en-US" sz="2400" smtClean="0"/>
              <a:t>:</a:t>
            </a:r>
            <a:endParaRPr lang="en-US" sz="1800" smtClean="0">
              <a:latin typeface="Courier" pitchFamily="49" charset="0"/>
            </a:endParaRPr>
          </a:p>
          <a:p>
            <a:pPr lvl="2" eaLnBrk="1" hangingPunct="1">
              <a:lnSpc>
                <a:spcPct val="80000"/>
              </a:lnSpc>
              <a:buFontTx/>
              <a:buNone/>
            </a:pPr>
            <a:r>
              <a:rPr lang="en-US" sz="1400" smtClean="0">
                <a:latin typeface="Courier" pitchFamily="49" charset="0"/>
              </a:rPr>
              <a:t>CREATE SYNONYM mad_sequences for lhclayout.mad_sequences;</a:t>
            </a:r>
          </a:p>
          <a:p>
            <a:pPr lvl="2" eaLnBrk="1" hangingPunct="1">
              <a:lnSpc>
                <a:spcPct val="80000"/>
              </a:lnSpc>
              <a:buFontTx/>
              <a:buNone/>
            </a:pPr>
            <a:r>
              <a:rPr lang="en-US" sz="1400" smtClean="0">
                <a:latin typeface="Courier" pitchFamily="49" charset="0"/>
              </a:rPr>
              <a:t>INSERT INTO element_families (element_family, element_category)</a:t>
            </a:r>
          </a:p>
          <a:p>
            <a:pPr lvl="2" eaLnBrk="1" hangingPunct="1">
              <a:lnSpc>
                <a:spcPct val="80000"/>
              </a:lnSpc>
              <a:buFontTx/>
              <a:buNone/>
            </a:pPr>
            <a:r>
              <a:rPr lang="en-US" sz="1400" smtClean="0">
                <a:latin typeface="Courier" pitchFamily="49" charset="0"/>
              </a:rPr>
              <a:t>(</a:t>
            </a:r>
          </a:p>
          <a:p>
            <a:pPr lvl="2" eaLnBrk="1" hangingPunct="1">
              <a:lnSpc>
                <a:spcPct val="80000"/>
              </a:lnSpc>
              <a:buFontTx/>
              <a:buNone/>
            </a:pPr>
            <a:r>
              <a:rPr lang="en-US" sz="1400" smtClean="0">
                <a:latin typeface="Courier" pitchFamily="49" charset="0"/>
              </a:rPr>
              <a:t>	SELECT DISTINCT type_name, mad_class -- returns only one row</a:t>
            </a:r>
          </a:p>
          <a:p>
            <a:pPr lvl="2" eaLnBrk="1" hangingPunct="1">
              <a:lnSpc>
                <a:spcPct val="80000"/>
              </a:lnSpc>
              <a:buFontTx/>
              <a:buNone/>
            </a:pPr>
            <a:r>
              <a:rPr lang="en-US" sz="1400" smtClean="0">
                <a:latin typeface="Courier" pitchFamily="49" charset="0"/>
              </a:rPr>
              <a:t> 	FROM mad_sequences</a:t>
            </a:r>
          </a:p>
          <a:p>
            <a:pPr lvl="2" eaLnBrk="1" hangingPunct="1">
              <a:lnSpc>
                <a:spcPct val="80000"/>
              </a:lnSpc>
              <a:buFontTx/>
              <a:buNone/>
            </a:pPr>
            <a:r>
              <a:rPr lang="en-US" sz="1400" smtClean="0">
                <a:latin typeface="Courier" pitchFamily="49" charset="0"/>
              </a:rPr>
              <a:t> 	WHERE type_name=‘BPMYA’ AND version=‘STUDY’</a:t>
            </a:r>
          </a:p>
          <a:p>
            <a:pPr lvl="2" eaLnBrk="1" hangingPunct="1">
              <a:lnSpc>
                <a:spcPct val="80000"/>
              </a:lnSpc>
              <a:buFontTx/>
              <a:buNone/>
            </a:pPr>
            <a:r>
              <a:rPr lang="en-US" sz="1400" smtClean="0">
                <a:latin typeface="Courier" pitchFamily="49" charset="0"/>
              </a:rPr>
              <a:t>);</a:t>
            </a:r>
          </a:p>
          <a:p>
            <a:pPr eaLnBrk="1" hangingPunct="1">
              <a:lnSpc>
                <a:spcPct val="80000"/>
              </a:lnSpc>
            </a:pPr>
            <a:r>
              <a:rPr lang="en-US" sz="2400" smtClean="0"/>
              <a:t>Populate </a:t>
            </a:r>
            <a:r>
              <a:rPr lang="en-US" sz="1800" smtClean="0">
                <a:latin typeface="Courier" pitchFamily="49" charset="0"/>
              </a:rPr>
              <a:t>elements</a:t>
            </a:r>
            <a:r>
              <a:rPr lang="en-US" sz="2400" smtClean="0"/>
              <a:t>:</a:t>
            </a:r>
            <a:endParaRPr lang="en-US" sz="1800" smtClean="0">
              <a:latin typeface="Courier" pitchFamily="49" charset="0"/>
            </a:endParaRPr>
          </a:p>
          <a:p>
            <a:pPr lvl="2" eaLnBrk="1" hangingPunct="1">
              <a:lnSpc>
                <a:spcPct val="80000"/>
              </a:lnSpc>
              <a:buFontTx/>
              <a:buNone/>
            </a:pPr>
            <a:r>
              <a:rPr lang="en-US" sz="1400" smtClean="0">
                <a:latin typeface="Courier" pitchFamily="49" charset="0"/>
              </a:rPr>
              <a:t>INSERT INTO elements(element_name, element_family)</a:t>
            </a:r>
          </a:p>
          <a:p>
            <a:pPr lvl="2" eaLnBrk="1" hangingPunct="1">
              <a:lnSpc>
                <a:spcPct val="80000"/>
              </a:lnSpc>
              <a:buFontTx/>
              <a:buNone/>
            </a:pPr>
            <a:r>
              <a:rPr lang="en-US" sz="1400" smtClean="0">
                <a:latin typeface="Courier" pitchFamily="49" charset="0"/>
              </a:rPr>
              <a:t>(</a:t>
            </a:r>
          </a:p>
          <a:p>
            <a:pPr lvl="2" eaLnBrk="1" hangingPunct="1">
              <a:lnSpc>
                <a:spcPct val="80000"/>
              </a:lnSpc>
              <a:buFontTx/>
              <a:buNone/>
            </a:pPr>
            <a:r>
              <a:rPr lang="en-US" sz="1400" smtClean="0">
                <a:latin typeface="Courier" pitchFamily="49" charset="0"/>
              </a:rPr>
              <a:t>	SELECT name, type_name</a:t>
            </a:r>
          </a:p>
          <a:p>
            <a:pPr lvl="2" eaLnBrk="1" hangingPunct="1">
              <a:lnSpc>
                <a:spcPct val="80000"/>
              </a:lnSpc>
              <a:buFontTx/>
              <a:buNone/>
            </a:pPr>
            <a:r>
              <a:rPr lang="en-US" sz="1400" smtClean="0">
                <a:latin typeface="Courier" pitchFamily="49" charset="0"/>
              </a:rPr>
              <a:t>	FROM mad_sequences</a:t>
            </a:r>
          </a:p>
          <a:p>
            <a:pPr lvl="2" eaLnBrk="1" hangingPunct="1">
              <a:lnSpc>
                <a:spcPct val="80000"/>
              </a:lnSpc>
              <a:buFontTx/>
              <a:buNone/>
            </a:pPr>
            <a:r>
              <a:rPr lang="en-US" sz="1400" smtClean="0">
                <a:latin typeface="Courier" pitchFamily="49" charset="0"/>
              </a:rPr>
              <a:t>	WHERE type_name=‘BPMYA’ AND version=‘STUDY’</a:t>
            </a:r>
          </a:p>
          <a:p>
            <a:pPr lvl="2" eaLnBrk="1" hangingPunct="1">
              <a:lnSpc>
                <a:spcPct val="80000"/>
              </a:lnSpc>
              <a:buFontTx/>
              <a:buNone/>
            </a:pPr>
            <a:r>
              <a:rPr lang="en-US" sz="1400" smtClean="0">
                <a:latin typeface="Courier" pitchFamily="49" charset="0"/>
              </a:rPr>
              <a:t>);</a:t>
            </a:r>
          </a:p>
          <a:p>
            <a:pPr eaLnBrk="1" hangingPunct="1">
              <a:lnSpc>
                <a:spcPct val="80000"/>
              </a:lnSpc>
            </a:pPr>
            <a:r>
              <a:rPr lang="en-US" sz="2400" smtClean="0"/>
              <a:t>Elements not belonging to the MAD sequence must be dealt with separately.</a:t>
            </a:r>
          </a:p>
          <a:p>
            <a:pPr lvl="2" eaLnBrk="1" hangingPunct="1">
              <a:lnSpc>
                <a:spcPct val="80000"/>
              </a:lnSpc>
              <a:buFontTx/>
              <a:buNone/>
            </a:pPr>
            <a:endParaRPr lang="en-US" sz="1400" smtClean="0">
              <a:latin typeface="Courier" pitchFamily="49" charset="0"/>
            </a:endParaRPr>
          </a:p>
        </p:txBody>
      </p:sp>
    </p:spTree>
    <p:custDataLst>
      <p:tags r:id="rId1"/>
    </p:custDataLst>
  </p:cSld>
  <p:clrMapOvr>
    <a:masterClrMapping/>
  </p:clrMapOvr>
  <p:transition advTm="4656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190467">
                                            <p:txEl>
                                              <p:pRg st="0" end="0"/>
                                            </p:txEl>
                                          </p:spTgt>
                                        </p:tgtEl>
                                        <p:attrNameLst>
                                          <p:attrName>style.fontStyle</p:attrName>
                                        </p:attrNameLst>
                                      </p:cBhvr>
                                      <p:to>
                                        <p:strVal val="normal"/>
                                      </p:to>
                                    </p:set>
                                    <p:set>
                                      <p:cBhvr override="childStyle">
                                        <p:cTn id="7" dur="indefinite"/>
                                        <p:tgtEl>
                                          <p:spTgt spid="190467">
                                            <p:txEl>
                                              <p:pRg st="0" end="0"/>
                                            </p:txEl>
                                          </p:spTgt>
                                        </p:tgtEl>
                                        <p:attrNameLst>
                                          <p:attrName>style.fontWeight</p:attrName>
                                        </p:attrNameLst>
                                      </p:cBhvr>
                                      <p:to>
                                        <p:strVal val="bold"/>
                                      </p:to>
                                    </p:set>
                                    <p:set>
                                      <p:cBhvr override="childStyle">
                                        <p:cTn id="8" dur="indefinite"/>
                                        <p:tgtEl>
                                          <p:spTgt spid="190467">
                                            <p:txEl>
                                              <p:pRg st="0" end="0"/>
                                            </p:txEl>
                                          </p:spTgt>
                                        </p:tgtEl>
                                        <p:attrNameLst>
                                          <p:attrName>style.textDecorationUnderline</p:attrName>
                                        </p:attrNameLst>
                                      </p:cBhvr>
                                      <p:to>
                                        <p:strVal val="false"/>
                                      </p:to>
                                    </p:set>
                                  </p:childTnLst>
                                </p:cTn>
                              </p:par>
                              <p:par>
                                <p:cTn id="9" presetID="5" presetClass="emph" presetSubtype="1" nodeType="withEffect">
                                  <p:stCondLst>
                                    <p:cond delay="0"/>
                                  </p:stCondLst>
                                  <p:endCondLst>
                                    <p:cond evt="onNext" delay="0">
                                      <p:tgtEl>
                                        <p:sldTgt/>
                                      </p:tgtEl>
                                    </p:cond>
                                  </p:endCondLst>
                                  <p:childTnLst>
                                    <p:set>
                                      <p:cBhvr override="childStyle">
                                        <p:cTn id="10" dur="indefinite"/>
                                        <p:tgtEl>
                                          <p:spTgt spid="190467">
                                            <p:txEl>
                                              <p:pRg st="1" end="1"/>
                                            </p:txEl>
                                          </p:spTgt>
                                        </p:tgtEl>
                                        <p:attrNameLst>
                                          <p:attrName>style.fontStyle</p:attrName>
                                        </p:attrNameLst>
                                      </p:cBhvr>
                                      <p:to>
                                        <p:strVal val="normal"/>
                                      </p:to>
                                    </p:set>
                                    <p:set>
                                      <p:cBhvr override="childStyle">
                                        <p:cTn id="11" dur="indefinite"/>
                                        <p:tgtEl>
                                          <p:spTgt spid="190467">
                                            <p:txEl>
                                              <p:pRg st="1" end="1"/>
                                            </p:txEl>
                                          </p:spTgt>
                                        </p:tgtEl>
                                        <p:attrNameLst>
                                          <p:attrName>style.fontWeight</p:attrName>
                                        </p:attrNameLst>
                                      </p:cBhvr>
                                      <p:to>
                                        <p:strVal val="bold"/>
                                      </p:to>
                                    </p:set>
                                    <p:set>
                                      <p:cBhvr override="childStyle">
                                        <p:cTn id="12" dur="indefinite"/>
                                        <p:tgtEl>
                                          <p:spTgt spid="190467">
                                            <p:txEl>
                                              <p:pRg st="1" end="1"/>
                                            </p:txEl>
                                          </p:spTgt>
                                        </p:tgtEl>
                                        <p:attrNameLst>
                                          <p:attrName>style.textDecorationUnderline</p:attrName>
                                        </p:attrNameLst>
                                      </p:cBhvr>
                                      <p:to>
                                        <p:strVal val="false"/>
                                      </p:to>
                                    </p:set>
                                  </p:childTnLst>
                                </p:cTn>
                              </p:par>
                              <p:par>
                                <p:cTn id="13" presetID="5" presetClass="emph" presetSubtype="1" nodeType="withEffect">
                                  <p:stCondLst>
                                    <p:cond delay="0"/>
                                  </p:stCondLst>
                                  <p:endCondLst>
                                    <p:cond evt="onNext" delay="0">
                                      <p:tgtEl>
                                        <p:sldTgt/>
                                      </p:tgtEl>
                                    </p:cond>
                                  </p:endCondLst>
                                  <p:childTnLst>
                                    <p:set>
                                      <p:cBhvr override="childStyle">
                                        <p:cTn id="14" dur="indefinite"/>
                                        <p:tgtEl>
                                          <p:spTgt spid="190467">
                                            <p:txEl>
                                              <p:pRg st="2" end="2"/>
                                            </p:txEl>
                                          </p:spTgt>
                                        </p:tgtEl>
                                        <p:attrNameLst>
                                          <p:attrName>style.fontStyle</p:attrName>
                                        </p:attrNameLst>
                                      </p:cBhvr>
                                      <p:to>
                                        <p:strVal val="normal"/>
                                      </p:to>
                                    </p:set>
                                    <p:set>
                                      <p:cBhvr override="childStyle">
                                        <p:cTn id="15" dur="indefinite"/>
                                        <p:tgtEl>
                                          <p:spTgt spid="190467">
                                            <p:txEl>
                                              <p:pRg st="2" end="2"/>
                                            </p:txEl>
                                          </p:spTgt>
                                        </p:tgtEl>
                                        <p:attrNameLst>
                                          <p:attrName>style.fontWeight</p:attrName>
                                        </p:attrNameLst>
                                      </p:cBhvr>
                                      <p:to>
                                        <p:strVal val="bold"/>
                                      </p:to>
                                    </p:set>
                                    <p:set>
                                      <p:cBhvr override="childStyle">
                                        <p:cTn id="16" dur="indefinite"/>
                                        <p:tgtEl>
                                          <p:spTgt spid="190467">
                                            <p:txEl>
                                              <p:pRg st="2" end="2"/>
                                            </p:txEl>
                                          </p:spTgt>
                                        </p:tgtEl>
                                        <p:attrNameLst>
                                          <p:attrName>style.textDecorationUnderline</p:attrName>
                                        </p:attrNameLst>
                                      </p:cBhvr>
                                      <p:to>
                                        <p:strVal val="false"/>
                                      </p:to>
                                    </p:set>
                                  </p:childTnLst>
                                </p:cTn>
                              </p:par>
                              <p:par>
                                <p:cTn id="17" presetID="5" presetClass="emph" presetSubtype="1" nodeType="withEffect">
                                  <p:stCondLst>
                                    <p:cond delay="0"/>
                                  </p:stCondLst>
                                  <p:endCondLst>
                                    <p:cond evt="onNext" delay="0">
                                      <p:tgtEl>
                                        <p:sldTgt/>
                                      </p:tgtEl>
                                    </p:cond>
                                  </p:endCondLst>
                                  <p:childTnLst>
                                    <p:set>
                                      <p:cBhvr override="childStyle">
                                        <p:cTn id="18" dur="indefinite"/>
                                        <p:tgtEl>
                                          <p:spTgt spid="190467">
                                            <p:txEl>
                                              <p:pRg st="3" end="3"/>
                                            </p:txEl>
                                          </p:spTgt>
                                        </p:tgtEl>
                                        <p:attrNameLst>
                                          <p:attrName>style.fontStyle</p:attrName>
                                        </p:attrNameLst>
                                      </p:cBhvr>
                                      <p:to>
                                        <p:strVal val="normal"/>
                                      </p:to>
                                    </p:set>
                                    <p:set>
                                      <p:cBhvr override="childStyle">
                                        <p:cTn id="19" dur="indefinite"/>
                                        <p:tgtEl>
                                          <p:spTgt spid="190467">
                                            <p:txEl>
                                              <p:pRg st="3" end="3"/>
                                            </p:txEl>
                                          </p:spTgt>
                                        </p:tgtEl>
                                        <p:attrNameLst>
                                          <p:attrName>style.fontWeight</p:attrName>
                                        </p:attrNameLst>
                                      </p:cBhvr>
                                      <p:to>
                                        <p:strVal val="bold"/>
                                      </p:to>
                                    </p:set>
                                    <p:set>
                                      <p:cBhvr override="childStyle">
                                        <p:cTn id="20" dur="indefinite"/>
                                        <p:tgtEl>
                                          <p:spTgt spid="190467">
                                            <p:txEl>
                                              <p:pRg st="3" end="3"/>
                                            </p:txEl>
                                          </p:spTgt>
                                        </p:tgtEl>
                                        <p:attrNameLst>
                                          <p:attrName>style.textDecorationUnderline</p:attrName>
                                        </p:attrNameLst>
                                      </p:cBhvr>
                                      <p:to>
                                        <p:strVal val="false"/>
                                      </p:to>
                                    </p:set>
                                  </p:childTnLst>
                                </p:cTn>
                              </p:par>
                              <p:par>
                                <p:cTn id="21" presetID="5" presetClass="emph" presetSubtype="1" nodeType="withEffect">
                                  <p:stCondLst>
                                    <p:cond delay="0"/>
                                  </p:stCondLst>
                                  <p:endCondLst>
                                    <p:cond evt="onNext" delay="0">
                                      <p:tgtEl>
                                        <p:sldTgt/>
                                      </p:tgtEl>
                                    </p:cond>
                                  </p:endCondLst>
                                  <p:childTnLst>
                                    <p:set>
                                      <p:cBhvr override="childStyle">
                                        <p:cTn id="22" dur="indefinite"/>
                                        <p:tgtEl>
                                          <p:spTgt spid="190467">
                                            <p:txEl>
                                              <p:pRg st="4" end="4"/>
                                            </p:txEl>
                                          </p:spTgt>
                                        </p:tgtEl>
                                        <p:attrNameLst>
                                          <p:attrName>style.fontStyle</p:attrName>
                                        </p:attrNameLst>
                                      </p:cBhvr>
                                      <p:to>
                                        <p:strVal val="normal"/>
                                      </p:to>
                                    </p:set>
                                    <p:set>
                                      <p:cBhvr override="childStyle">
                                        <p:cTn id="23" dur="indefinite"/>
                                        <p:tgtEl>
                                          <p:spTgt spid="190467">
                                            <p:txEl>
                                              <p:pRg st="4" end="4"/>
                                            </p:txEl>
                                          </p:spTgt>
                                        </p:tgtEl>
                                        <p:attrNameLst>
                                          <p:attrName>style.fontWeight</p:attrName>
                                        </p:attrNameLst>
                                      </p:cBhvr>
                                      <p:to>
                                        <p:strVal val="bold"/>
                                      </p:to>
                                    </p:set>
                                    <p:set>
                                      <p:cBhvr override="childStyle">
                                        <p:cTn id="24" dur="indefinite"/>
                                        <p:tgtEl>
                                          <p:spTgt spid="190467">
                                            <p:txEl>
                                              <p:pRg st="4" end="4"/>
                                            </p:txEl>
                                          </p:spTgt>
                                        </p:tgtEl>
                                        <p:attrNameLst>
                                          <p:attrName>style.textDecorationUnderline</p:attrName>
                                        </p:attrNameLst>
                                      </p:cBhvr>
                                      <p:to>
                                        <p:strVal val="false"/>
                                      </p:to>
                                    </p:set>
                                  </p:childTnLst>
                                </p:cTn>
                              </p:par>
                              <p:par>
                                <p:cTn id="25" presetID="5" presetClass="emph" presetSubtype="1" nodeType="withEffect">
                                  <p:stCondLst>
                                    <p:cond delay="0"/>
                                  </p:stCondLst>
                                  <p:endCondLst>
                                    <p:cond evt="onNext" delay="0">
                                      <p:tgtEl>
                                        <p:sldTgt/>
                                      </p:tgtEl>
                                    </p:cond>
                                  </p:endCondLst>
                                  <p:childTnLst>
                                    <p:set>
                                      <p:cBhvr override="childStyle">
                                        <p:cTn id="26" dur="indefinite"/>
                                        <p:tgtEl>
                                          <p:spTgt spid="190467">
                                            <p:txEl>
                                              <p:pRg st="5" end="5"/>
                                            </p:txEl>
                                          </p:spTgt>
                                        </p:tgtEl>
                                        <p:attrNameLst>
                                          <p:attrName>style.fontStyle</p:attrName>
                                        </p:attrNameLst>
                                      </p:cBhvr>
                                      <p:to>
                                        <p:strVal val="normal"/>
                                      </p:to>
                                    </p:set>
                                    <p:set>
                                      <p:cBhvr override="childStyle">
                                        <p:cTn id="27" dur="indefinite"/>
                                        <p:tgtEl>
                                          <p:spTgt spid="190467">
                                            <p:txEl>
                                              <p:pRg st="5" end="5"/>
                                            </p:txEl>
                                          </p:spTgt>
                                        </p:tgtEl>
                                        <p:attrNameLst>
                                          <p:attrName>style.fontWeight</p:attrName>
                                        </p:attrNameLst>
                                      </p:cBhvr>
                                      <p:to>
                                        <p:strVal val="bold"/>
                                      </p:to>
                                    </p:set>
                                    <p:set>
                                      <p:cBhvr override="childStyle">
                                        <p:cTn id="28" dur="indefinite"/>
                                        <p:tgtEl>
                                          <p:spTgt spid="190467">
                                            <p:txEl>
                                              <p:pRg st="5" end="5"/>
                                            </p:txEl>
                                          </p:spTgt>
                                        </p:tgtEl>
                                        <p:attrNameLst>
                                          <p:attrName>style.textDecorationUnderline</p:attrName>
                                        </p:attrNameLst>
                                      </p:cBhvr>
                                      <p:to>
                                        <p:strVal val="false"/>
                                      </p:to>
                                    </p:set>
                                  </p:childTnLst>
                                </p:cTn>
                              </p:par>
                              <p:par>
                                <p:cTn id="29" presetID="5" presetClass="emph" presetSubtype="1" nodeType="withEffect">
                                  <p:stCondLst>
                                    <p:cond delay="0"/>
                                  </p:stCondLst>
                                  <p:endCondLst>
                                    <p:cond evt="onNext" delay="0">
                                      <p:tgtEl>
                                        <p:sldTgt/>
                                      </p:tgtEl>
                                    </p:cond>
                                  </p:endCondLst>
                                  <p:childTnLst>
                                    <p:set>
                                      <p:cBhvr override="childStyle">
                                        <p:cTn id="30" dur="indefinite"/>
                                        <p:tgtEl>
                                          <p:spTgt spid="190467">
                                            <p:txEl>
                                              <p:pRg st="6" end="6"/>
                                            </p:txEl>
                                          </p:spTgt>
                                        </p:tgtEl>
                                        <p:attrNameLst>
                                          <p:attrName>style.fontStyle</p:attrName>
                                        </p:attrNameLst>
                                      </p:cBhvr>
                                      <p:to>
                                        <p:strVal val="normal"/>
                                      </p:to>
                                    </p:set>
                                    <p:set>
                                      <p:cBhvr override="childStyle">
                                        <p:cTn id="31" dur="indefinite"/>
                                        <p:tgtEl>
                                          <p:spTgt spid="190467">
                                            <p:txEl>
                                              <p:pRg st="6" end="6"/>
                                            </p:txEl>
                                          </p:spTgt>
                                        </p:tgtEl>
                                        <p:attrNameLst>
                                          <p:attrName>style.fontWeight</p:attrName>
                                        </p:attrNameLst>
                                      </p:cBhvr>
                                      <p:to>
                                        <p:strVal val="bold"/>
                                      </p:to>
                                    </p:set>
                                    <p:set>
                                      <p:cBhvr override="childStyle">
                                        <p:cTn id="32" dur="indefinite"/>
                                        <p:tgtEl>
                                          <p:spTgt spid="190467">
                                            <p:txEl>
                                              <p:pRg st="6" end="6"/>
                                            </p:txEl>
                                          </p:spTgt>
                                        </p:tgtEl>
                                        <p:attrNameLst>
                                          <p:attrName>style.textDecorationUnderline</p:attrName>
                                        </p:attrNameLst>
                                      </p:cBhvr>
                                      <p:to>
                                        <p:strVal val="false"/>
                                      </p:to>
                                    </p:set>
                                  </p:childTnLst>
                                </p:cTn>
                              </p:par>
                              <p:par>
                                <p:cTn id="33" presetID="5" presetClass="emph" presetSubtype="1" nodeType="withEffect">
                                  <p:stCondLst>
                                    <p:cond delay="0"/>
                                  </p:stCondLst>
                                  <p:endCondLst>
                                    <p:cond evt="onNext" delay="0">
                                      <p:tgtEl>
                                        <p:sldTgt/>
                                      </p:tgtEl>
                                    </p:cond>
                                  </p:endCondLst>
                                  <p:childTnLst>
                                    <p:set>
                                      <p:cBhvr override="childStyle">
                                        <p:cTn id="34" dur="indefinite"/>
                                        <p:tgtEl>
                                          <p:spTgt spid="190467">
                                            <p:txEl>
                                              <p:pRg st="7" end="7"/>
                                            </p:txEl>
                                          </p:spTgt>
                                        </p:tgtEl>
                                        <p:attrNameLst>
                                          <p:attrName>style.fontStyle</p:attrName>
                                        </p:attrNameLst>
                                      </p:cBhvr>
                                      <p:to>
                                        <p:strVal val="normal"/>
                                      </p:to>
                                    </p:set>
                                    <p:set>
                                      <p:cBhvr override="childStyle">
                                        <p:cTn id="35" dur="indefinite"/>
                                        <p:tgtEl>
                                          <p:spTgt spid="190467">
                                            <p:txEl>
                                              <p:pRg st="7" end="7"/>
                                            </p:txEl>
                                          </p:spTgt>
                                        </p:tgtEl>
                                        <p:attrNameLst>
                                          <p:attrName>style.fontWeight</p:attrName>
                                        </p:attrNameLst>
                                      </p:cBhvr>
                                      <p:to>
                                        <p:strVal val="bold"/>
                                      </p:to>
                                    </p:set>
                                    <p:set>
                                      <p:cBhvr override="childStyle">
                                        <p:cTn id="36" dur="indefinite"/>
                                        <p:tgtEl>
                                          <p:spTgt spid="190467">
                                            <p:txEl>
                                              <p:pRg st="7" end="7"/>
                                            </p:txEl>
                                          </p:spTgt>
                                        </p:tgtEl>
                                        <p:attrNameLst>
                                          <p:attrName>style.textDecorationUnderline</p:attrName>
                                        </p:attrNameLst>
                                      </p:cBhvr>
                                      <p:to>
                                        <p:strVal val="false"/>
                                      </p:to>
                                    </p:set>
                                  </p:childTnLst>
                                </p:cTn>
                              </p:par>
                            </p:childTnLst>
                          </p:cTn>
                        </p:par>
                      </p:childTnLst>
                    </p:cTn>
                  </p:par>
                  <p:par>
                    <p:cTn id="37" fill="hold">
                      <p:stCondLst>
                        <p:cond delay="indefinite"/>
                      </p:stCondLst>
                      <p:childTnLst>
                        <p:par>
                          <p:cTn id="38" fill="hold">
                            <p:stCondLst>
                              <p:cond delay="0"/>
                            </p:stCondLst>
                            <p:childTnLst>
                              <p:par>
                                <p:cTn id="39" presetID="5" presetClass="emph" presetSubtype="1" nodeType="clickEffect">
                                  <p:stCondLst>
                                    <p:cond delay="0"/>
                                  </p:stCondLst>
                                  <p:endCondLst>
                                    <p:cond evt="onNext" delay="0">
                                      <p:tgtEl>
                                        <p:sldTgt/>
                                      </p:tgtEl>
                                    </p:cond>
                                  </p:endCondLst>
                                  <p:childTnLst>
                                    <p:set>
                                      <p:cBhvr override="childStyle">
                                        <p:cTn id="40" dur="indefinite"/>
                                        <p:tgtEl>
                                          <p:spTgt spid="190467">
                                            <p:txEl>
                                              <p:pRg st="8" end="8"/>
                                            </p:txEl>
                                          </p:spTgt>
                                        </p:tgtEl>
                                        <p:attrNameLst>
                                          <p:attrName>style.fontStyle</p:attrName>
                                        </p:attrNameLst>
                                      </p:cBhvr>
                                      <p:to>
                                        <p:strVal val="normal"/>
                                      </p:to>
                                    </p:set>
                                    <p:set>
                                      <p:cBhvr override="childStyle">
                                        <p:cTn id="41" dur="indefinite"/>
                                        <p:tgtEl>
                                          <p:spTgt spid="190467">
                                            <p:txEl>
                                              <p:pRg st="8" end="8"/>
                                            </p:txEl>
                                          </p:spTgt>
                                        </p:tgtEl>
                                        <p:attrNameLst>
                                          <p:attrName>style.fontWeight</p:attrName>
                                        </p:attrNameLst>
                                      </p:cBhvr>
                                      <p:to>
                                        <p:strVal val="bold"/>
                                      </p:to>
                                    </p:set>
                                    <p:set>
                                      <p:cBhvr override="childStyle">
                                        <p:cTn id="42" dur="indefinite"/>
                                        <p:tgtEl>
                                          <p:spTgt spid="190467">
                                            <p:txEl>
                                              <p:pRg st="8" end="8"/>
                                            </p:txEl>
                                          </p:spTgt>
                                        </p:tgtEl>
                                        <p:attrNameLst>
                                          <p:attrName>style.textDecorationUnderline</p:attrName>
                                        </p:attrNameLst>
                                      </p:cBhvr>
                                      <p:to>
                                        <p:strVal val="false"/>
                                      </p:to>
                                    </p:set>
                                  </p:childTnLst>
                                </p:cTn>
                              </p:par>
                              <p:par>
                                <p:cTn id="43" presetID="5" presetClass="emph" presetSubtype="1" nodeType="withEffect">
                                  <p:stCondLst>
                                    <p:cond delay="0"/>
                                  </p:stCondLst>
                                  <p:endCondLst>
                                    <p:cond evt="onNext" delay="0">
                                      <p:tgtEl>
                                        <p:sldTgt/>
                                      </p:tgtEl>
                                    </p:cond>
                                  </p:endCondLst>
                                  <p:childTnLst>
                                    <p:set>
                                      <p:cBhvr override="childStyle">
                                        <p:cTn id="44" dur="indefinite"/>
                                        <p:tgtEl>
                                          <p:spTgt spid="190467">
                                            <p:txEl>
                                              <p:pRg st="9" end="9"/>
                                            </p:txEl>
                                          </p:spTgt>
                                        </p:tgtEl>
                                        <p:attrNameLst>
                                          <p:attrName>style.fontStyle</p:attrName>
                                        </p:attrNameLst>
                                      </p:cBhvr>
                                      <p:to>
                                        <p:strVal val="normal"/>
                                      </p:to>
                                    </p:set>
                                    <p:set>
                                      <p:cBhvr override="childStyle">
                                        <p:cTn id="45" dur="indefinite"/>
                                        <p:tgtEl>
                                          <p:spTgt spid="190467">
                                            <p:txEl>
                                              <p:pRg st="9" end="9"/>
                                            </p:txEl>
                                          </p:spTgt>
                                        </p:tgtEl>
                                        <p:attrNameLst>
                                          <p:attrName>style.fontWeight</p:attrName>
                                        </p:attrNameLst>
                                      </p:cBhvr>
                                      <p:to>
                                        <p:strVal val="bold"/>
                                      </p:to>
                                    </p:set>
                                    <p:set>
                                      <p:cBhvr override="childStyle">
                                        <p:cTn id="46" dur="indefinite"/>
                                        <p:tgtEl>
                                          <p:spTgt spid="190467">
                                            <p:txEl>
                                              <p:pRg st="9" end="9"/>
                                            </p:txEl>
                                          </p:spTgt>
                                        </p:tgtEl>
                                        <p:attrNameLst>
                                          <p:attrName>style.textDecorationUnderline</p:attrName>
                                        </p:attrNameLst>
                                      </p:cBhvr>
                                      <p:to>
                                        <p:strVal val="false"/>
                                      </p:to>
                                    </p:set>
                                  </p:childTnLst>
                                </p:cTn>
                              </p:par>
                              <p:par>
                                <p:cTn id="47" presetID="5" presetClass="emph" presetSubtype="1" nodeType="withEffect">
                                  <p:stCondLst>
                                    <p:cond delay="0"/>
                                  </p:stCondLst>
                                  <p:endCondLst>
                                    <p:cond evt="onNext" delay="0">
                                      <p:tgtEl>
                                        <p:sldTgt/>
                                      </p:tgtEl>
                                    </p:cond>
                                  </p:endCondLst>
                                  <p:childTnLst>
                                    <p:set>
                                      <p:cBhvr override="childStyle">
                                        <p:cTn id="48" dur="indefinite"/>
                                        <p:tgtEl>
                                          <p:spTgt spid="190467">
                                            <p:txEl>
                                              <p:pRg st="10" end="10"/>
                                            </p:txEl>
                                          </p:spTgt>
                                        </p:tgtEl>
                                        <p:attrNameLst>
                                          <p:attrName>style.fontStyle</p:attrName>
                                        </p:attrNameLst>
                                      </p:cBhvr>
                                      <p:to>
                                        <p:strVal val="normal"/>
                                      </p:to>
                                    </p:set>
                                    <p:set>
                                      <p:cBhvr override="childStyle">
                                        <p:cTn id="49" dur="indefinite"/>
                                        <p:tgtEl>
                                          <p:spTgt spid="190467">
                                            <p:txEl>
                                              <p:pRg st="10" end="10"/>
                                            </p:txEl>
                                          </p:spTgt>
                                        </p:tgtEl>
                                        <p:attrNameLst>
                                          <p:attrName>style.fontWeight</p:attrName>
                                        </p:attrNameLst>
                                      </p:cBhvr>
                                      <p:to>
                                        <p:strVal val="bold"/>
                                      </p:to>
                                    </p:set>
                                    <p:set>
                                      <p:cBhvr override="childStyle">
                                        <p:cTn id="50" dur="indefinite"/>
                                        <p:tgtEl>
                                          <p:spTgt spid="190467">
                                            <p:txEl>
                                              <p:pRg st="10" end="10"/>
                                            </p:txEl>
                                          </p:spTgt>
                                        </p:tgtEl>
                                        <p:attrNameLst>
                                          <p:attrName>style.textDecorationUnderline</p:attrName>
                                        </p:attrNameLst>
                                      </p:cBhvr>
                                      <p:to>
                                        <p:strVal val="false"/>
                                      </p:to>
                                    </p:set>
                                  </p:childTnLst>
                                </p:cTn>
                              </p:par>
                              <p:par>
                                <p:cTn id="51" presetID="5" presetClass="emph" presetSubtype="1" nodeType="withEffect">
                                  <p:stCondLst>
                                    <p:cond delay="0"/>
                                  </p:stCondLst>
                                  <p:endCondLst>
                                    <p:cond evt="onNext" delay="0">
                                      <p:tgtEl>
                                        <p:sldTgt/>
                                      </p:tgtEl>
                                    </p:cond>
                                  </p:endCondLst>
                                  <p:childTnLst>
                                    <p:set>
                                      <p:cBhvr override="childStyle">
                                        <p:cTn id="52" dur="indefinite"/>
                                        <p:tgtEl>
                                          <p:spTgt spid="190467">
                                            <p:txEl>
                                              <p:pRg st="11" end="11"/>
                                            </p:txEl>
                                          </p:spTgt>
                                        </p:tgtEl>
                                        <p:attrNameLst>
                                          <p:attrName>style.fontStyle</p:attrName>
                                        </p:attrNameLst>
                                      </p:cBhvr>
                                      <p:to>
                                        <p:strVal val="normal"/>
                                      </p:to>
                                    </p:set>
                                    <p:set>
                                      <p:cBhvr override="childStyle">
                                        <p:cTn id="53" dur="indefinite"/>
                                        <p:tgtEl>
                                          <p:spTgt spid="190467">
                                            <p:txEl>
                                              <p:pRg st="11" end="11"/>
                                            </p:txEl>
                                          </p:spTgt>
                                        </p:tgtEl>
                                        <p:attrNameLst>
                                          <p:attrName>style.fontWeight</p:attrName>
                                        </p:attrNameLst>
                                      </p:cBhvr>
                                      <p:to>
                                        <p:strVal val="bold"/>
                                      </p:to>
                                    </p:set>
                                    <p:set>
                                      <p:cBhvr override="childStyle">
                                        <p:cTn id="54" dur="indefinite"/>
                                        <p:tgtEl>
                                          <p:spTgt spid="190467">
                                            <p:txEl>
                                              <p:pRg st="11" end="11"/>
                                            </p:txEl>
                                          </p:spTgt>
                                        </p:tgtEl>
                                        <p:attrNameLst>
                                          <p:attrName>style.textDecorationUnderline</p:attrName>
                                        </p:attrNameLst>
                                      </p:cBhvr>
                                      <p:to>
                                        <p:strVal val="false"/>
                                      </p:to>
                                    </p:set>
                                  </p:childTnLst>
                                </p:cTn>
                              </p:par>
                              <p:par>
                                <p:cTn id="55" presetID="5" presetClass="emph" presetSubtype="1" nodeType="withEffect">
                                  <p:stCondLst>
                                    <p:cond delay="0"/>
                                  </p:stCondLst>
                                  <p:endCondLst>
                                    <p:cond evt="onNext" delay="0">
                                      <p:tgtEl>
                                        <p:sldTgt/>
                                      </p:tgtEl>
                                    </p:cond>
                                  </p:endCondLst>
                                  <p:childTnLst>
                                    <p:set>
                                      <p:cBhvr override="childStyle">
                                        <p:cTn id="56" dur="indefinite"/>
                                        <p:tgtEl>
                                          <p:spTgt spid="190467">
                                            <p:txEl>
                                              <p:pRg st="12" end="12"/>
                                            </p:txEl>
                                          </p:spTgt>
                                        </p:tgtEl>
                                        <p:attrNameLst>
                                          <p:attrName>style.fontStyle</p:attrName>
                                        </p:attrNameLst>
                                      </p:cBhvr>
                                      <p:to>
                                        <p:strVal val="normal"/>
                                      </p:to>
                                    </p:set>
                                    <p:set>
                                      <p:cBhvr override="childStyle">
                                        <p:cTn id="57" dur="indefinite"/>
                                        <p:tgtEl>
                                          <p:spTgt spid="190467">
                                            <p:txEl>
                                              <p:pRg st="12" end="12"/>
                                            </p:txEl>
                                          </p:spTgt>
                                        </p:tgtEl>
                                        <p:attrNameLst>
                                          <p:attrName>style.fontWeight</p:attrName>
                                        </p:attrNameLst>
                                      </p:cBhvr>
                                      <p:to>
                                        <p:strVal val="bold"/>
                                      </p:to>
                                    </p:set>
                                    <p:set>
                                      <p:cBhvr override="childStyle">
                                        <p:cTn id="58" dur="indefinite"/>
                                        <p:tgtEl>
                                          <p:spTgt spid="190467">
                                            <p:txEl>
                                              <p:pRg st="12" end="12"/>
                                            </p:txEl>
                                          </p:spTgt>
                                        </p:tgtEl>
                                        <p:attrNameLst>
                                          <p:attrName>style.textDecorationUnderline</p:attrName>
                                        </p:attrNameLst>
                                      </p:cBhvr>
                                      <p:to>
                                        <p:strVal val="false"/>
                                      </p:to>
                                    </p:set>
                                  </p:childTnLst>
                                </p:cTn>
                              </p:par>
                              <p:par>
                                <p:cTn id="59" presetID="5" presetClass="emph" presetSubtype="1" nodeType="withEffect">
                                  <p:stCondLst>
                                    <p:cond delay="0"/>
                                  </p:stCondLst>
                                  <p:endCondLst>
                                    <p:cond evt="onNext" delay="0">
                                      <p:tgtEl>
                                        <p:sldTgt/>
                                      </p:tgtEl>
                                    </p:cond>
                                  </p:endCondLst>
                                  <p:childTnLst>
                                    <p:set>
                                      <p:cBhvr override="childStyle">
                                        <p:cTn id="60" dur="indefinite"/>
                                        <p:tgtEl>
                                          <p:spTgt spid="190467">
                                            <p:txEl>
                                              <p:pRg st="13" end="13"/>
                                            </p:txEl>
                                          </p:spTgt>
                                        </p:tgtEl>
                                        <p:attrNameLst>
                                          <p:attrName>style.fontStyle</p:attrName>
                                        </p:attrNameLst>
                                      </p:cBhvr>
                                      <p:to>
                                        <p:strVal val="normal"/>
                                      </p:to>
                                    </p:set>
                                    <p:set>
                                      <p:cBhvr override="childStyle">
                                        <p:cTn id="61" dur="indefinite"/>
                                        <p:tgtEl>
                                          <p:spTgt spid="190467">
                                            <p:txEl>
                                              <p:pRg st="13" end="13"/>
                                            </p:txEl>
                                          </p:spTgt>
                                        </p:tgtEl>
                                        <p:attrNameLst>
                                          <p:attrName>style.fontWeight</p:attrName>
                                        </p:attrNameLst>
                                      </p:cBhvr>
                                      <p:to>
                                        <p:strVal val="bold"/>
                                      </p:to>
                                    </p:set>
                                    <p:set>
                                      <p:cBhvr override="childStyle">
                                        <p:cTn id="62" dur="indefinite"/>
                                        <p:tgtEl>
                                          <p:spTgt spid="190467">
                                            <p:txEl>
                                              <p:pRg st="13" end="13"/>
                                            </p:txEl>
                                          </p:spTgt>
                                        </p:tgtEl>
                                        <p:attrNameLst>
                                          <p:attrName>style.textDecorationUnderline</p:attrName>
                                        </p:attrNameLst>
                                      </p:cBhvr>
                                      <p:to>
                                        <p:strVal val="false"/>
                                      </p:to>
                                    </p:set>
                                  </p:childTnLst>
                                </p:cTn>
                              </p:par>
                              <p:par>
                                <p:cTn id="63" presetID="5" presetClass="emph" presetSubtype="1" nodeType="withEffect">
                                  <p:stCondLst>
                                    <p:cond delay="0"/>
                                  </p:stCondLst>
                                  <p:endCondLst>
                                    <p:cond evt="onNext" delay="0">
                                      <p:tgtEl>
                                        <p:sldTgt/>
                                      </p:tgtEl>
                                    </p:cond>
                                  </p:endCondLst>
                                  <p:childTnLst>
                                    <p:set>
                                      <p:cBhvr override="childStyle">
                                        <p:cTn id="64" dur="indefinite"/>
                                        <p:tgtEl>
                                          <p:spTgt spid="190467">
                                            <p:txEl>
                                              <p:pRg st="14" end="14"/>
                                            </p:txEl>
                                          </p:spTgt>
                                        </p:tgtEl>
                                        <p:attrNameLst>
                                          <p:attrName>style.fontStyle</p:attrName>
                                        </p:attrNameLst>
                                      </p:cBhvr>
                                      <p:to>
                                        <p:strVal val="normal"/>
                                      </p:to>
                                    </p:set>
                                    <p:set>
                                      <p:cBhvr override="childStyle">
                                        <p:cTn id="65" dur="indefinite"/>
                                        <p:tgtEl>
                                          <p:spTgt spid="190467">
                                            <p:txEl>
                                              <p:pRg st="14" end="14"/>
                                            </p:txEl>
                                          </p:spTgt>
                                        </p:tgtEl>
                                        <p:attrNameLst>
                                          <p:attrName>style.fontWeight</p:attrName>
                                        </p:attrNameLst>
                                      </p:cBhvr>
                                      <p:to>
                                        <p:strVal val="bold"/>
                                      </p:to>
                                    </p:set>
                                    <p:set>
                                      <p:cBhvr override="childStyle">
                                        <p:cTn id="66" dur="indefinite"/>
                                        <p:tgtEl>
                                          <p:spTgt spid="190467">
                                            <p:txEl>
                                              <p:pRg st="14" end="14"/>
                                            </p:txEl>
                                          </p:spTgt>
                                        </p:tgtEl>
                                        <p:attrNameLst>
                                          <p:attrName>style.textDecorationUnderline</p:attrName>
                                        </p:attrNameLst>
                                      </p:cBhvr>
                                      <p:to>
                                        <p:strVal val="false"/>
                                      </p:to>
                                    </p:set>
                                  </p:childTnLst>
                                </p:cTn>
                              </p:par>
                            </p:childTnLst>
                          </p:cTn>
                        </p:par>
                      </p:childTnLst>
                    </p:cTn>
                  </p:par>
                  <p:par>
                    <p:cTn id="67" fill="hold">
                      <p:stCondLst>
                        <p:cond delay="indefinite"/>
                      </p:stCondLst>
                      <p:childTnLst>
                        <p:par>
                          <p:cTn id="68" fill="hold">
                            <p:stCondLst>
                              <p:cond delay="0"/>
                            </p:stCondLst>
                            <p:childTnLst>
                              <p:par>
                                <p:cTn id="69" presetID="5" presetClass="emph" presetSubtype="1" nodeType="clickEffect">
                                  <p:stCondLst>
                                    <p:cond delay="0"/>
                                  </p:stCondLst>
                                  <p:endCondLst>
                                    <p:cond evt="onNext" delay="0">
                                      <p:tgtEl>
                                        <p:sldTgt/>
                                      </p:tgtEl>
                                    </p:cond>
                                  </p:endCondLst>
                                  <p:childTnLst>
                                    <p:set>
                                      <p:cBhvr override="childStyle">
                                        <p:cTn id="70" dur="indefinite"/>
                                        <p:tgtEl>
                                          <p:spTgt spid="190467">
                                            <p:txEl>
                                              <p:pRg st="15" end="15"/>
                                            </p:txEl>
                                          </p:spTgt>
                                        </p:tgtEl>
                                        <p:attrNameLst>
                                          <p:attrName>style.fontStyle</p:attrName>
                                        </p:attrNameLst>
                                      </p:cBhvr>
                                      <p:to>
                                        <p:strVal val="normal"/>
                                      </p:to>
                                    </p:set>
                                    <p:set>
                                      <p:cBhvr override="childStyle">
                                        <p:cTn id="71" dur="indefinite"/>
                                        <p:tgtEl>
                                          <p:spTgt spid="190467">
                                            <p:txEl>
                                              <p:pRg st="15" end="15"/>
                                            </p:txEl>
                                          </p:spTgt>
                                        </p:tgtEl>
                                        <p:attrNameLst>
                                          <p:attrName>style.fontWeight</p:attrName>
                                        </p:attrNameLst>
                                      </p:cBhvr>
                                      <p:to>
                                        <p:strVal val="bold"/>
                                      </p:to>
                                    </p:set>
                                    <p:set>
                                      <p:cBhvr override="childStyle">
                                        <p:cTn id="72" dur="indefinite"/>
                                        <p:tgtEl>
                                          <p:spTgt spid="190467">
                                            <p:txEl>
                                              <p:pRg st="15" end="15"/>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38488027-15FC-4779-872B-349094BA2DA5}" type="slidenum">
              <a:rPr lang="en-US"/>
              <a:pPr>
                <a:defRPr/>
              </a:pPr>
              <a:t>17</a:t>
            </a:fld>
            <a:r>
              <a:rPr lang="en-US"/>
              <a:t>/20</a:t>
            </a:r>
          </a:p>
        </p:txBody>
      </p:sp>
      <p:sp>
        <p:nvSpPr>
          <p:cNvPr id="18435" name="Rectangle 2"/>
          <p:cNvSpPr>
            <a:spLocks noGrp="1" noChangeArrowheads="1"/>
          </p:cNvSpPr>
          <p:nvPr>
            <p:ph type="ctrTitle"/>
          </p:nvPr>
        </p:nvSpPr>
        <p:spPr/>
        <p:txBody>
          <a:bodyPr/>
          <a:lstStyle/>
          <a:p>
            <a:pPr eaLnBrk="1" hangingPunct="1"/>
            <a:r>
              <a:rPr lang="en-US" smtClean="0"/>
              <a:t>Java application</a:t>
            </a:r>
          </a:p>
        </p:txBody>
      </p:sp>
      <p:sp>
        <p:nvSpPr>
          <p:cNvPr id="18436" name="Rectangle 3"/>
          <p:cNvSpPr>
            <a:spLocks noGrp="1" noChangeArrowheads="1"/>
          </p:cNvSpPr>
          <p:nvPr>
            <p:ph type="subTitle" idx="1"/>
          </p:nvPr>
        </p:nvSpPr>
        <p:spPr/>
        <p:txBody>
          <a:bodyPr/>
          <a:lstStyle/>
          <a:p>
            <a:pPr eaLnBrk="1" hangingPunct="1"/>
            <a:r>
              <a:rPr lang="en-US" i="1" smtClean="0"/>
              <a:t>First prototype to store wake field and impedance data for CST simulations.</a:t>
            </a:r>
          </a:p>
        </p:txBody>
      </p:sp>
    </p:spTree>
  </p:cSld>
  <p:clrMapOvr>
    <a:masterClrMapping/>
  </p:clrMapOvr>
  <p:transition advTm="9622"/>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485983B-BF32-4450-ABA0-05062627F69D}" type="slidenum">
              <a:rPr lang="en-US"/>
              <a:pPr>
                <a:defRPr/>
              </a:pPr>
              <a:t>18</a:t>
            </a:fld>
            <a:r>
              <a:rPr lang="en-US"/>
              <a:t>/20</a:t>
            </a:r>
          </a:p>
        </p:txBody>
      </p:sp>
      <p:sp>
        <p:nvSpPr>
          <p:cNvPr id="19459" name="Rectangle 2"/>
          <p:cNvSpPr>
            <a:spLocks noGrp="1" noChangeArrowheads="1"/>
          </p:cNvSpPr>
          <p:nvPr>
            <p:ph type="title"/>
          </p:nvPr>
        </p:nvSpPr>
        <p:spPr/>
        <p:txBody>
          <a:bodyPr/>
          <a:lstStyle/>
          <a:p>
            <a:pPr eaLnBrk="1" hangingPunct="1"/>
            <a:r>
              <a:rPr lang="en-US" dirty="0" smtClean="0"/>
              <a:t>First prototype</a:t>
            </a:r>
          </a:p>
        </p:txBody>
      </p:sp>
      <p:sp>
        <p:nvSpPr>
          <p:cNvPr id="181251" name="Rectangle 3"/>
          <p:cNvSpPr>
            <a:spLocks noGrp="1" noChangeArrowheads="1"/>
          </p:cNvSpPr>
          <p:nvPr>
            <p:ph type="body" idx="1"/>
          </p:nvPr>
        </p:nvSpPr>
        <p:spPr/>
        <p:txBody>
          <a:bodyPr/>
          <a:lstStyle/>
          <a:p>
            <a:pPr eaLnBrk="1" hangingPunct="1">
              <a:lnSpc>
                <a:spcPct val="90000"/>
              </a:lnSpc>
            </a:pPr>
            <a:r>
              <a:rPr lang="en-US" sz="2400" dirty="0" smtClean="0"/>
              <a:t>Technologies</a:t>
            </a:r>
          </a:p>
          <a:p>
            <a:pPr lvl="1" eaLnBrk="1" hangingPunct="1">
              <a:lnSpc>
                <a:spcPct val="90000"/>
              </a:lnSpc>
            </a:pPr>
            <a:r>
              <a:rPr lang="en-US" sz="2000" dirty="0" smtClean="0"/>
              <a:t>Written in Java 1.6.    </a:t>
            </a:r>
          </a:p>
          <a:p>
            <a:pPr lvl="1" eaLnBrk="1" hangingPunct="1">
              <a:lnSpc>
                <a:spcPct val="90000"/>
              </a:lnSpc>
            </a:pPr>
            <a:r>
              <a:rPr lang="en-US" sz="2000" dirty="0" smtClean="0"/>
              <a:t>Distributed through Java Web Start.    </a:t>
            </a:r>
            <a:r>
              <a:rPr lang="en-US" sz="2000" dirty="0" smtClean="0">
                <a:hlinkClick r:id="rId4"/>
              </a:rPr>
              <a:t>http://abwww.cern.ch/ap/dist/accsoft/app/accsoft-app-zbase/PRO/Zbase.jnlp</a:t>
            </a:r>
            <a:endParaRPr lang="en-US" sz="2000" dirty="0" smtClean="0"/>
          </a:p>
          <a:p>
            <a:pPr lvl="1" eaLnBrk="1" hangingPunct="1">
              <a:lnSpc>
                <a:spcPct val="90000"/>
              </a:lnSpc>
            </a:pPr>
            <a:r>
              <a:rPr lang="en-US" sz="2000" dirty="0" smtClean="0"/>
              <a:t>Relies on the Swing GUI toolkit.      </a:t>
            </a:r>
          </a:p>
          <a:p>
            <a:pPr lvl="1" eaLnBrk="1" hangingPunct="1">
              <a:lnSpc>
                <a:spcPct val="90000"/>
              </a:lnSpc>
            </a:pPr>
            <a:r>
              <a:rPr lang="en-US" sz="2000" dirty="0" smtClean="0"/>
              <a:t>Accesses the database through JDBC.    </a:t>
            </a:r>
          </a:p>
          <a:p>
            <a:pPr eaLnBrk="1" hangingPunct="1">
              <a:lnSpc>
                <a:spcPct val="90000"/>
              </a:lnSpc>
            </a:pPr>
            <a:r>
              <a:rPr lang="en-US" sz="2400" dirty="0" smtClean="0"/>
              <a:t>Current functionalities   </a:t>
            </a:r>
          </a:p>
          <a:p>
            <a:pPr lvl="1" eaLnBrk="1" hangingPunct="1">
              <a:lnSpc>
                <a:spcPct val="90000"/>
              </a:lnSpc>
            </a:pPr>
            <a:r>
              <a:rPr lang="en-US" sz="2000" dirty="0" smtClean="0"/>
              <a:t>Store CST simulation data into database (5 </a:t>
            </a:r>
            <a:r>
              <a:rPr lang="en-US" sz="2000" dirty="0" err="1" smtClean="0"/>
              <a:t>mn</a:t>
            </a:r>
            <a:r>
              <a:rPr lang="en-US" sz="2000" dirty="0" smtClean="0"/>
              <a:t> for 500KB*5).     </a:t>
            </a:r>
          </a:p>
          <a:p>
            <a:pPr lvl="1" eaLnBrk="1" hangingPunct="1">
              <a:lnSpc>
                <a:spcPct val="90000"/>
              </a:lnSpc>
            </a:pPr>
            <a:r>
              <a:rPr lang="en-US" sz="2000" dirty="0" smtClean="0"/>
              <a:t>Retrieve CST simulation data from database.    </a:t>
            </a:r>
          </a:p>
          <a:p>
            <a:pPr lvl="1" eaLnBrk="1" hangingPunct="1">
              <a:lnSpc>
                <a:spcPct val="90000"/>
              </a:lnSpc>
            </a:pPr>
            <a:r>
              <a:rPr lang="en-US" sz="2000" dirty="0" smtClean="0"/>
              <a:t>Compute impedance by direct Fourier transform (5 </a:t>
            </a:r>
            <a:r>
              <a:rPr lang="en-US" sz="2000" dirty="0" err="1" smtClean="0"/>
              <a:t>mn</a:t>
            </a:r>
            <a:r>
              <a:rPr lang="en-US" sz="2000" dirty="0" smtClean="0"/>
              <a:t>).        </a:t>
            </a:r>
          </a:p>
          <a:p>
            <a:pPr lvl="1" eaLnBrk="1" hangingPunct="1">
              <a:lnSpc>
                <a:spcPct val="90000"/>
              </a:lnSpc>
            </a:pPr>
            <a:r>
              <a:rPr lang="en-US" sz="2000" dirty="0" smtClean="0"/>
              <a:t>Plot wake field and impedance.    </a:t>
            </a:r>
          </a:p>
        </p:txBody>
      </p:sp>
    </p:spTree>
    <p:custDataLst>
      <p:tags r:id="rId1"/>
    </p:custDataLst>
  </p:cSld>
  <p:clrMapOvr>
    <a:masterClrMapping/>
  </p:clrMapOvr>
  <p:transition advTm="5693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181251">
                                            <p:txEl>
                                              <p:pRg st="0" end="0"/>
                                            </p:txEl>
                                          </p:spTgt>
                                        </p:tgtEl>
                                        <p:attrNameLst>
                                          <p:attrName>style.fontStyle</p:attrName>
                                        </p:attrNameLst>
                                      </p:cBhvr>
                                      <p:to>
                                        <p:strVal val="normal"/>
                                      </p:to>
                                    </p:set>
                                    <p:set>
                                      <p:cBhvr override="childStyle">
                                        <p:cTn id="7" dur="indefinite"/>
                                        <p:tgtEl>
                                          <p:spTgt spid="181251">
                                            <p:txEl>
                                              <p:pRg st="0" end="0"/>
                                            </p:txEl>
                                          </p:spTgt>
                                        </p:tgtEl>
                                        <p:attrNameLst>
                                          <p:attrName>style.fontWeight</p:attrName>
                                        </p:attrNameLst>
                                      </p:cBhvr>
                                      <p:to>
                                        <p:strVal val="bold"/>
                                      </p:to>
                                    </p:set>
                                    <p:set>
                                      <p:cBhvr override="childStyle">
                                        <p:cTn id="8" dur="indefinite"/>
                                        <p:tgtEl>
                                          <p:spTgt spid="181251">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endCondLst>
                                    <p:cond evt="onNext" delay="0">
                                      <p:tgtEl>
                                        <p:sldTgt/>
                                      </p:tgtEl>
                                    </p:cond>
                                  </p:endCondLst>
                                  <p:childTnLst>
                                    <p:set>
                                      <p:cBhvr override="childStyle">
                                        <p:cTn id="12" dur="indefinite"/>
                                        <p:tgtEl>
                                          <p:spTgt spid="181251">
                                            <p:txEl>
                                              <p:pRg st="1" end="1"/>
                                            </p:txEl>
                                          </p:spTgt>
                                        </p:tgtEl>
                                        <p:attrNameLst>
                                          <p:attrName>style.fontStyle</p:attrName>
                                        </p:attrNameLst>
                                      </p:cBhvr>
                                      <p:to>
                                        <p:strVal val="normal"/>
                                      </p:to>
                                    </p:set>
                                    <p:set>
                                      <p:cBhvr override="childStyle">
                                        <p:cTn id="13" dur="indefinite"/>
                                        <p:tgtEl>
                                          <p:spTgt spid="181251">
                                            <p:txEl>
                                              <p:pRg st="1" end="1"/>
                                            </p:txEl>
                                          </p:spTgt>
                                        </p:tgtEl>
                                        <p:attrNameLst>
                                          <p:attrName>style.fontWeight</p:attrName>
                                        </p:attrNameLst>
                                      </p:cBhvr>
                                      <p:to>
                                        <p:strVal val="bold"/>
                                      </p:to>
                                    </p:set>
                                    <p:set>
                                      <p:cBhvr override="childStyle">
                                        <p:cTn id="14" dur="indefinite"/>
                                        <p:tgtEl>
                                          <p:spTgt spid="181251">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endCondLst>
                                    <p:cond evt="onNext" delay="0">
                                      <p:tgtEl>
                                        <p:sldTgt/>
                                      </p:tgtEl>
                                    </p:cond>
                                  </p:endCondLst>
                                  <p:childTnLst>
                                    <p:set>
                                      <p:cBhvr override="childStyle">
                                        <p:cTn id="18" dur="indefinite"/>
                                        <p:tgtEl>
                                          <p:spTgt spid="181251">
                                            <p:txEl>
                                              <p:pRg st="2" end="2"/>
                                            </p:txEl>
                                          </p:spTgt>
                                        </p:tgtEl>
                                        <p:attrNameLst>
                                          <p:attrName>style.fontStyle</p:attrName>
                                        </p:attrNameLst>
                                      </p:cBhvr>
                                      <p:to>
                                        <p:strVal val="normal"/>
                                      </p:to>
                                    </p:set>
                                    <p:set>
                                      <p:cBhvr override="childStyle">
                                        <p:cTn id="19" dur="indefinite"/>
                                        <p:tgtEl>
                                          <p:spTgt spid="181251">
                                            <p:txEl>
                                              <p:pRg st="2" end="2"/>
                                            </p:txEl>
                                          </p:spTgt>
                                        </p:tgtEl>
                                        <p:attrNameLst>
                                          <p:attrName>style.fontWeight</p:attrName>
                                        </p:attrNameLst>
                                      </p:cBhvr>
                                      <p:to>
                                        <p:strVal val="bold"/>
                                      </p:to>
                                    </p:set>
                                    <p:set>
                                      <p:cBhvr override="childStyle">
                                        <p:cTn id="20" dur="indefinite"/>
                                        <p:tgtEl>
                                          <p:spTgt spid="181251">
                                            <p:txEl>
                                              <p:pRg st="2" end="2"/>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nodeType="clickEffect">
                                  <p:stCondLst>
                                    <p:cond delay="0"/>
                                  </p:stCondLst>
                                  <p:endCondLst>
                                    <p:cond evt="onNext" delay="0">
                                      <p:tgtEl>
                                        <p:sldTgt/>
                                      </p:tgtEl>
                                    </p:cond>
                                  </p:endCondLst>
                                  <p:childTnLst>
                                    <p:set>
                                      <p:cBhvr override="childStyle">
                                        <p:cTn id="24" dur="indefinite"/>
                                        <p:tgtEl>
                                          <p:spTgt spid="181251">
                                            <p:txEl>
                                              <p:pRg st="3" end="3"/>
                                            </p:txEl>
                                          </p:spTgt>
                                        </p:tgtEl>
                                        <p:attrNameLst>
                                          <p:attrName>style.fontStyle</p:attrName>
                                        </p:attrNameLst>
                                      </p:cBhvr>
                                      <p:to>
                                        <p:strVal val="normal"/>
                                      </p:to>
                                    </p:set>
                                    <p:set>
                                      <p:cBhvr override="childStyle">
                                        <p:cTn id="25" dur="indefinite"/>
                                        <p:tgtEl>
                                          <p:spTgt spid="181251">
                                            <p:txEl>
                                              <p:pRg st="3" end="3"/>
                                            </p:txEl>
                                          </p:spTgt>
                                        </p:tgtEl>
                                        <p:attrNameLst>
                                          <p:attrName>style.fontWeight</p:attrName>
                                        </p:attrNameLst>
                                      </p:cBhvr>
                                      <p:to>
                                        <p:strVal val="bold"/>
                                      </p:to>
                                    </p:set>
                                    <p:set>
                                      <p:cBhvr override="childStyle">
                                        <p:cTn id="26" dur="indefinite"/>
                                        <p:tgtEl>
                                          <p:spTgt spid="181251">
                                            <p:txEl>
                                              <p:pRg st="3" end="3"/>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181251">
                                            <p:txEl>
                                              <p:pRg st="4" end="4"/>
                                            </p:txEl>
                                          </p:spTgt>
                                        </p:tgtEl>
                                        <p:attrNameLst>
                                          <p:attrName>style.fontStyle</p:attrName>
                                        </p:attrNameLst>
                                      </p:cBhvr>
                                      <p:to>
                                        <p:strVal val="normal"/>
                                      </p:to>
                                    </p:set>
                                    <p:set>
                                      <p:cBhvr override="childStyle">
                                        <p:cTn id="31" dur="indefinite"/>
                                        <p:tgtEl>
                                          <p:spTgt spid="181251">
                                            <p:txEl>
                                              <p:pRg st="4" end="4"/>
                                            </p:txEl>
                                          </p:spTgt>
                                        </p:tgtEl>
                                        <p:attrNameLst>
                                          <p:attrName>style.fontWeight</p:attrName>
                                        </p:attrNameLst>
                                      </p:cBhvr>
                                      <p:to>
                                        <p:strVal val="bold"/>
                                      </p:to>
                                    </p:set>
                                    <p:set>
                                      <p:cBhvr override="childStyle">
                                        <p:cTn id="32" dur="indefinite"/>
                                        <p:tgtEl>
                                          <p:spTgt spid="181251">
                                            <p:txEl>
                                              <p:pRg st="4" end="4"/>
                                            </p:txEl>
                                          </p:spTgt>
                                        </p:tgtEl>
                                        <p:attrNameLst>
                                          <p:attrName>style.textDecorationUnderline</p:attrName>
                                        </p:attrNameLst>
                                      </p:cBhvr>
                                      <p:to>
                                        <p:strVal val="false"/>
                                      </p:to>
                                    </p:set>
                                  </p:childTnLst>
                                </p:cTn>
                              </p:par>
                            </p:childTnLst>
                          </p:cTn>
                        </p:par>
                      </p:childTnLst>
                    </p:cTn>
                  </p:par>
                  <p:par>
                    <p:cTn id="33" fill="hold">
                      <p:stCondLst>
                        <p:cond delay="indefinite"/>
                      </p:stCondLst>
                      <p:childTnLst>
                        <p:par>
                          <p:cTn id="34" fill="hold">
                            <p:stCondLst>
                              <p:cond delay="0"/>
                            </p:stCondLst>
                            <p:childTnLst>
                              <p:par>
                                <p:cTn id="35" presetID="5" presetClass="emph" presetSubtype="1" nodeType="clickEffect">
                                  <p:stCondLst>
                                    <p:cond delay="0"/>
                                  </p:stCondLst>
                                  <p:endCondLst>
                                    <p:cond evt="onNext" delay="0">
                                      <p:tgtEl>
                                        <p:sldTgt/>
                                      </p:tgtEl>
                                    </p:cond>
                                  </p:endCondLst>
                                  <p:childTnLst>
                                    <p:set>
                                      <p:cBhvr override="childStyle">
                                        <p:cTn id="36" dur="indefinite"/>
                                        <p:tgtEl>
                                          <p:spTgt spid="181251">
                                            <p:txEl>
                                              <p:pRg st="5" end="5"/>
                                            </p:txEl>
                                          </p:spTgt>
                                        </p:tgtEl>
                                        <p:attrNameLst>
                                          <p:attrName>style.fontStyle</p:attrName>
                                        </p:attrNameLst>
                                      </p:cBhvr>
                                      <p:to>
                                        <p:strVal val="normal"/>
                                      </p:to>
                                    </p:set>
                                    <p:set>
                                      <p:cBhvr override="childStyle">
                                        <p:cTn id="37" dur="indefinite"/>
                                        <p:tgtEl>
                                          <p:spTgt spid="181251">
                                            <p:txEl>
                                              <p:pRg st="5" end="5"/>
                                            </p:txEl>
                                          </p:spTgt>
                                        </p:tgtEl>
                                        <p:attrNameLst>
                                          <p:attrName>style.fontWeight</p:attrName>
                                        </p:attrNameLst>
                                      </p:cBhvr>
                                      <p:to>
                                        <p:strVal val="bold"/>
                                      </p:to>
                                    </p:set>
                                    <p:set>
                                      <p:cBhvr override="childStyle">
                                        <p:cTn id="38" dur="indefinite"/>
                                        <p:tgtEl>
                                          <p:spTgt spid="181251">
                                            <p:txEl>
                                              <p:pRg st="5" end="5"/>
                                            </p:txEl>
                                          </p:spTgt>
                                        </p:tgtEl>
                                        <p:attrNameLst>
                                          <p:attrName>style.textDecorationUnderline</p:attrName>
                                        </p:attrNameLst>
                                      </p:cBhvr>
                                      <p:to>
                                        <p:strVal val="false"/>
                                      </p:to>
                                    </p:set>
                                  </p:childTnLst>
                                </p:cTn>
                              </p:par>
                            </p:childTnLst>
                          </p:cTn>
                        </p:par>
                      </p:childTnLst>
                    </p:cTn>
                  </p:par>
                  <p:par>
                    <p:cTn id="39" fill="hold">
                      <p:stCondLst>
                        <p:cond delay="indefinite"/>
                      </p:stCondLst>
                      <p:childTnLst>
                        <p:par>
                          <p:cTn id="40" fill="hold">
                            <p:stCondLst>
                              <p:cond delay="0"/>
                            </p:stCondLst>
                            <p:childTnLst>
                              <p:par>
                                <p:cTn id="41" presetID="5" presetClass="emph" presetSubtype="1" nodeType="clickEffect">
                                  <p:stCondLst>
                                    <p:cond delay="0"/>
                                  </p:stCondLst>
                                  <p:endCondLst>
                                    <p:cond evt="onNext" delay="0">
                                      <p:tgtEl>
                                        <p:sldTgt/>
                                      </p:tgtEl>
                                    </p:cond>
                                  </p:endCondLst>
                                  <p:childTnLst>
                                    <p:set>
                                      <p:cBhvr override="childStyle">
                                        <p:cTn id="42" dur="indefinite"/>
                                        <p:tgtEl>
                                          <p:spTgt spid="181251">
                                            <p:txEl>
                                              <p:pRg st="6" end="6"/>
                                            </p:txEl>
                                          </p:spTgt>
                                        </p:tgtEl>
                                        <p:attrNameLst>
                                          <p:attrName>style.fontStyle</p:attrName>
                                        </p:attrNameLst>
                                      </p:cBhvr>
                                      <p:to>
                                        <p:strVal val="normal"/>
                                      </p:to>
                                    </p:set>
                                    <p:set>
                                      <p:cBhvr override="childStyle">
                                        <p:cTn id="43" dur="indefinite"/>
                                        <p:tgtEl>
                                          <p:spTgt spid="181251">
                                            <p:txEl>
                                              <p:pRg st="6" end="6"/>
                                            </p:txEl>
                                          </p:spTgt>
                                        </p:tgtEl>
                                        <p:attrNameLst>
                                          <p:attrName>style.fontWeight</p:attrName>
                                        </p:attrNameLst>
                                      </p:cBhvr>
                                      <p:to>
                                        <p:strVal val="bold"/>
                                      </p:to>
                                    </p:set>
                                    <p:set>
                                      <p:cBhvr override="childStyle">
                                        <p:cTn id="44" dur="indefinite"/>
                                        <p:tgtEl>
                                          <p:spTgt spid="181251">
                                            <p:txEl>
                                              <p:pRg st="6" end="6"/>
                                            </p:txEl>
                                          </p:spTgt>
                                        </p:tgtEl>
                                        <p:attrNameLst>
                                          <p:attrName>style.textDecorationUnderline</p:attrName>
                                        </p:attrNameLst>
                                      </p:cBhvr>
                                      <p:to>
                                        <p:strVal val="false"/>
                                      </p:to>
                                    </p:set>
                                  </p:childTnLst>
                                </p:cTn>
                              </p:par>
                            </p:childTnLst>
                          </p:cTn>
                        </p:par>
                      </p:childTnLst>
                    </p:cTn>
                  </p:par>
                  <p:par>
                    <p:cTn id="45" fill="hold">
                      <p:stCondLst>
                        <p:cond delay="indefinite"/>
                      </p:stCondLst>
                      <p:childTnLst>
                        <p:par>
                          <p:cTn id="46" fill="hold">
                            <p:stCondLst>
                              <p:cond delay="0"/>
                            </p:stCondLst>
                            <p:childTnLst>
                              <p:par>
                                <p:cTn id="47" presetID="5" presetClass="emph" presetSubtype="1" nodeType="clickEffect">
                                  <p:stCondLst>
                                    <p:cond delay="0"/>
                                  </p:stCondLst>
                                  <p:endCondLst>
                                    <p:cond evt="onNext" delay="0">
                                      <p:tgtEl>
                                        <p:sldTgt/>
                                      </p:tgtEl>
                                    </p:cond>
                                  </p:endCondLst>
                                  <p:childTnLst>
                                    <p:set>
                                      <p:cBhvr override="childStyle">
                                        <p:cTn id="48" dur="indefinite"/>
                                        <p:tgtEl>
                                          <p:spTgt spid="181251">
                                            <p:txEl>
                                              <p:pRg st="7" end="7"/>
                                            </p:txEl>
                                          </p:spTgt>
                                        </p:tgtEl>
                                        <p:attrNameLst>
                                          <p:attrName>style.fontStyle</p:attrName>
                                        </p:attrNameLst>
                                      </p:cBhvr>
                                      <p:to>
                                        <p:strVal val="normal"/>
                                      </p:to>
                                    </p:set>
                                    <p:set>
                                      <p:cBhvr override="childStyle">
                                        <p:cTn id="49" dur="indefinite"/>
                                        <p:tgtEl>
                                          <p:spTgt spid="181251">
                                            <p:txEl>
                                              <p:pRg st="7" end="7"/>
                                            </p:txEl>
                                          </p:spTgt>
                                        </p:tgtEl>
                                        <p:attrNameLst>
                                          <p:attrName>style.fontWeight</p:attrName>
                                        </p:attrNameLst>
                                      </p:cBhvr>
                                      <p:to>
                                        <p:strVal val="bold"/>
                                      </p:to>
                                    </p:set>
                                    <p:set>
                                      <p:cBhvr override="childStyle">
                                        <p:cTn id="50" dur="indefinite"/>
                                        <p:tgtEl>
                                          <p:spTgt spid="181251">
                                            <p:txEl>
                                              <p:pRg st="7" end="7"/>
                                            </p:txEl>
                                          </p:spTgt>
                                        </p:tgtEl>
                                        <p:attrNameLst>
                                          <p:attrName>style.textDecorationUnderline</p:attrName>
                                        </p:attrNameLst>
                                      </p:cBhvr>
                                      <p:to>
                                        <p:strVal val="false"/>
                                      </p:to>
                                    </p:set>
                                  </p:childTnLst>
                                </p:cTn>
                              </p:par>
                            </p:childTnLst>
                          </p:cTn>
                        </p:par>
                      </p:childTnLst>
                    </p:cTn>
                  </p:par>
                  <p:par>
                    <p:cTn id="51" fill="hold">
                      <p:stCondLst>
                        <p:cond delay="indefinite"/>
                      </p:stCondLst>
                      <p:childTnLst>
                        <p:par>
                          <p:cTn id="52" fill="hold">
                            <p:stCondLst>
                              <p:cond delay="0"/>
                            </p:stCondLst>
                            <p:childTnLst>
                              <p:par>
                                <p:cTn id="53" presetID="5" presetClass="emph" presetSubtype="1" nodeType="clickEffect">
                                  <p:stCondLst>
                                    <p:cond delay="0"/>
                                  </p:stCondLst>
                                  <p:endCondLst>
                                    <p:cond evt="onNext" delay="0">
                                      <p:tgtEl>
                                        <p:sldTgt/>
                                      </p:tgtEl>
                                    </p:cond>
                                  </p:endCondLst>
                                  <p:childTnLst>
                                    <p:set>
                                      <p:cBhvr override="childStyle">
                                        <p:cTn id="54" dur="indefinite"/>
                                        <p:tgtEl>
                                          <p:spTgt spid="181251">
                                            <p:txEl>
                                              <p:pRg st="8" end="8"/>
                                            </p:txEl>
                                          </p:spTgt>
                                        </p:tgtEl>
                                        <p:attrNameLst>
                                          <p:attrName>style.fontStyle</p:attrName>
                                        </p:attrNameLst>
                                      </p:cBhvr>
                                      <p:to>
                                        <p:strVal val="normal"/>
                                      </p:to>
                                    </p:set>
                                    <p:set>
                                      <p:cBhvr override="childStyle">
                                        <p:cTn id="55" dur="indefinite"/>
                                        <p:tgtEl>
                                          <p:spTgt spid="181251">
                                            <p:txEl>
                                              <p:pRg st="8" end="8"/>
                                            </p:txEl>
                                          </p:spTgt>
                                        </p:tgtEl>
                                        <p:attrNameLst>
                                          <p:attrName>style.fontWeight</p:attrName>
                                        </p:attrNameLst>
                                      </p:cBhvr>
                                      <p:to>
                                        <p:strVal val="bold"/>
                                      </p:to>
                                    </p:set>
                                    <p:set>
                                      <p:cBhvr override="childStyle">
                                        <p:cTn id="56" dur="indefinite"/>
                                        <p:tgtEl>
                                          <p:spTgt spid="181251">
                                            <p:txEl>
                                              <p:pRg st="8" end="8"/>
                                            </p:txEl>
                                          </p:spTgt>
                                        </p:tgtEl>
                                        <p:attrNameLst>
                                          <p:attrName>style.textDecorationUnderline</p:attrName>
                                        </p:attrNameLst>
                                      </p:cBhvr>
                                      <p:to>
                                        <p:strVal val="false"/>
                                      </p:to>
                                    </p:set>
                                  </p:childTnLst>
                                </p:cTn>
                              </p:par>
                            </p:childTnLst>
                          </p:cTn>
                        </p:par>
                      </p:childTnLst>
                    </p:cTn>
                  </p:par>
                  <p:par>
                    <p:cTn id="57" fill="hold">
                      <p:stCondLst>
                        <p:cond delay="indefinite"/>
                      </p:stCondLst>
                      <p:childTnLst>
                        <p:par>
                          <p:cTn id="58" fill="hold">
                            <p:stCondLst>
                              <p:cond delay="0"/>
                            </p:stCondLst>
                            <p:childTnLst>
                              <p:par>
                                <p:cTn id="59" presetID="5" presetClass="emph" presetSubtype="1" nodeType="clickEffect">
                                  <p:stCondLst>
                                    <p:cond delay="0"/>
                                  </p:stCondLst>
                                  <p:endCondLst>
                                    <p:cond evt="onNext" delay="0">
                                      <p:tgtEl>
                                        <p:sldTgt/>
                                      </p:tgtEl>
                                    </p:cond>
                                  </p:endCondLst>
                                  <p:childTnLst>
                                    <p:set>
                                      <p:cBhvr override="childStyle">
                                        <p:cTn id="60" dur="indefinite"/>
                                        <p:tgtEl>
                                          <p:spTgt spid="181251">
                                            <p:txEl>
                                              <p:pRg st="9" end="9"/>
                                            </p:txEl>
                                          </p:spTgt>
                                        </p:tgtEl>
                                        <p:attrNameLst>
                                          <p:attrName>style.fontStyle</p:attrName>
                                        </p:attrNameLst>
                                      </p:cBhvr>
                                      <p:to>
                                        <p:strVal val="normal"/>
                                      </p:to>
                                    </p:set>
                                    <p:set>
                                      <p:cBhvr override="childStyle">
                                        <p:cTn id="61" dur="indefinite"/>
                                        <p:tgtEl>
                                          <p:spTgt spid="181251">
                                            <p:txEl>
                                              <p:pRg st="9" end="9"/>
                                            </p:txEl>
                                          </p:spTgt>
                                        </p:tgtEl>
                                        <p:attrNameLst>
                                          <p:attrName>style.fontWeight</p:attrName>
                                        </p:attrNameLst>
                                      </p:cBhvr>
                                      <p:to>
                                        <p:strVal val="bold"/>
                                      </p:to>
                                    </p:set>
                                    <p:set>
                                      <p:cBhvr override="childStyle">
                                        <p:cTn id="62" dur="indefinite"/>
                                        <p:tgtEl>
                                          <p:spTgt spid="181251">
                                            <p:txEl>
                                              <p:pRg st="9" end="9"/>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F59B147A-5C4C-48E1-9F1C-0E5D320C26E8}" type="slidenum">
              <a:rPr lang="en-US"/>
              <a:pPr>
                <a:defRPr/>
              </a:pPr>
              <a:t>19</a:t>
            </a:fld>
            <a:r>
              <a:rPr lang="en-US"/>
              <a:t>/20</a:t>
            </a:r>
          </a:p>
        </p:txBody>
      </p:sp>
      <p:sp>
        <p:nvSpPr>
          <p:cNvPr id="20483" name="Rectangle 2"/>
          <p:cNvSpPr>
            <a:spLocks noGrp="1" noChangeArrowheads="1"/>
          </p:cNvSpPr>
          <p:nvPr>
            <p:ph type="title"/>
          </p:nvPr>
        </p:nvSpPr>
        <p:spPr/>
        <p:txBody>
          <a:bodyPr/>
          <a:lstStyle/>
          <a:p>
            <a:pPr eaLnBrk="1" hangingPunct="1"/>
            <a:r>
              <a:rPr lang="en-US" smtClean="0"/>
              <a:t>First prototype (cont’d)</a:t>
            </a:r>
          </a:p>
        </p:txBody>
      </p:sp>
      <p:pic>
        <p:nvPicPr>
          <p:cNvPr id="20484" name="Picture 4"/>
          <p:cNvPicPr>
            <a:picLocks noChangeAspect="1" noChangeArrowheads="1"/>
          </p:cNvPicPr>
          <p:nvPr/>
        </p:nvPicPr>
        <p:blipFill>
          <a:blip r:embed="rId3" cstate="print"/>
          <a:srcRect/>
          <a:stretch>
            <a:fillRect/>
          </a:stretch>
        </p:blipFill>
        <p:spPr bwMode="auto">
          <a:xfrm>
            <a:off x="1603375" y="1200150"/>
            <a:ext cx="5518150" cy="556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DF9D1AD-5A85-437D-8FC4-67F51F875B50}" type="slidenum">
              <a:rPr lang="en-US"/>
              <a:pPr>
                <a:defRPr/>
              </a:pPr>
              <a:t>2</a:t>
            </a:fld>
            <a:r>
              <a:rPr lang="en-US"/>
              <a:t>/20</a:t>
            </a:r>
          </a:p>
        </p:txBody>
      </p:sp>
      <p:sp>
        <p:nvSpPr>
          <p:cNvPr id="3075" name="Rectangle 2"/>
          <p:cNvSpPr>
            <a:spLocks noGrp="1" noChangeArrowheads="1"/>
          </p:cNvSpPr>
          <p:nvPr>
            <p:ph type="title"/>
          </p:nvPr>
        </p:nvSpPr>
        <p:spPr/>
        <p:txBody>
          <a:bodyPr/>
          <a:lstStyle/>
          <a:p>
            <a:pPr eaLnBrk="1" hangingPunct="1"/>
            <a:r>
              <a:rPr lang="en-US" smtClean="0"/>
              <a:t>Outline</a:t>
            </a:r>
          </a:p>
        </p:txBody>
      </p:sp>
      <p:sp>
        <p:nvSpPr>
          <p:cNvPr id="214019" name="Rectangle 3"/>
          <p:cNvSpPr>
            <a:spLocks noGrp="1" noChangeArrowheads="1"/>
          </p:cNvSpPr>
          <p:nvPr>
            <p:ph type="body" idx="1"/>
          </p:nvPr>
        </p:nvSpPr>
        <p:spPr/>
        <p:txBody>
          <a:bodyPr/>
          <a:lstStyle/>
          <a:p>
            <a:pPr eaLnBrk="1" hangingPunct="1"/>
            <a:r>
              <a:rPr lang="en-US" smtClean="0"/>
              <a:t>Introduction</a:t>
            </a:r>
          </a:p>
          <a:p>
            <a:pPr eaLnBrk="1" hangingPunct="1"/>
            <a:r>
              <a:rPr lang="en-US" smtClean="0"/>
              <a:t>Database schema  </a:t>
            </a:r>
          </a:p>
          <a:p>
            <a:pPr eaLnBrk="1" hangingPunct="1"/>
            <a:r>
              <a:rPr lang="en-US" smtClean="0"/>
              <a:t>Populating the database  </a:t>
            </a:r>
          </a:p>
          <a:p>
            <a:pPr eaLnBrk="1" hangingPunct="1"/>
            <a:r>
              <a:rPr lang="en-US" smtClean="0"/>
              <a:t>Java application  </a:t>
            </a:r>
          </a:p>
          <a:p>
            <a:pPr eaLnBrk="1" hangingPunct="1"/>
            <a:r>
              <a:rPr lang="en-US" smtClean="0"/>
              <a:t>Conclusion and future work  </a:t>
            </a:r>
          </a:p>
        </p:txBody>
      </p:sp>
    </p:spTree>
    <p:custDataLst>
      <p:tags r:id="rId1"/>
    </p:custDataLst>
  </p:cSld>
  <p:clrMapOvr>
    <a:masterClrMapping/>
  </p:clrMapOvr>
  <p:transition advTm="2754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214019">
                                            <p:txEl>
                                              <p:pRg st="0" end="0"/>
                                            </p:txEl>
                                          </p:spTgt>
                                        </p:tgtEl>
                                        <p:attrNameLst>
                                          <p:attrName>style.fontStyle</p:attrName>
                                        </p:attrNameLst>
                                      </p:cBhvr>
                                      <p:to>
                                        <p:strVal val="normal"/>
                                      </p:to>
                                    </p:set>
                                    <p:set>
                                      <p:cBhvr override="childStyle">
                                        <p:cTn id="7" dur="indefinite"/>
                                        <p:tgtEl>
                                          <p:spTgt spid="214019">
                                            <p:txEl>
                                              <p:pRg st="0" end="0"/>
                                            </p:txEl>
                                          </p:spTgt>
                                        </p:tgtEl>
                                        <p:attrNameLst>
                                          <p:attrName>style.fontWeight</p:attrName>
                                        </p:attrNameLst>
                                      </p:cBhvr>
                                      <p:to>
                                        <p:strVal val="bold"/>
                                      </p:to>
                                    </p:set>
                                    <p:set>
                                      <p:cBhvr override="childStyle">
                                        <p:cTn id="8" dur="indefinite"/>
                                        <p:tgtEl>
                                          <p:spTgt spid="214019">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endCondLst>
                                    <p:cond evt="onNext" delay="0">
                                      <p:tgtEl>
                                        <p:sldTgt/>
                                      </p:tgtEl>
                                    </p:cond>
                                  </p:endCondLst>
                                  <p:childTnLst>
                                    <p:set>
                                      <p:cBhvr override="childStyle">
                                        <p:cTn id="12" dur="indefinite"/>
                                        <p:tgtEl>
                                          <p:spTgt spid="214019">
                                            <p:txEl>
                                              <p:pRg st="1" end="1"/>
                                            </p:txEl>
                                          </p:spTgt>
                                        </p:tgtEl>
                                        <p:attrNameLst>
                                          <p:attrName>style.fontStyle</p:attrName>
                                        </p:attrNameLst>
                                      </p:cBhvr>
                                      <p:to>
                                        <p:strVal val="normal"/>
                                      </p:to>
                                    </p:set>
                                    <p:set>
                                      <p:cBhvr override="childStyle">
                                        <p:cTn id="13" dur="indefinite"/>
                                        <p:tgtEl>
                                          <p:spTgt spid="214019">
                                            <p:txEl>
                                              <p:pRg st="1" end="1"/>
                                            </p:txEl>
                                          </p:spTgt>
                                        </p:tgtEl>
                                        <p:attrNameLst>
                                          <p:attrName>style.fontWeight</p:attrName>
                                        </p:attrNameLst>
                                      </p:cBhvr>
                                      <p:to>
                                        <p:strVal val="bold"/>
                                      </p:to>
                                    </p:set>
                                    <p:set>
                                      <p:cBhvr override="childStyle">
                                        <p:cTn id="14" dur="indefinite"/>
                                        <p:tgtEl>
                                          <p:spTgt spid="214019">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endCondLst>
                                    <p:cond evt="onNext" delay="0">
                                      <p:tgtEl>
                                        <p:sldTgt/>
                                      </p:tgtEl>
                                    </p:cond>
                                  </p:endCondLst>
                                  <p:childTnLst>
                                    <p:set>
                                      <p:cBhvr override="childStyle">
                                        <p:cTn id="18" dur="indefinite"/>
                                        <p:tgtEl>
                                          <p:spTgt spid="214019">
                                            <p:txEl>
                                              <p:pRg st="2" end="2"/>
                                            </p:txEl>
                                          </p:spTgt>
                                        </p:tgtEl>
                                        <p:attrNameLst>
                                          <p:attrName>style.fontStyle</p:attrName>
                                        </p:attrNameLst>
                                      </p:cBhvr>
                                      <p:to>
                                        <p:strVal val="normal"/>
                                      </p:to>
                                    </p:set>
                                    <p:set>
                                      <p:cBhvr override="childStyle">
                                        <p:cTn id="19" dur="indefinite"/>
                                        <p:tgtEl>
                                          <p:spTgt spid="214019">
                                            <p:txEl>
                                              <p:pRg st="2" end="2"/>
                                            </p:txEl>
                                          </p:spTgt>
                                        </p:tgtEl>
                                        <p:attrNameLst>
                                          <p:attrName>style.fontWeight</p:attrName>
                                        </p:attrNameLst>
                                      </p:cBhvr>
                                      <p:to>
                                        <p:strVal val="bold"/>
                                      </p:to>
                                    </p:set>
                                    <p:set>
                                      <p:cBhvr override="childStyle">
                                        <p:cTn id="20" dur="indefinite"/>
                                        <p:tgtEl>
                                          <p:spTgt spid="214019">
                                            <p:txEl>
                                              <p:pRg st="2" end="2"/>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nodeType="clickEffect">
                                  <p:stCondLst>
                                    <p:cond delay="0"/>
                                  </p:stCondLst>
                                  <p:endCondLst>
                                    <p:cond evt="onNext" delay="0">
                                      <p:tgtEl>
                                        <p:sldTgt/>
                                      </p:tgtEl>
                                    </p:cond>
                                  </p:endCondLst>
                                  <p:childTnLst>
                                    <p:set>
                                      <p:cBhvr override="childStyle">
                                        <p:cTn id="24" dur="indefinite"/>
                                        <p:tgtEl>
                                          <p:spTgt spid="214019">
                                            <p:txEl>
                                              <p:pRg st="3" end="3"/>
                                            </p:txEl>
                                          </p:spTgt>
                                        </p:tgtEl>
                                        <p:attrNameLst>
                                          <p:attrName>style.fontStyle</p:attrName>
                                        </p:attrNameLst>
                                      </p:cBhvr>
                                      <p:to>
                                        <p:strVal val="normal"/>
                                      </p:to>
                                    </p:set>
                                    <p:set>
                                      <p:cBhvr override="childStyle">
                                        <p:cTn id="25" dur="indefinite"/>
                                        <p:tgtEl>
                                          <p:spTgt spid="214019">
                                            <p:txEl>
                                              <p:pRg st="3" end="3"/>
                                            </p:txEl>
                                          </p:spTgt>
                                        </p:tgtEl>
                                        <p:attrNameLst>
                                          <p:attrName>style.fontWeight</p:attrName>
                                        </p:attrNameLst>
                                      </p:cBhvr>
                                      <p:to>
                                        <p:strVal val="bold"/>
                                      </p:to>
                                    </p:set>
                                    <p:set>
                                      <p:cBhvr override="childStyle">
                                        <p:cTn id="26" dur="indefinite"/>
                                        <p:tgtEl>
                                          <p:spTgt spid="214019">
                                            <p:txEl>
                                              <p:pRg st="3" end="3"/>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214019">
                                            <p:txEl>
                                              <p:pRg st="4" end="4"/>
                                            </p:txEl>
                                          </p:spTgt>
                                        </p:tgtEl>
                                        <p:attrNameLst>
                                          <p:attrName>style.fontStyle</p:attrName>
                                        </p:attrNameLst>
                                      </p:cBhvr>
                                      <p:to>
                                        <p:strVal val="normal"/>
                                      </p:to>
                                    </p:set>
                                    <p:set>
                                      <p:cBhvr override="childStyle">
                                        <p:cTn id="31" dur="indefinite"/>
                                        <p:tgtEl>
                                          <p:spTgt spid="214019">
                                            <p:txEl>
                                              <p:pRg st="4" end="4"/>
                                            </p:txEl>
                                          </p:spTgt>
                                        </p:tgtEl>
                                        <p:attrNameLst>
                                          <p:attrName>style.fontWeight</p:attrName>
                                        </p:attrNameLst>
                                      </p:cBhvr>
                                      <p:to>
                                        <p:strVal val="bold"/>
                                      </p:to>
                                    </p:set>
                                    <p:set>
                                      <p:cBhvr override="childStyle">
                                        <p:cTn id="32" dur="indefinite"/>
                                        <p:tgtEl>
                                          <p:spTgt spid="214019">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05375FC-FA96-4FC1-8FD5-EFAB5A596AFA}" type="slidenum">
              <a:rPr lang="en-US"/>
              <a:pPr>
                <a:defRPr/>
              </a:pPr>
              <a:t>20</a:t>
            </a:fld>
            <a:r>
              <a:rPr lang="en-US"/>
              <a:t>/20</a:t>
            </a:r>
          </a:p>
        </p:txBody>
      </p:sp>
      <p:sp>
        <p:nvSpPr>
          <p:cNvPr id="21507" name="Rectangle 2"/>
          <p:cNvSpPr>
            <a:spLocks noGrp="1" noChangeArrowheads="1"/>
          </p:cNvSpPr>
          <p:nvPr>
            <p:ph type="title"/>
          </p:nvPr>
        </p:nvSpPr>
        <p:spPr/>
        <p:txBody>
          <a:bodyPr/>
          <a:lstStyle/>
          <a:p>
            <a:pPr eaLnBrk="1" hangingPunct="1"/>
            <a:r>
              <a:rPr lang="en-US" smtClean="0"/>
              <a:t>Conclusion and future work</a:t>
            </a:r>
          </a:p>
        </p:txBody>
      </p:sp>
      <p:sp>
        <p:nvSpPr>
          <p:cNvPr id="221187" name="Rectangle 3"/>
          <p:cNvSpPr>
            <a:spLocks noGrp="1" noChangeArrowheads="1"/>
          </p:cNvSpPr>
          <p:nvPr>
            <p:ph type="body" idx="1"/>
          </p:nvPr>
        </p:nvSpPr>
        <p:spPr/>
        <p:txBody>
          <a:bodyPr/>
          <a:lstStyle/>
          <a:p>
            <a:pPr eaLnBrk="1" hangingPunct="1"/>
            <a:r>
              <a:rPr lang="en-US" smtClean="0"/>
              <a:t>Database schema      </a:t>
            </a:r>
          </a:p>
          <a:p>
            <a:pPr lvl="1" eaLnBrk="1" hangingPunct="1"/>
            <a:r>
              <a:rPr lang="en-US" smtClean="0"/>
              <a:t>Almost complete.      </a:t>
            </a:r>
          </a:p>
          <a:p>
            <a:pPr eaLnBrk="1" hangingPunct="1"/>
            <a:r>
              <a:rPr lang="en-US" smtClean="0"/>
              <a:t>Java application      </a:t>
            </a:r>
          </a:p>
          <a:p>
            <a:pPr lvl="1" eaLnBrk="1" hangingPunct="1"/>
            <a:r>
              <a:rPr lang="en-US" smtClean="0"/>
              <a:t>CST simulation storage and retrieval.     </a:t>
            </a:r>
          </a:p>
          <a:p>
            <a:pPr lvl="1" eaLnBrk="1" hangingPunct="1"/>
            <a:r>
              <a:rPr lang="en-US" smtClean="0"/>
              <a:t>Sum implementation to be improved.      </a:t>
            </a:r>
          </a:p>
          <a:p>
            <a:pPr eaLnBrk="1" hangingPunct="1"/>
            <a:r>
              <a:rPr lang="en-US" smtClean="0"/>
              <a:t>Populating the database     </a:t>
            </a:r>
          </a:p>
          <a:p>
            <a:pPr lvl="1" eaLnBrk="1" hangingPunct="1"/>
            <a:r>
              <a:rPr lang="en-US" smtClean="0"/>
              <a:t>Nothing done.     </a:t>
            </a:r>
          </a:p>
          <a:p>
            <a:pPr lvl="1" eaLnBrk="1" hangingPunct="1"/>
            <a:r>
              <a:rPr lang="en-US" smtClean="0"/>
              <a:t> Identify some families to be stored first.     </a:t>
            </a:r>
          </a:p>
        </p:txBody>
      </p:sp>
    </p:spTree>
    <p:custDataLst>
      <p:tags r:id="rId1"/>
    </p:custDataLst>
  </p:cSld>
  <p:clrMapOvr>
    <a:masterClrMapping/>
  </p:clrMapOvr>
  <p:transition advTm="246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221187">
                                            <p:txEl>
                                              <p:pRg st="0" end="0"/>
                                            </p:txEl>
                                          </p:spTgt>
                                        </p:tgtEl>
                                        <p:attrNameLst>
                                          <p:attrName>style.fontStyle</p:attrName>
                                        </p:attrNameLst>
                                      </p:cBhvr>
                                      <p:to>
                                        <p:strVal val="normal"/>
                                      </p:to>
                                    </p:set>
                                    <p:set>
                                      <p:cBhvr override="childStyle">
                                        <p:cTn id="7" dur="indefinite"/>
                                        <p:tgtEl>
                                          <p:spTgt spid="221187">
                                            <p:txEl>
                                              <p:pRg st="0" end="0"/>
                                            </p:txEl>
                                          </p:spTgt>
                                        </p:tgtEl>
                                        <p:attrNameLst>
                                          <p:attrName>style.fontWeight</p:attrName>
                                        </p:attrNameLst>
                                      </p:cBhvr>
                                      <p:to>
                                        <p:strVal val="bold"/>
                                      </p:to>
                                    </p:set>
                                    <p:set>
                                      <p:cBhvr override="childStyle">
                                        <p:cTn id="8" dur="indefinite"/>
                                        <p:tgtEl>
                                          <p:spTgt spid="221187">
                                            <p:txEl>
                                              <p:pRg st="0" end="0"/>
                                            </p:txEl>
                                          </p:spTgt>
                                        </p:tgtEl>
                                        <p:attrNameLst>
                                          <p:attrName>style.textDecorationUnderline</p:attrName>
                                        </p:attrNameLst>
                                      </p:cBhvr>
                                      <p:to>
                                        <p:strVal val="false"/>
                                      </p:to>
                                    </p:set>
                                  </p:childTnLst>
                                </p:cTn>
                              </p:par>
                              <p:par>
                                <p:cTn id="9" presetID="5" presetClass="emph" presetSubtype="1" nodeType="withEffect">
                                  <p:stCondLst>
                                    <p:cond delay="0"/>
                                  </p:stCondLst>
                                  <p:endCondLst>
                                    <p:cond evt="onNext" delay="0">
                                      <p:tgtEl>
                                        <p:sldTgt/>
                                      </p:tgtEl>
                                    </p:cond>
                                  </p:endCondLst>
                                  <p:childTnLst>
                                    <p:set>
                                      <p:cBhvr override="childStyle">
                                        <p:cTn id="10" dur="indefinite"/>
                                        <p:tgtEl>
                                          <p:spTgt spid="221187">
                                            <p:txEl>
                                              <p:pRg st="1" end="1"/>
                                            </p:txEl>
                                          </p:spTgt>
                                        </p:tgtEl>
                                        <p:attrNameLst>
                                          <p:attrName>style.fontStyle</p:attrName>
                                        </p:attrNameLst>
                                      </p:cBhvr>
                                      <p:to>
                                        <p:strVal val="normal"/>
                                      </p:to>
                                    </p:set>
                                    <p:set>
                                      <p:cBhvr override="childStyle">
                                        <p:cTn id="11" dur="indefinite"/>
                                        <p:tgtEl>
                                          <p:spTgt spid="221187">
                                            <p:txEl>
                                              <p:pRg st="1" end="1"/>
                                            </p:txEl>
                                          </p:spTgt>
                                        </p:tgtEl>
                                        <p:attrNameLst>
                                          <p:attrName>style.fontWeight</p:attrName>
                                        </p:attrNameLst>
                                      </p:cBhvr>
                                      <p:to>
                                        <p:strVal val="bold"/>
                                      </p:to>
                                    </p:set>
                                    <p:set>
                                      <p:cBhvr override="childStyle">
                                        <p:cTn id="12" dur="indefinite"/>
                                        <p:tgtEl>
                                          <p:spTgt spid="221187">
                                            <p:txEl>
                                              <p:pRg st="1" end="1"/>
                                            </p:txEl>
                                          </p:spTgt>
                                        </p:tgtEl>
                                        <p:attrNameLst>
                                          <p:attrName>style.textDecorationUnderline</p:attrName>
                                        </p:attrNameLst>
                                      </p:cBhvr>
                                      <p:to>
                                        <p:strVal val="false"/>
                                      </p:to>
                                    </p:set>
                                  </p:childTnLst>
                                </p:cTn>
                              </p:par>
                            </p:childTnLst>
                          </p:cTn>
                        </p:par>
                      </p:childTnLst>
                    </p:cTn>
                  </p:par>
                  <p:par>
                    <p:cTn id="13" fill="hold">
                      <p:stCondLst>
                        <p:cond delay="indefinite"/>
                      </p:stCondLst>
                      <p:childTnLst>
                        <p:par>
                          <p:cTn id="14" fill="hold">
                            <p:stCondLst>
                              <p:cond delay="0"/>
                            </p:stCondLst>
                            <p:childTnLst>
                              <p:par>
                                <p:cTn id="15" presetID="5" presetClass="emph" presetSubtype="1" nodeType="clickEffect">
                                  <p:stCondLst>
                                    <p:cond delay="0"/>
                                  </p:stCondLst>
                                  <p:endCondLst>
                                    <p:cond evt="onNext" delay="0">
                                      <p:tgtEl>
                                        <p:sldTgt/>
                                      </p:tgtEl>
                                    </p:cond>
                                  </p:endCondLst>
                                  <p:childTnLst>
                                    <p:set>
                                      <p:cBhvr override="childStyle">
                                        <p:cTn id="16" dur="indefinite"/>
                                        <p:tgtEl>
                                          <p:spTgt spid="221187">
                                            <p:txEl>
                                              <p:pRg st="2" end="2"/>
                                            </p:txEl>
                                          </p:spTgt>
                                        </p:tgtEl>
                                        <p:attrNameLst>
                                          <p:attrName>style.fontStyle</p:attrName>
                                        </p:attrNameLst>
                                      </p:cBhvr>
                                      <p:to>
                                        <p:strVal val="normal"/>
                                      </p:to>
                                    </p:set>
                                    <p:set>
                                      <p:cBhvr override="childStyle">
                                        <p:cTn id="17" dur="indefinite"/>
                                        <p:tgtEl>
                                          <p:spTgt spid="221187">
                                            <p:txEl>
                                              <p:pRg st="2" end="2"/>
                                            </p:txEl>
                                          </p:spTgt>
                                        </p:tgtEl>
                                        <p:attrNameLst>
                                          <p:attrName>style.fontWeight</p:attrName>
                                        </p:attrNameLst>
                                      </p:cBhvr>
                                      <p:to>
                                        <p:strVal val="bold"/>
                                      </p:to>
                                    </p:set>
                                    <p:set>
                                      <p:cBhvr override="childStyle">
                                        <p:cTn id="18" dur="indefinite"/>
                                        <p:tgtEl>
                                          <p:spTgt spid="221187">
                                            <p:txEl>
                                              <p:pRg st="2" end="2"/>
                                            </p:txEl>
                                          </p:spTgt>
                                        </p:tgtEl>
                                        <p:attrNameLst>
                                          <p:attrName>style.textDecorationUnderline</p:attrName>
                                        </p:attrNameLst>
                                      </p:cBhvr>
                                      <p:to>
                                        <p:strVal val="false"/>
                                      </p:to>
                                    </p:set>
                                  </p:childTnLst>
                                </p:cTn>
                              </p:par>
                              <p:par>
                                <p:cTn id="19" presetID="5" presetClass="emph" presetSubtype="1" nodeType="withEffect">
                                  <p:stCondLst>
                                    <p:cond delay="0"/>
                                  </p:stCondLst>
                                  <p:endCondLst>
                                    <p:cond evt="onNext" delay="0">
                                      <p:tgtEl>
                                        <p:sldTgt/>
                                      </p:tgtEl>
                                    </p:cond>
                                  </p:endCondLst>
                                  <p:childTnLst>
                                    <p:set>
                                      <p:cBhvr override="childStyle">
                                        <p:cTn id="20" dur="indefinite"/>
                                        <p:tgtEl>
                                          <p:spTgt spid="221187">
                                            <p:txEl>
                                              <p:pRg st="3" end="3"/>
                                            </p:txEl>
                                          </p:spTgt>
                                        </p:tgtEl>
                                        <p:attrNameLst>
                                          <p:attrName>style.fontStyle</p:attrName>
                                        </p:attrNameLst>
                                      </p:cBhvr>
                                      <p:to>
                                        <p:strVal val="normal"/>
                                      </p:to>
                                    </p:set>
                                    <p:set>
                                      <p:cBhvr override="childStyle">
                                        <p:cTn id="21" dur="indefinite"/>
                                        <p:tgtEl>
                                          <p:spTgt spid="221187">
                                            <p:txEl>
                                              <p:pRg st="3" end="3"/>
                                            </p:txEl>
                                          </p:spTgt>
                                        </p:tgtEl>
                                        <p:attrNameLst>
                                          <p:attrName>style.fontWeight</p:attrName>
                                        </p:attrNameLst>
                                      </p:cBhvr>
                                      <p:to>
                                        <p:strVal val="bold"/>
                                      </p:to>
                                    </p:set>
                                    <p:set>
                                      <p:cBhvr override="childStyle">
                                        <p:cTn id="22" dur="indefinite"/>
                                        <p:tgtEl>
                                          <p:spTgt spid="221187">
                                            <p:txEl>
                                              <p:pRg st="3" end="3"/>
                                            </p:txEl>
                                          </p:spTgt>
                                        </p:tgtEl>
                                        <p:attrNameLst>
                                          <p:attrName>style.textDecorationUnderline</p:attrName>
                                        </p:attrNameLst>
                                      </p:cBhvr>
                                      <p:to>
                                        <p:strVal val="false"/>
                                      </p:to>
                                    </p:set>
                                  </p:childTnLst>
                                </p:cTn>
                              </p:par>
                              <p:par>
                                <p:cTn id="23" presetID="5" presetClass="emph" presetSubtype="1" nodeType="withEffect">
                                  <p:stCondLst>
                                    <p:cond delay="0"/>
                                  </p:stCondLst>
                                  <p:endCondLst>
                                    <p:cond evt="onNext" delay="0">
                                      <p:tgtEl>
                                        <p:sldTgt/>
                                      </p:tgtEl>
                                    </p:cond>
                                  </p:endCondLst>
                                  <p:childTnLst>
                                    <p:set>
                                      <p:cBhvr override="childStyle">
                                        <p:cTn id="24" dur="indefinite"/>
                                        <p:tgtEl>
                                          <p:spTgt spid="221187">
                                            <p:txEl>
                                              <p:pRg st="4" end="4"/>
                                            </p:txEl>
                                          </p:spTgt>
                                        </p:tgtEl>
                                        <p:attrNameLst>
                                          <p:attrName>style.fontStyle</p:attrName>
                                        </p:attrNameLst>
                                      </p:cBhvr>
                                      <p:to>
                                        <p:strVal val="normal"/>
                                      </p:to>
                                    </p:set>
                                    <p:set>
                                      <p:cBhvr override="childStyle">
                                        <p:cTn id="25" dur="indefinite"/>
                                        <p:tgtEl>
                                          <p:spTgt spid="221187">
                                            <p:txEl>
                                              <p:pRg st="4" end="4"/>
                                            </p:txEl>
                                          </p:spTgt>
                                        </p:tgtEl>
                                        <p:attrNameLst>
                                          <p:attrName>style.fontWeight</p:attrName>
                                        </p:attrNameLst>
                                      </p:cBhvr>
                                      <p:to>
                                        <p:strVal val="bold"/>
                                      </p:to>
                                    </p:set>
                                    <p:set>
                                      <p:cBhvr override="childStyle">
                                        <p:cTn id="26" dur="indefinite"/>
                                        <p:tgtEl>
                                          <p:spTgt spid="221187">
                                            <p:txEl>
                                              <p:pRg st="4" end="4"/>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221187">
                                            <p:txEl>
                                              <p:pRg st="5" end="5"/>
                                            </p:txEl>
                                          </p:spTgt>
                                        </p:tgtEl>
                                        <p:attrNameLst>
                                          <p:attrName>style.fontStyle</p:attrName>
                                        </p:attrNameLst>
                                      </p:cBhvr>
                                      <p:to>
                                        <p:strVal val="normal"/>
                                      </p:to>
                                    </p:set>
                                    <p:set>
                                      <p:cBhvr override="childStyle">
                                        <p:cTn id="31" dur="indefinite"/>
                                        <p:tgtEl>
                                          <p:spTgt spid="221187">
                                            <p:txEl>
                                              <p:pRg st="5" end="5"/>
                                            </p:txEl>
                                          </p:spTgt>
                                        </p:tgtEl>
                                        <p:attrNameLst>
                                          <p:attrName>style.fontWeight</p:attrName>
                                        </p:attrNameLst>
                                      </p:cBhvr>
                                      <p:to>
                                        <p:strVal val="bold"/>
                                      </p:to>
                                    </p:set>
                                    <p:set>
                                      <p:cBhvr override="childStyle">
                                        <p:cTn id="32" dur="indefinite"/>
                                        <p:tgtEl>
                                          <p:spTgt spid="221187">
                                            <p:txEl>
                                              <p:pRg st="5" end="5"/>
                                            </p:txEl>
                                          </p:spTgt>
                                        </p:tgtEl>
                                        <p:attrNameLst>
                                          <p:attrName>style.textDecorationUnderline</p:attrName>
                                        </p:attrNameLst>
                                      </p:cBhvr>
                                      <p:to>
                                        <p:strVal val="false"/>
                                      </p:to>
                                    </p:set>
                                  </p:childTnLst>
                                </p:cTn>
                              </p:par>
                              <p:par>
                                <p:cTn id="33" presetID="5" presetClass="emph" presetSubtype="1" nodeType="withEffect">
                                  <p:stCondLst>
                                    <p:cond delay="0"/>
                                  </p:stCondLst>
                                  <p:endCondLst>
                                    <p:cond evt="onNext" delay="0">
                                      <p:tgtEl>
                                        <p:sldTgt/>
                                      </p:tgtEl>
                                    </p:cond>
                                  </p:endCondLst>
                                  <p:childTnLst>
                                    <p:set>
                                      <p:cBhvr override="childStyle">
                                        <p:cTn id="34" dur="indefinite"/>
                                        <p:tgtEl>
                                          <p:spTgt spid="221187">
                                            <p:txEl>
                                              <p:pRg st="6" end="6"/>
                                            </p:txEl>
                                          </p:spTgt>
                                        </p:tgtEl>
                                        <p:attrNameLst>
                                          <p:attrName>style.fontStyle</p:attrName>
                                        </p:attrNameLst>
                                      </p:cBhvr>
                                      <p:to>
                                        <p:strVal val="normal"/>
                                      </p:to>
                                    </p:set>
                                    <p:set>
                                      <p:cBhvr override="childStyle">
                                        <p:cTn id="35" dur="indefinite"/>
                                        <p:tgtEl>
                                          <p:spTgt spid="221187">
                                            <p:txEl>
                                              <p:pRg st="6" end="6"/>
                                            </p:txEl>
                                          </p:spTgt>
                                        </p:tgtEl>
                                        <p:attrNameLst>
                                          <p:attrName>style.fontWeight</p:attrName>
                                        </p:attrNameLst>
                                      </p:cBhvr>
                                      <p:to>
                                        <p:strVal val="bold"/>
                                      </p:to>
                                    </p:set>
                                    <p:set>
                                      <p:cBhvr override="childStyle">
                                        <p:cTn id="36" dur="indefinite"/>
                                        <p:tgtEl>
                                          <p:spTgt spid="221187">
                                            <p:txEl>
                                              <p:pRg st="6" end="6"/>
                                            </p:txEl>
                                          </p:spTgt>
                                        </p:tgtEl>
                                        <p:attrNameLst>
                                          <p:attrName>style.textDecorationUnderline</p:attrName>
                                        </p:attrNameLst>
                                      </p:cBhvr>
                                      <p:to>
                                        <p:strVal val="false"/>
                                      </p:to>
                                    </p:set>
                                  </p:childTnLst>
                                </p:cTn>
                              </p:par>
                              <p:par>
                                <p:cTn id="37" presetID="5" presetClass="emph" presetSubtype="1" nodeType="withEffect">
                                  <p:stCondLst>
                                    <p:cond delay="0"/>
                                  </p:stCondLst>
                                  <p:endCondLst>
                                    <p:cond evt="onNext" delay="0">
                                      <p:tgtEl>
                                        <p:sldTgt/>
                                      </p:tgtEl>
                                    </p:cond>
                                  </p:endCondLst>
                                  <p:childTnLst>
                                    <p:set>
                                      <p:cBhvr override="childStyle">
                                        <p:cTn id="38" dur="indefinite"/>
                                        <p:tgtEl>
                                          <p:spTgt spid="221187">
                                            <p:txEl>
                                              <p:pRg st="7" end="7"/>
                                            </p:txEl>
                                          </p:spTgt>
                                        </p:tgtEl>
                                        <p:attrNameLst>
                                          <p:attrName>style.fontStyle</p:attrName>
                                        </p:attrNameLst>
                                      </p:cBhvr>
                                      <p:to>
                                        <p:strVal val="normal"/>
                                      </p:to>
                                    </p:set>
                                    <p:set>
                                      <p:cBhvr override="childStyle">
                                        <p:cTn id="39" dur="indefinite"/>
                                        <p:tgtEl>
                                          <p:spTgt spid="221187">
                                            <p:txEl>
                                              <p:pRg st="7" end="7"/>
                                            </p:txEl>
                                          </p:spTgt>
                                        </p:tgtEl>
                                        <p:attrNameLst>
                                          <p:attrName>style.fontWeight</p:attrName>
                                        </p:attrNameLst>
                                      </p:cBhvr>
                                      <p:to>
                                        <p:strVal val="bold"/>
                                      </p:to>
                                    </p:set>
                                    <p:set>
                                      <p:cBhvr override="childStyle">
                                        <p:cTn id="40" dur="indefinite"/>
                                        <p:tgtEl>
                                          <p:spTgt spid="221187">
                                            <p:txEl>
                                              <p:pRg st="7" end="7"/>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84B51CF8-721E-4ACD-A31A-04FDF97DC13E}" type="slidenum">
              <a:rPr lang="en-US"/>
              <a:pPr>
                <a:defRPr/>
              </a:pPr>
              <a:t>3</a:t>
            </a:fld>
            <a:r>
              <a:rPr lang="en-US"/>
              <a:t>/20</a:t>
            </a:r>
          </a:p>
        </p:txBody>
      </p:sp>
      <p:sp>
        <p:nvSpPr>
          <p:cNvPr id="4099" name="Rectangle 4"/>
          <p:cNvSpPr>
            <a:spLocks noGrp="1" noChangeArrowheads="1"/>
          </p:cNvSpPr>
          <p:nvPr>
            <p:ph type="ctrTitle"/>
          </p:nvPr>
        </p:nvSpPr>
        <p:spPr/>
        <p:txBody>
          <a:bodyPr/>
          <a:lstStyle/>
          <a:p>
            <a:pPr eaLnBrk="1" hangingPunct="1"/>
            <a:r>
              <a:rPr lang="en-US" smtClean="0"/>
              <a:t>Introduction</a:t>
            </a:r>
          </a:p>
        </p:txBody>
      </p:sp>
      <p:sp>
        <p:nvSpPr>
          <p:cNvPr id="4100" name="Rectangle 5"/>
          <p:cNvSpPr>
            <a:spLocks noGrp="1" noChangeArrowheads="1"/>
          </p:cNvSpPr>
          <p:nvPr>
            <p:ph type="subTitle" idx="1"/>
          </p:nvPr>
        </p:nvSpPr>
        <p:spPr/>
        <p:txBody>
          <a:bodyPr/>
          <a:lstStyle/>
          <a:p>
            <a:pPr eaLnBrk="1" hangingPunct="1"/>
            <a:r>
              <a:rPr lang="en-US" i="1" smtClean="0"/>
              <a:t>Motivation, data storage requirements and architecture.</a:t>
            </a:r>
          </a:p>
        </p:txBody>
      </p:sp>
    </p:spTree>
  </p:cSld>
  <p:clrMapOvr>
    <a:masterClrMapping/>
  </p:clrMapOvr>
  <p:transition advTm="4563"/>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E5A0A6CE-E7CE-4068-A05C-B93442F714E6}" type="slidenum">
              <a:rPr lang="en-US"/>
              <a:pPr>
                <a:defRPr/>
              </a:pPr>
              <a:t>4</a:t>
            </a:fld>
            <a:r>
              <a:rPr lang="en-US"/>
              <a:t>/20</a:t>
            </a:r>
          </a:p>
        </p:txBody>
      </p:sp>
      <p:sp>
        <p:nvSpPr>
          <p:cNvPr id="5123" name="Rectangle 2"/>
          <p:cNvSpPr>
            <a:spLocks noGrp="1" noChangeArrowheads="1"/>
          </p:cNvSpPr>
          <p:nvPr>
            <p:ph type="title"/>
          </p:nvPr>
        </p:nvSpPr>
        <p:spPr/>
        <p:txBody>
          <a:bodyPr/>
          <a:lstStyle/>
          <a:p>
            <a:pPr eaLnBrk="1" hangingPunct="1"/>
            <a:r>
              <a:rPr lang="en-US" smtClean="0"/>
              <a:t>Motivations</a:t>
            </a:r>
          </a:p>
        </p:txBody>
      </p:sp>
      <p:sp>
        <p:nvSpPr>
          <p:cNvPr id="228355" name="Rectangle 3"/>
          <p:cNvSpPr>
            <a:spLocks noGrp="1" noChangeArrowheads="1"/>
          </p:cNvSpPr>
          <p:nvPr>
            <p:ph type="body" idx="1"/>
          </p:nvPr>
        </p:nvSpPr>
        <p:spPr/>
        <p:txBody>
          <a:bodyPr/>
          <a:lstStyle/>
          <a:p>
            <a:pPr eaLnBrk="1" hangingPunct="1">
              <a:lnSpc>
                <a:spcPct val="90000"/>
              </a:lnSpc>
            </a:pPr>
            <a:r>
              <a:rPr lang="en-US" sz="2400" smtClean="0"/>
              <a:t>Keep track of the impedance of the machines  </a:t>
            </a:r>
          </a:p>
          <a:p>
            <a:pPr lvl="1" eaLnBrk="1" hangingPunct="1">
              <a:lnSpc>
                <a:spcPct val="90000"/>
              </a:lnSpc>
            </a:pPr>
            <a:r>
              <a:rPr lang="en-US" sz="2000" smtClean="0"/>
              <a:t>To understand high-intensity limitations of the machine.         </a:t>
            </a:r>
          </a:p>
          <a:p>
            <a:pPr lvl="1" eaLnBrk="1" hangingPunct="1">
              <a:lnSpc>
                <a:spcPct val="90000"/>
              </a:lnSpc>
            </a:pPr>
            <a:r>
              <a:rPr lang="en-US" sz="2000" smtClean="0"/>
              <a:t>To predict the effect of modifications.  </a:t>
            </a:r>
          </a:p>
          <a:p>
            <a:pPr eaLnBrk="1" hangingPunct="1">
              <a:lnSpc>
                <a:spcPct val="90000"/>
              </a:lnSpc>
            </a:pPr>
            <a:r>
              <a:rPr lang="en-US" sz="2400" smtClean="0"/>
              <a:t>Previous implementations with a GUI  </a:t>
            </a:r>
          </a:p>
          <a:p>
            <a:pPr lvl="1" eaLnBrk="1" hangingPunct="1">
              <a:lnSpc>
                <a:spcPct val="90000"/>
              </a:lnSpc>
            </a:pPr>
            <a:r>
              <a:rPr lang="en-US" sz="2000" smtClean="0"/>
              <a:t>ZBASE (1996), ZBASE3 (2006) now replaced by a Matlab program.       </a:t>
            </a:r>
          </a:p>
          <a:p>
            <a:pPr eaLnBrk="1" hangingPunct="1">
              <a:lnSpc>
                <a:spcPct val="90000"/>
              </a:lnSpc>
            </a:pPr>
            <a:r>
              <a:rPr lang="en-US" sz="2400" smtClean="0"/>
              <a:t>Organizing the data with standard relational database       </a:t>
            </a:r>
          </a:p>
          <a:p>
            <a:pPr lvl="1" eaLnBrk="1" hangingPunct="1">
              <a:lnSpc>
                <a:spcPct val="150000"/>
              </a:lnSpc>
            </a:pPr>
            <a:r>
              <a:rPr lang="en-US" sz="2000" smtClean="0"/>
              <a:t>Rely on a self-describing data system.    </a:t>
            </a:r>
          </a:p>
          <a:p>
            <a:pPr lvl="1" eaLnBrk="1" hangingPunct="1">
              <a:lnSpc>
                <a:spcPct val="150000"/>
              </a:lnSpc>
            </a:pPr>
            <a:r>
              <a:rPr lang="en-US" sz="2000" smtClean="0"/>
              <a:t>Insulate program from data.  </a:t>
            </a:r>
          </a:p>
          <a:p>
            <a:pPr lvl="1" eaLnBrk="1" hangingPunct="1">
              <a:lnSpc>
                <a:spcPct val="150000"/>
              </a:lnSpc>
            </a:pPr>
            <a:r>
              <a:rPr lang="en-US" sz="2000" smtClean="0"/>
              <a:t>Manage data with SQL.  </a:t>
            </a:r>
          </a:p>
          <a:p>
            <a:pPr lvl="1" eaLnBrk="1" hangingPunct="1">
              <a:lnSpc>
                <a:spcPct val="150000"/>
              </a:lnSpc>
            </a:pPr>
            <a:r>
              <a:rPr lang="en-US" sz="2000" smtClean="0"/>
              <a:t>Provide data backup, recovery, transactions and JDBC...       </a:t>
            </a:r>
          </a:p>
          <a:p>
            <a:pPr lvl="1" eaLnBrk="1" hangingPunct="1">
              <a:lnSpc>
                <a:spcPct val="90000"/>
              </a:lnSpc>
            </a:pPr>
            <a:endParaRPr lang="en-US" sz="2000"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228355">
                                            <p:txEl>
                                              <p:pRg st="0" end="0"/>
                                            </p:txEl>
                                          </p:spTgt>
                                        </p:tgtEl>
                                        <p:attrNameLst>
                                          <p:attrName>style.fontStyle</p:attrName>
                                        </p:attrNameLst>
                                      </p:cBhvr>
                                      <p:to>
                                        <p:strVal val="normal"/>
                                      </p:to>
                                    </p:set>
                                    <p:set>
                                      <p:cBhvr override="childStyle">
                                        <p:cTn id="7" dur="indefinite"/>
                                        <p:tgtEl>
                                          <p:spTgt spid="228355">
                                            <p:txEl>
                                              <p:pRg st="0" end="0"/>
                                            </p:txEl>
                                          </p:spTgt>
                                        </p:tgtEl>
                                        <p:attrNameLst>
                                          <p:attrName>style.fontWeight</p:attrName>
                                        </p:attrNameLst>
                                      </p:cBhvr>
                                      <p:to>
                                        <p:strVal val="bold"/>
                                      </p:to>
                                    </p:set>
                                    <p:set>
                                      <p:cBhvr override="childStyle">
                                        <p:cTn id="8" dur="indefinite"/>
                                        <p:tgtEl>
                                          <p:spTgt spid="228355">
                                            <p:txEl>
                                              <p:pRg st="0" end="0"/>
                                            </p:txEl>
                                          </p:spTgt>
                                        </p:tgtEl>
                                        <p:attrNameLst>
                                          <p:attrName>style.textDecorationUnderline</p:attrName>
                                        </p:attrNameLst>
                                      </p:cBhvr>
                                      <p:to>
                                        <p:strVal val="false"/>
                                      </p:to>
                                    </p:set>
                                  </p:childTnLst>
                                </p:cTn>
                              </p:par>
                              <p:par>
                                <p:cTn id="9" presetID="5" presetClass="emph" presetSubtype="1" nodeType="withEffect">
                                  <p:stCondLst>
                                    <p:cond delay="0"/>
                                  </p:stCondLst>
                                  <p:endCondLst>
                                    <p:cond evt="onNext" delay="0">
                                      <p:tgtEl>
                                        <p:sldTgt/>
                                      </p:tgtEl>
                                    </p:cond>
                                  </p:endCondLst>
                                  <p:childTnLst>
                                    <p:set>
                                      <p:cBhvr override="childStyle">
                                        <p:cTn id="10" dur="indefinite"/>
                                        <p:tgtEl>
                                          <p:spTgt spid="228355">
                                            <p:txEl>
                                              <p:pRg st="1" end="1"/>
                                            </p:txEl>
                                          </p:spTgt>
                                        </p:tgtEl>
                                        <p:attrNameLst>
                                          <p:attrName>style.fontStyle</p:attrName>
                                        </p:attrNameLst>
                                      </p:cBhvr>
                                      <p:to>
                                        <p:strVal val="normal"/>
                                      </p:to>
                                    </p:set>
                                    <p:set>
                                      <p:cBhvr override="childStyle">
                                        <p:cTn id="11" dur="indefinite"/>
                                        <p:tgtEl>
                                          <p:spTgt spid="228355">
                                            <p:txEl>
                                              <p:pRg st="1" end="1"/>
                                            </p:txEl>
                                          </p:spTgt>
                                        </p:tgtEl>
                                        <p:attrNameLst>
                                          <p:attrName>style.fontWeight</p:attrName>
                                        </p:attrNameLst>
                                      </p:cBhvr>
                                      <p:to>
                                        <p:strVal val="bold"/>
                                      </p:to>
                                    </p:set>
                                    <p:set>
                                      <p:cBhvr override="childStyle">
                                        <p:cTn id="12" dur="indefinite"/>
                                        <p:tgtEl>
                                          <p:spTgt spid="228355">
                                            <p:txEl>
                                              <p:pRg st="1" end="1"/>
                                            </p:txEl>
                                          </p:spTgt>
                                        </p:tgtEl>
                                        <p:attrNameLst>
                                          <p:attrName>style.textDecorationUnderline</p:attrName>
                                        </p:attrNameLst>
                                      </p:cBhvr>
                                      <p:to>
                                        <p:strVal val="false"/>
                                      </p:to>
                                    </p:set>
                                  </p:childTnLst>
                                </p:cTn>
                              </p:par>
                              <p:par>
                                <p:cTn id="13" presetID="5" presetClass="emph" presetSubtype="1" nodeType="withEffect">
                                  <p:stCondLst>
                                    <p:cond delay="0"/>
                                  </p:stCondLst>
                                  <p:endCondLst>
                                    <p:cond evt="onNext" delay="0">
                                      <p:tgtEl>
                                        <p:sldTgt/>
                                      </p:tgtEl>
                                    </p:cond>
                                  </p:endCondLst>
                                  <p:childTnLst>
                                    <p:set>
                                      <p:cBhvr override="childStyle">
                                        <p:cTn id="14" dur="indefinite"/>
                                        <p:tgtEl>
                                          <p:spTgt spid="228355">
                                            <p:txEl>
                                              <p:pRg st="2" end="2"/>
                                            </p:txEl>
                                          </p:spTgt>
                                        </p:tgtEl>
                                        <p:attrNameLst>
                                          <p:attrName>style.fontStyle</p:attrName>
                                        </p:attrNameLst>
                                      </p:cBhvr>
                                      <p:to>
                                        <p:strVal val="normal"/>
                                      </p:to>
                                    </p:set>
                                    <p:set>
                                      <p:cBhvr override="childStyle">
                                        <p:cTn id="15" dur="indefinite"/>
                                        <p:tgtEl>
                                          <p:spTgt spid="228355">
                                            <p:txEl>
                                              <p:pRg st="2" end="2"/>
                                            </p:txEl>
                                          </p:spTgt>
                                        </p:tgtEl>
                                        <p:attrNameLst>
                                          <p:attrName>style.fontWeight</p:attrName>
                                        </p:attrNameLst>
                                      </p:cBhvr>
                                      <p:to>
                                        <p:strVal val="bold"/>
                                      </p:to>
                                    </p:set>
                                    <p:set>
                                      <p:cBhvr override="childStyle">
                                        <p:cTn id="16" dur="indefinite"/>
                                        <p:tgtEl>
                                          <p:spTgt spid="228355">
                                            <p:txEl>
                                              <p:pRg st="2" end="2"/>
                                            </p:txEl>
                                          </p:spTgt>
                                        </p:tgtEl>
                                        <p:attrNameLst>
                                          <p:attrName>style.textDecorationUnderline</p:attrName>
                                        </p:attrNameLst>
                                      </p:cBhvr>
                                      <p:to>
                                        <p:strVal val="false"/>
                                      </p:to>
                                    </p:set>
                                  </p:childTnLst>
                                </p:cTn>
                              </p:par>
                            </p:childTnLst>
                          </p:cTn>
                        </p:par>
                      </p:childTnLst>
                    </p:cTn>
                  </p:par>
                  <p:par>
                    <p:cTn id="17" fill="hold">
                      <p:stCondLst>
                        <p:cond delay="indefinite"/>
                      </p:stCondLst>
                      <p:childTnLst>
                        <p:par>
                          <p:cTn id="18" fill="hold">
                            <p:stCondLst>
                              <p:cond delay="0"/>
                            </p:stCondLst>
                            <p:childTnLst>
                              <p:par>
                                <p:cTn id="19" presetID="5" presetClass="emph" presetSubtype="1" nodeType="clickEffect">
                                  <p:stCondLst>
                                    <p:cond delay="0"/>
                                  </p:stCondLst>
                                  <p:endCondLst>
                                    <p:cond evt="onNext" delay="0">
                                      <p:tgtEl>
                                        <p:sldTgt/>
                                      </p:tgtEl>
                                    </p:cond>
                                  </p:endCondLst>
                                  <p:childTnLst>
                                    <p:set>
                                      <p:cBhvr override="childStyle">
                                        <p:cTn id="20" dur="indefinite"/>
                                        <p:tgtEl>
                                          <p:spTgt spid="228355">
                                            <p:txEl>
                                              <p:pRg st="3" end="3"/>
                                            </p:txEl>
                                          </p:spTgt>
                                        </p:tgtEl>
                                        <p:attrNameLst>
                                          <p:attrName>style.fontStyle</p:attrName>
                                        </p:attrNameLst>
                                      </p:cBhvr>
                                      <p:to>
                                        <p:strVal val="normal"/>
                                      </p:to>
                                    </p:set>
                                    <p:set>
                                      <p:cBhvr override="childStyle">
                                        <p:cTn id="21" dur="indefinite"/>
                                        <p:tgtEl>
                                          <p:spTgt spid="228355">
                                            <p:txEl>
                                              <p:pRg st="3" end="3"/>
                                            </p:txEl>
                                          </p:spTgt>
                                        </p:tgtEl>
                                        <p:attrNameLst>
                                          <p:attrName>style.fontWeight</p:attrName>
                                        </p:attrNameLst>
                                      </p:cBhvr>
                                      <p:to>
                                        <p:strVal val="bold"/>
                                      </p:to>
                                    </p:set>
                                    <p:set>
                                      <p:cBhvr override="childStyle">
                                        <p:cTn id="22" dur="indefinite"/>
                                        <p:tgtEl>
                                          <p:spTgt spid="228355">
                                            <p:txEl>
                                              <p:pRg st="3" end="3"/>
                                            </p:txEl>
                                          </p:spTgt>
                                        </p:tgtEl>
                                        <p:attrNameLst>
                                          <p:attrName>style.textDecorationUnderline</p:attrName>
                                        </p:attrNameLst>
                                      </p:cBhvr>
                                      <p:to>
                                        <p:strVal val="false"/>
                                      </p:to>
                                    </p:set>
                                  </p:childTnLst>
                                </p:cTn>
                              </p:par>
                              <p:par>
                                <p:cTn id="23" presetID="5" presetClass="emph" presetSubtype="1" nodeType="withEffect">
                                  <p:stCondLst>
                                    <p:cond delay="0"/>
                                  </p:stCondLst>
                                  <p:endCondLst>
                                    <p:cond evt="onNext" delay="0">
                                      <p:tgtEl>
                                        <p:sldTgt/>
                                      </p:tgtEl>
                                    </p:cond>
                                  </p:endCondLst>
                                  <p:childTnLst>
                                    <p:set>
                                      <p:cBhvr override="childStyle">
                                        <p:cTn id="24" dur="indefinite"/>
                                        <p:tgtEl>
                                          <p:spTgt spid="228355">
                                            <p:txEl>
                                              <p:pRg st="4" end="4"/>
                                            </p:txEl>
                                          </p:spTgt>
                                        </p:tgtEl>
                                        <p:attrNameLst>
                                          <p:attrName>style.fontStyle</p:attrName>
                                        </p:attrNameLst>
                                      </p:cBhvr>
                                      <p:to>
                                        <p:strVal val="normal"/>
                                      </p:to>
                                    </p:set>
                                    <p:set>
                                      <p:cBhvr override="childStyle">
                                        <p:cTn id="25" dur="indefinite"/>
                                        <p:tgtEl>
                                          <p:spTgt spid="228355">
                                            <p:txEl>
                                              <p:pRg st="4" end="4"/>
                                            </p:txEl>
                                          </p:spTgt>
                                        </p:tgtEl>
                                        <p:attrNameLst>
                                          <p:attrName>style.fontWeight</p:attrName>
                                        </p:attrNameLst>
                                      </p:cBhvr>
                                      <p:to>
                                        <p:strVal val="bold"/>
                                      </p:to>
                                    </p:set>
                                    <p:set>
                                      <p:cBhvr override="childStyle">
                                        <p:cTn id="26" dur="indefinite"/>
                                        <p:tgtEl>
                                          <p:spTgt spid="228355">
                                            <p:txEl>
                                              <p:pRg st="4" end="4"/>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228355">
                                            <p:txEl>
                                              <p:pRg st="5" end="5"/>
                                            </p:txEl>
                                          </p:spTgt>
                                        </p:tgtEl>
                                        <p:attrNameLst>
                                          <p:attrName>style.fontStyle</p:attrName>
                                        </p:attrNameLst>
                                      </p:cBhvr>
                                      <p:to>
                                        <p:strVal val="normal"/>
                                      </p:to>
                                    </p:set>
                                    <p:set>
                                      <p:cBhvr override="childStyle">
                                        <p:cTn id="31" dur="indefinite"/>
                                        <p:tgtEl>
                                          <p:spTgt spid="228355">
                                            <p:txEl>
                                              <p:pRg st="5" end="5"/>
                                            </p:txEl>
                                          </p:spTgt>
                                        </p:tgtEl>
                                        <p:attrNameLst>
                                          <p:attrName>style.fontWeight</p:attrName>
                                        </p:attrNameLst>
                                      </p:cBhvr>
                                      <p:to>
                                        <p:strVal val="bold"/>
                                      </p:to>
                                    </p:set>
                                    <p:set>
                                      <p:cBhvr override="childStyle">
                                        <p:cTn id="32" dur="indefinite"/>
                                        <p:tgtEl>
                                          <p:spTgt spid="228355">
                                            <p:txEl>
                                              <p:pRg st="5" end="5"/>
                                            </p:txEl>
                                          </p:spTgt>
                                        </p:tgtEl>
                                        <p:attrNameLst>
                                          <p:attrName>style.textDecorationUnderline</p:attrName>
                                        </p:attrNameLst>
                                      </p:cBhvr>
                                      <p:to>
                                        <p:strVal val="false"/>
                                      </p:to>
                                    </p:set>
                                  </p:childTnLst>
                                </p:cTn>
                              </p:par>
                            </p:childTnLst>
                          </p:cTn>
                        </p:par>
                      </p:childTnLst>
                    </p:cTn>
                  </p:par>
                  <p:par>
                    <p:cTn id="33" fill="hold">
                      <p:stCondLst>
                        <p:cond delay="indefinite"/>
                      </p:stCondLst>
                      <p:childTnLst>
                        <p:par>
                          <p:cTn id="34" fill="hold">
                            <p:stCondLst>
                              <p:cond delay="0"/>
                            </p:stCondLst>
                            <p:childTnLst>
                              <p:par>
                                <p:cTn id="35" presetID="5" presetClass="emph" presetSubtype="1" nodeType="clickEffect">
                                  <p:stCondLst>
                                    <p:cond delay="0"/>
                                  </p:stCondLst>
                                  <p:endCondLst>
                                    <p:cond evt="onNext" delay="0">
                                      <p:tgtEl>
                                        <p:sldTgt/>
                                      </p:tgtEl>
                                    </p:cond>
                                  </p:endCondLst>
                                  <p:childTnLst>
                                    <p:set>
                                      <p:cBhvr override="childStyle">
                                        <p:cTn id="36" dur="indefinite"/>
                                        <p:tgtEl>
                                          <p:spTgt spid="228355">
                                            <p:txEl>
                                              <p:pRg st="6" end="6"/>
                                            </p:txEl>
                                          </p:spTgt>
                                        </p:tgtEl>
                                        <p:attrNameLst>
                                          <p:attrName>style.fontStyle</p:attrName>
                                        </p:attrNameLst>
                                      </p:cBhvr>
                                      <p:to>
                                        <p:strVal val="normal"/>
                                      </p:to>
                                    </p:set>
                                    <p:set>
                                      <p:cBhvr override="childStyle">
                                        <p:cTn id="37" dur="indefinite"/>
                                        <p:tgtEl>
                                          <p:spTgt spid="228355">
                                            <p:txEl>
                                              <p:pRg st="6" end="6"/>
                                            </p:txEl>
                                          </p:spTgt>
                                        </p:tgtEl>
                                        <p:attrNameLst>
                                          <p:attrName>style.fontWeight</p:attrName>
                                        </p:attrNameLst>
                                      </p:cBhvr>
                                      <p:to>
                                        <p:strVal val="bold"/>
                                      </p:to>
                                    </p:set>
                                    <p:set>
                                      <p:cBhvr override="childStyle">
                                        <p:cTn id="38" dur="indefinite"/>
                                        <p:tgtEl>
                                          <p:spTgt spid="228355">
                                            <p:txEl>
                                              <p:pRg st="6" end="6"/>
                                            </p:txEl>
                                          </p:spTgt>
                                        </p:tgtEl>
                                        <p:attrNameLst>
                                          <p:attrName>style.textDecorationUnderline</p:attrName>
                                        </p:attrNameLst>
                                      </p:cBhvr>
                                      <p:to>
                                        <p:strVal val="false"/>
                                      </p:to>
                                    </p:set>
                                  </p:childTnLst>
                                </p:cTn>
                              </p:par>
                            </p:childTnLst>
                          </p:cTn>
                        </p:par>
                      </p:childTnLst>
                    </p:cTn>
                  </p:par>
                  <p:par>
                    <p:cTn id="39" fill="hold">
                      <p:stCondLst>
                        <p:cond delay="indefinite"/>
                      </p:stCondLst>
                      <p:childTnLst>
                        <p:par>
                          <p:cTn id="40" fill="hold">
                            <p:stCondLst>
                              <p:cond delay="0"/>
                            </p:stCondLst>
                            <p:childTnLst>
                              <p:par>
                                <p:cTn id="41" presetID="5" presetClass="emph" presetSubtype="1" nodeType="clickEffect">
                                  <p:stCondLst>
                                    <p:cond delay="0"/>
                                  </p:stCondLst>
                                  <p:endCondLst>
                                    <p:cond evt="onNext" delay="0">
                                      <p:tgtEl>
                                        <p:sldTgt/>
                                      </p:tgtEl>
                                    </p:cond>
                                  </p:endCondLst>
                                  <p:childTnLst>
                                    <p:set>
                                      <p:cBhvr override="childStyle">
                                        <p:cTn id="42" dur="indefinite"/>
                                        <p:tgtEl>
                                          <p:spTgt spid="228355">
                                            <p:txEl>
                                              <p:pRg st="7" end="7"/>
                                            </p:txEl>
                                          </p:spTgt>
                                        </p:tgtEl>
                                        <p:attrNameLst>
                                          <p:attrName>style.fontStyle</p:attrName>
                                        </p:attrNameLst>
                                      </p:cBhvr>
                                      <p:to>
                                        <p:strVal val="normal"/>
                                      </p:to>
                                    </p:set>
                                    <p:set>
                                      <p:cBhvr override="childStyle">
                                        <p:cTn id="43" dur="indefinite"/>
                                        <p:tgtEl>
                                          <p:spTgt spid="228355">
                                            <p:txEl>
                                              <p:pRg st="7" end="7"/>
                                            </p:txEl>
                                          </p:spTgt>
                                        </p:tgtEl>
                                        <p:attrNameLst>
                                          <p:attrName>style.fontWeight</p:attrName>
                                        </p:attrNameLst>
                                      </p:cBhvr>
                                      <p:to>
                                        <p:strVal val="bold"/>
                                      </p:to>
                                    </p:set>
                                    <p:set>
                                      <p:cBhvr override="childStyle">
                                        <p:cTn id="44" dur="indefinite"/>
                                        <p:tgtEl>
                                          <p:spTgt spid="228355">
                                            <p:txEl>
                                              <p:pRg st="7" end="7"/>
                                            </p:txEl>
                                          </p:spTgt>
                                        </p:tgtEl>
                                        <p:attrNameLst>
                                          <p:attrName>style.textDecorationUnderline</p:attrName>
                                        </p:attrNameLst>
                                      </p:cBhvr>
                                      <p:to>
                                        <p:strVal val="false"/>
                                      </p:to>
                                    </p:set>
                                  </p:childTnLst>
                                </p:cTn>
                              </p:par>
                            </p:childTnLst>
                          </p:cTn>
                        </p:par>
                      </p:childTnLst>
                    </p:cTn>
                  </p:par>
                  <p:par>
                    <p:cTn id="45" fill="hold">
                      <p:stCondLst>
                        <p:cond delay="indefinite"/>
                      </p:stCondLst>
                      <p:childTnLst>
                        <p:par>
                          <p:cTn id="46" fill="hold">
                            <p:stCondLst>
                              <p:cond delay="0"/>
                            </p:stCondLst>
                            <p:childTnLst>
                              <p:par>
                                <p:cTn id="47" presetID="5" presetClass="emph" presetSubtype="1" nodeType="clickEffect">
                                  <p:stCondLst>
                                    <p:cond delay="0"/>
                                  </p:stCondLst>
                                  <p:endCondLst>
                                    <p:cond evt="onNext" delay="0">
                                      <p:tgtEl>
                                        <p:sldTgt/>
                                      </p:tgtEl>
                                    </p:cond>
                                  </p:endCondLst>
                                  <p:childTnLst>
                                    <p:set>
                                      <p:cBhvr override="childStyle">
                                        <p:cTn id="48" dur="indefinite"/>
                                        <p:tgtEl>
                                          <p:spTgt spid="228355">
                                            <p:txEl>
                                              <p:pRg st="8" end="8"/>
                                            </p:txEl>
                                          </p:spTgt>
                                        </p:tgtEl>
                                        <p:attrNameLst>
                                          <p:attrName>style.fontStyle</p:attrName>
                                        </p:attrNameLst>
                                      </p:cBhvr>
                                      <p:to>
                                        <p:strVal val="normal"/>
                                      </p:to>
                                    </p:set>
                                    <p:set>
                                      <p:cBhvr override="childStyle">
                                        <p:cTn id="49" dur="indefinite"/>
                                        <p:tgtEl>
                                          <p:spTgt spid="228355">
                                            <p:txEl>
                                              <p:pRg st="8" end="8"/>
                                            </p:txEl>
                                          </p:spTgt>
                                        </p:tgtEl>
                                        <p:attrNameLst>
                                          <p:attrName>style.fontWeight</p:attrName>
                                        </p:attrNameLst>
                                      </p:cBhvr>
                                      <p:to>
                                        <p:strVal val="bold"/>
                                      </p:to>
                                    </p:set>
                                    <p:set>
                                      <p:cBhvr override="childStyle">
                                        <p:cTn id="50" dur="indefinite"/>
                                        <p:tgtEl>
                                          <p:spTgt spid="228355">
                                            <p:txEl>
                                              <p:pRg st="8" end="8"/>
                                            </p:txEl>
                                          </p:spTgt>
                                        </p:tgtEl>
                                        <p:attrNameLst>
                                          <p:attrName>style.textDecorationUnderline</p:attrName>
                                        </p:attrNameLst>
                                      </p:cBhvr>
                                      <p:to>
                                        <p:strVal val="false"/>
                                      </p:to>
                                    </p:set>
                                  </p:childTnLst>
                                </p:cTn>
                              </p:par>
                            </p:childTnLst>
                          </p:cTn>
                        </p:par>
                      </p:childTnLst>
                    </p:cTn>
                  </p:par>
                  <p:par>
                    <p:cTn id="51" fill="hold">
                      <p:stCondLst>
                        <p:cond delay="indefinite"/>
                      </p:stCondLst>
                      <p:childTnLst>
                        <p:par>
                          <p:cTn id="52" fill="hold">
                            <p:stCondLst>
                              <p:cond delay="0"/>
                            </p:stCondLst>
                            <p:childTnLst>
                              <p:par>
                                <p:cTn id="53" presetID="5" presetClass="emph" presetSubtype="1" nodeType="clickEffect">
                                  <p:stCondLst>
                                    <p:cond delay="0"/>
                                  </p:stCondLst>
                                  <p:endCondLst>
                                    <p:cond evt="onNext" delay="0">
                                      <p:tgtEl>
                                        <p:sldTgt/>
                                      </p:tgtEl>
                                    </p:cond>
                                  </p:endCondLst>
                                  <p:childTnLst>
                                    <p:set>
                                      <p:cBhvr override="childStyle">
                                        <p:cTn id="54" dur="indefinite"/>
                                        <p:tgtEl>
                                          <p:spTgt spid="228355">
                                            <p:txEl>
                                              <p:pRg st="9" end="9"/>
                                            </p:txEl>
                                          </p:spTgt>
                                        </p:tgtEl>
                                        <p:attrNameLst>
                                          <p:attrName>style.fontStyle</p:attrName>
                                        </p:attrNameLst>
                                      </p:cBhvr>
                                      <p:to>
                                        <p:strVal val="normal"/>
                                      </p:to>
                                    </p:set>
                                    <p:set>
                                      <p:cBhvr override="childStyle">
                                        <p:cTn id="55" dur="indefinite"/>
                                        <p:tgtEl>
                                          <p:spTgt spid="228355">
                                            <p:txEl>
                                              <p:pRg st="9" end="9"/>
                                            </p:txEl>
                                          </p:spTgt>
                                        </p:tgtEl>
                                        <p:attrNameLst>
                                          <p:attrName>style.fontWeight</p:attrName>
                                        </p:attrNameLst>
                                      </p:cBhvr>
                                      <p:to>
                                        <p:strVal val="bold"/>
                                      </p:to>
                                    </p:set>
                                    <p:set>
                                      <p:cBhvr override="childStyle">
                                        <p:cTn id="56" dur="indefinite"/>
                                        <p:tgtEl>
                                          <p:spTgt spid="228355">
                                            <p:txEl>
                                              <p:pRg st="9" end="9"/>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7FFDD8A5-4F01-46B0-91D7-CAB707375DF7}" type="slidenum">
              <a:rPr lang="en-US"/>
              <a:pPr>
                <a:defRPr/>
              </a:pPr>
              <a:t>5</a:t>
            </a:fld>
            <a:r>
              <a:rPr lang="en-US"/>
              <a:t>/20</a:t>
            </a:r>
          </a:p>
        </p:txBody>
      </p:sp>
      <p:sp>
        <p:nvSpPr>
          <p:cNvPr id="6147" name="Rectangle 2"/>
          <p:cNvSpPr>
            <a:spLocks noGrp="1" noChangeArrowheads="1"/>
          </p:cNvSpPr>
          <p:nvPr>
            <p:ph type="title"/>
          </p:nvPr>
        </p:nvSpPr>
        <p:spPr/>
        <p:txBody>
          <a:bodyPr/>
          <a:lstStyle/>
          <a:p>
            <a:pPr eaLnBrk="1" hangingPunct="1"/>
            <a:r>
              <a:rPr lang="en-US" smtClean="0"/>
              <a:t>Data storage requirements</a:t>
            </a:r>
          </a:p>
        </p:txBody>
      </p:sp>
      <p:sp>
        <p:nvSpPr>
          <p:cNvPr id="165891" name="Rectangle 3"/>
          <p:cNvSpPr>
            <a:spLocks noGrp="1" noChangeArrowheads="1"/>
          </p:cNvSpPr>
          <p:nvPr>
            <p:ph type="body" idx="1"/>
          </p:nvPr>
        </p:nvSpPr>
        <p:spPr/>
        <p:txBody>
          <a:bodyPr/>
          <a:lstStyle/>
          <a:p>
            <a:pPr eaLnBrk="1" hangingPunct="1"/>
            <a:r>
              <a:rPr lang="en-US" smtClean="0"/>
              <a:t>Store wake fields and impedances.  </a:t>
            </a:r>
          </a:p>
          <a:p>
            <a:pPr eaLnBrk="1" hangingPunct="1"/>
            <a:r>
              <a:rPr lang="en-US" smtClean="0"/>
              <a:t>Store elements and their beta functions.    </a:t>
            </a:r>
          </a:p>
          <a:p>
            <a:pPr eaLnBrk="1" hangingPunct="1"/>
            <a:r>
              <a:rPr lang="en-US" smtClean="0"/>
              <a:t>Store lists of elements on which to perform a sum.    </a:t>
            </a:r>
          </a:p>
          <a:p>
            <a:pPr eaLnBrk="1" hangingPunct="1"/>
            <a:r>
              <a:rPr lang="en-US" smtClean="0"/>
              <a:t>Store machines, beams and </a:t>
            </a:r>
            <a:r>
              <a:rPr lang="en-US" sz="2400" smtClean="0">
                <a:latin typeface="Courier" pitchFamily="49" charset="0"/>
              </a:rPr>
              <a:t>OP_MODES</a:t>
            </a:r>
            <a:r>
              <a:rPr lang="en-US" smtClean="0"/>
              <a:t>.  </a:t>
            </a:r>
          </a:p>
          <a:p>
            <a:pPr eaLnBrk="1" hangingPunct="1"/>
            <a:r>
              <a:rPr lang="en-US" smtClean="0"/>
              <a:t>Store ancillary data such as authors, methods, tunes …  </a:t>
            </a:r>
          </a:p>
          <a:p>
            <a:pPr eaLnBrk="1" hangingPunct="1"/>
            <a:r>
              <a:rPr lang="en-US" smtClean="0"/>
              <a:t>Derived data are not stored.  </a:t>
            </a:r>
          </a:p>
        </p:txBody>
      </p:sp>
    </p:spTree>
    <p:custDataLst>
      <p:tags r:id="rId1"/>
    </p:custDataLst>
  </p:cSld>
  <p:clrMapOvr>
    <a:masterClrMapping/>
  </p:clrMapOvr>
  <p:transition advTm="5670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endCondLst>
                                    <p:cond evt="onNext" delay="0">
                                      <p:tgtEl>
                                        <p:sldTgt/>
                                      </p:tgtEl>
                                    </p:cond>
                                  </p:endCondLst>
                                  <p:childTnLst>
                                    <p:set>
                                      <p:cBhvr override="childStyle">
                                        <p:cTn id="6" dur="indefinite"/>
                                        <p:tgtEl>
                                          <p:spTgt spid="165891">
                                            <p:txEl>
                                              <p:pRg st="0" end="0"/>
                                            </p:txEl>
                                          </p:spTgt>
                                        </p:tgtEl>
                                        <p:attrNameLst>
                                          <p:attrName>style.fontStyle</p:attrName>
                                        </p:attrNameLst>
                                      </p:cBhvr>
                                      <p:to>
                                        <p:strVal val="normal"/>
                                      </p:to>
                                    </p:set>
                                    <p:set>
                                      <p:cBhvr override="childStyle">
                                        <p:cTn id="7" dur="indefinite"/>
                                        <p:tgtEl>
                                          <p:spTgt spid="165891">
                                            <p:txEl>
                                              <p:pRg st="0" end="0"/>
                                            </p:txEl>
                                          </p:spTgt>
                                        </p:tgtEl>
                                        <p:attrNameLst>
                                          <p:attrName>style.fontWeight</p:attrName>
                                        </p:attrNameLst>
                                      </p:cBhvr>
                                      <p:to>
                                        <p:strVal val="bold"/>
                                      </p:to>
                                    </p:set>
                                    <p:set>
                                      <p:cBhvr override="childStyle">
                                        <p:cTn id="8" dur="indefinite"/>
                                        <p:tgtEl>
                                          <p:spTgt spid="165891">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nodeType="clickEffect">
                                  <p:stCondLst>
                                    <p:cond delay="0"/>
                                  </p:stCondLst>
                                  <p:endCondLst>
                                    <p:cond evt="onNext" delay="0">
                                      <p:tgtEl>
                                        <p:sldTgt/>
                                      </p:tgtEl>
                                    </p:cond>
                                  </p:endCondLst>
                                  <p:childTnLst>
                                    <p:set>
                                      <p:cBhvr override="childStyle">
                                        <p:cTn id="12" dur="indefinite"/>
                                        <p:tgtEl>
                                          <p:spTgt spid="165891">
                                            <p:txEl>
                                              <p:pRg st="1" end="1"/>
                                            </p:txEl>
                                          </p:spTgt>
                                        </p:tgtEl>
                                        <p:attrNameLst>
                                          <p:attrName>style.fontStyle</p:attrName>
                                        </p:attrNameLst>
                                      </p:cBhvr>
                                      <p:to>
                                        <p:strVal val="normal"/>
                                      </p:to>
                                    </p:set>
                                    <p:set>
                                      <p:cBhvr override="childStyle">
                                        <p:cTn id="13" dur="indefinite"/>
                                        <p:tgtEl>
                                          <p:spTgt spid="165891">
                                            <p:txEl>
                                              <p:pRg st="1" end="1"/>
                                            </p:txEl>
                                          </p:spTgt>
                                        </p:tgtEl>
                                        <p:attrNameLst>
                                          <p:attrName>style.fontWeight</p:attrName>
                                        </p:attrNameLst>
                                      </p:cBhvr>
                                      <p:to>
                                        <p:strVal val="bold"/>
                                      </p:to>
                                    </p:set>
                                    <p:set>
                                      <p:cBhvr override="childStyle">
                                        <p:cTn id="14" dur="indefinite"/>
                                        <p:tgtEl>
                                          <p:spTgt spid="165891">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nodeType="clickEffect">
                                  <p:stCondLst>
                                    <p:cond delay="0"/>
                                  </p:stCondLst>
                                  <p:endCondLst>
                                    <p:cond evt="onNext" delay="0">
                                      <p:tgtEl>
                                        <p:sldTgt/>
                                      </p:tgtEl>
                                    </p:cond>
                                  </p:endCondLst>
                                  <p:childTnLst>
                                    <p:set>
                                      <p:cBhvr override="childStyle">
                                        <p:cTn id="18" dur="indefinite"/>
                                        <p:tgtEl>
                                          <p:spTgt spid="165891">
                                            <p:txEl>
                                              <p:pRg st="2" end="2"/>
                                            </p:txEl>
                                          </p:spTgt>
                                        </p:tgtEl>
                                        <p:attrNameLst>
                                          <p:attrName>style.fontStyle</p:attrName>
                                        </p:attrNameLst>
                                      </p:cBhvr>
                                      <p:to>
                                        <p:strVal val="normal"/>
                                      </p:to>
                                    </p:set>
                                    <p:set>
                                      <p:cBhvr override="childStyle">
                                        <p:cTn id="19" dur="indefinite"/>
                                        <p:tgtEl>
                                          <p:spTgt spid="165891">
                                            <p:txEl>
                                              <p:pRg st="2" end="2"/>
                                            </p:txEl>
                                          </p:spTgt>
                                        </p:tgtEl>
                                        <p:attrNameLst>
                                          <p:attrName>style.fontWeight</p:attrName>
                                        </p:attrNameLst>
                                      </p:cBhvr>
                                      <p:to>
                                        <p:strVal val="bold"/>
                                      </p:to>
                                    </p:set>
                                    <p:set>
                                      <p:cBhvr override="childStyle">
                                        <p:cTn id="20" dur="indefinite"/>
                                        <p:tgtEl>
                                          <p:spTgt spid="165891">
                                            <p:txEl>
                                              <p:pRg st="2" end="2"/>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nodeType="clickEffect">
                                  <p:stCondLst>
                                    <p:cond delay="0"/>
                                  </p:stCondLst>
                                  <p:endCondLst>
                                    <p:cond evt="onNext" delay="0">
                                      <p:tgtEl>
                                        <p:sldTgt/>
                                      </p:tgtEl>
                                    </p:cond>
                                  </p:endCondLst>
                                  <p:childTnLst>
                                    <p:set>
                                      <p:cBhvr override="childStyle">
                                        <p:cTn id="24" dur="indefinite"/>
                                        <p:tgtEl>
                                          <p:spTgt spid="165891">
                                            <p:txEl>
                                              <p:pRg st="3" end="3"/>
                                            </p:txEl>
                                          </p:spTgt>
                                        </p:tgtEl>
                                        <p:attrNameLst>
                                          <p:attrName>style.fontStyle</p:attrName>
                                        </p:attrNameLst>
                                      </p:cBhvr>
                                      <p:to>
                                        <p:strVal val="normal"/>
                                      </p:to>
                                    </p:set>
                                    <p:set>
                                      <p:cBhvr override="childStyle">
                                        <p:cTn id="25" dur="indefinite"/>
                                        <p:tgtEl>
                                          <p:spTgt spid="165891">
                                            <p:txEl>
                                              <p:pRg st="3" end="3"/>
                                            </p:txEl>
                                          </p:spTgt>
                                        </p:tgtEl>
                                        <p:attrNameLst>
                                          <p:attrName>style.fontWeight</p:attrName>
                                        </p:attrNameLst>
                                      </p:cBhvr>
                                      <p:to>
                                        <p:strVal val="bold"/>
                                      </p:to>
                                    </p:set>
                                    <p:set>
                                      <p:cBhvr override="childStyle">
                                        <p:cTn id="26" dur="indefinite"/>
                                        <p:tgtEl>
                                          <p:spTgt spid="165891">
                                            <p:txEl>
                                              <p:pRg st="3" end="3"/>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nodeType="clickEffect">
                                  <p:stCondLst>
                                    <p:cond delay="0"/>
                                  </p:stCondLst>
                                  <p:endCondLst>
                                    <p:cond evt="onNext" delay="0">
                                      <p:tgtEl>
                                        <p:sldTgt/>
                                      </p:tgtEl>
                                    </p:cond>
                                  </p:endCondLst>
                                  <p:childTnLst>
                                    <p:set>
                                      <p:cBhvr override="childStyle">
                                        <p:cTn id="30" dur="indefinite"/>
                                        <p:tgtEl>
                                          <p:spTgt spid="165891">
                                            <p:txEl>
                                              <p:pRg st="4" end="4"/>
                                            </p:txEl>
                                          </p:spTgt>
                                        </p:tgtEl>
                                        <p:attrNameLst>
                                          <p:attrName>style.fontStyle</p:attrName>
                                        </p:attrNameLst>
                                      </p:cBhvr>
                                      <p:to>
                                        <p:strVal val="normal"/>
                                      </p:to>
                                    </p:set>
                                    <p:set>
                                      <p:cBhvr override="childStyle">
                                        <p:cTn id="31" dur="indefinite"/>
                                        <p:tgtEl>
                                          <p:spTgt spid="165891">
                                            <p:txEl>
                                              <p:pRg st="4" end="4"/>
                                            </p:txEl>
                                          </p:spTgt>
                                        </p:tgtEl>
                                        <p:attrNameLst>
                                          <p:attrName>style.fontWeight</p:attrName>
                                        </p:attrNameLst>
                                      </p:cBhvr>
                                      <p:to>
                                        <p:strVal val="bold"/>
                                      </p:to>
                                    </p:set>
                                    <p:set>
                                      <p:cBhvr override="childStyle">
                                        <p:cTn id="32" dur="indefinite"/>
                                        <p:tgtEl>
                                          <p:spTgt spid="165891">
                                            <p:txEl>
                                              <p:pRg st="4" end="4"/>
                                            </p:txEl>
                                          </p:spTgt>
                                        </p:tgtEl>
                                        <p:attrNameLst>
                                          <p:attrName>style.textDecorationUnderline</p:attrName>
                                        </p:attrNameLst>
                                      </p:cBhvr>
                                      <p:to>
                                        <p:strVal val="false"/>
                                      </p:to>
                                    </p:set>
                                  </p:childTnLst>
                                </p:cTn>
                              </p:par>
                            </p:childTnLst>
                          </p:cTn>
                        </p:par>
                      </p:childTnLst>
                    </p:cTn>
                  </p:par>
                  <p:par>
                    <p:cTn id="33" fill="hold">
                      <p:stCondLst>
                        <p:cond delay="indefinite"/>
                      </p:stCondLst>
                      <p:childTnLst>
                        <p:par>
                          <p:cTn id="34" fill="hold">
                            <p:stCondLst>
                              <p:cond delay="0"/>
                            </p:stCondLst>
                            <p:childTnLst>
                              <p:par>
                                <p:cTn id="35" presetID="5" presetClass="emph" presetSubtype="1" nodeType="clickEffect">
                                  <p:stCondLst>
                                    <p:cond delay="0"/>
                                  </p:stCondLst>
                                  <p:endCondLst>
                                    <p:cond evt="onNext" delay="0">
                                      <p:tgtEl>
                                        <p:sldTgt/>
                                      </p:tgtEl>
                                    </p:cond>
                                  </p:endCondLst>
                                  <p:childTnLst>
                                    <p:set>
                                      <p:cBhvr override="childStyle">
                                        <p:cTn id="36" dur="indefinite"/>
                                        <p:tgtEl>
                                          <p:spTgt spid="165891">
                                            <p:txEl>
                                              <p:pRg st="5" end="5"/>
                                            </p:txEl>
                                          </p:spTgt>
                                        </p:tgtEl>
                                        <p:attrNameLst>
                                          <p:attrName>style.fontStyle</p:attrName>
                                        </p:attrNameLst>
                                      </p:cBhvr>
                                      <p:to>
                                        <p:strVal val="normal"/>
                                      </p:to>
                                    </p:set>
                                    <p:set>
                                      <p:cBhvr override="childStyle">
                                        <p:cTn id="37" dur="indefinite"/>
                                        <p:tgtEl>
                                          <p:spTgt spid="165891">
                                            <p:txEl>
                                              <p:pRg st="5" end="5"/>
                                            </p:txEl>
                                          </p:spTgt>
                                        </p:tgtEl>
                                        <p:attrNameLst>
                                          <p:attrName>style.fontWeight</p:attrName>
                                        </p:attrNameLst>
                                      </p:cBhvr>
                                      <p:to>
                                        <p:strVal val="bold"/>
                                      </p:to>
                                    </p:set>
                                    <p:set>
                                      <p:cBhvr override="childStyle">
                                        <p:cTn id="38" dur="indefinite"/>
                                        <p:tgtEl>
                                          <p:spTgt spid="165891">
                                            <p:txEl>
                                              <p:pRg st="5" end="5"/>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7"/>
          <p:cNvSpPr>
            <a:spLocks noGrp="1"/>
          </p:cNvSpPr>
          <p:nvPr>
            <p:ph type="sldNum" sz="quarter" idx="11"/>
          </p:nvPr>
        </p:nvSpPr>
        <p:spPr/>
        <p:txBody>
          <a:bodyPr/>
          <a:lstStyle/>
          <a:p>
            <a:pPr>
              <a:defRPr/>
            </a:pPr>
            <a:fld id="{9E12CB2E-C258-4AEC-BC5D-1DC4F9F21694}" type="slidenum">
              <a:rPr lang="en-US"/>
              <a:pPr>
                <a:defRPr/>
              </a:pPr>
              <a:t>6</a:t>
            </a:fld>
            <a:r>
              <a:rPr lang="en-US"/>
              <a:t>/20</a:t>
            </a:r>
          </a:p>
        </p:txBody>
      </p:sp>
      <p:sp>
        <p:nvSpPr>
          <p:cNvPr id="7171" name="Rectangle 2"/>
          <p:cNvSpPr>
            <a:spLocks noGrp="1" noChangeArrowheads="1"/>
          </p:cNvSpPr>
          <p:nvPr>
            <p:ph type="title" sz="quarter"/>
          </p:nvPr>
        </p:nvSpPr>
        <p:spPr/>
        <p:txBody>
          <a:bodyPr/>
          <a:lstStyle/>
          <a:p>
            <a:pPr eaLnBrk="1" hangingPunct="1"/>
            <a:r>
              <a:rPr lang="en-US" smtClean="0"/>
              <a:t>Architecture</a:t>
            </a:r>
          </a:p>
        </p:txBody>
      </p:sp>
      <p:grpSp>
        <p:nvGrpSpPr>
          <p:cNvPr id="2" name="Group 434"/>
          <p:cNvGrpSpPr>
            <a:grpSpLocks/>
          </p:cNvGrpSpPr>
          <p:nvPr/>
        </p:nvGrpSpPr>
        <p:grpSpPr bwMode="auto">
          <a:xfrm>
            <a:off x="6096000" y="3633788"/>
            <a:ext cx="1066800" cy="533400"/>
            <a:chOff x="3840" y="2289"/>
            <a:chExt cx="672" cy="336"/>
          </a:xfrm>
        </p:grpSpPr>
        <p:sp>
          <p:nvSpPr>
            <p:cNvPr id="7228" name="Rectangle 404"/>
            <p:cNvSpPr>
              <a:spLocks noChangeArrowheads="1"/>
            </p:cNvSpPr>
            <p:nvPr/>
          </p:nvSpPr>
          <p:spPr bwMode="auto">
            <a:xfrm>
              <a:off x="3840" y="2481"/>
              <a:ext cx="288" cy="14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29" name="Rectangle 405"/>
            <p:cNvSpPr>
              <a:spLocks noChangeArrowheads="1"/>
            </p:cNvSpPr>
            <p:nvPr/>
          </p:nvSpPr>
          <p:spPr bwMode="auto">
            <a:xfrm>
              <a:off x="4224" y="2481"/>
              <a:ext cx="288" cy="14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30" name="Rectangle 406"/>
            <p:cNvSpPr>
              <a:spLocks noChangeArrowheads="1"/>
            </p:cNvSpPr>
            <p:nvPr/>
          </p:nvSpPr>
          <p:spPr bwMode="auto">
            <a:xfrm>
              <a:off x="4032" y="2289"/>
              <a:ext cx="288" cy="144"/>
            </a:xfrm>
            <a:prstGeom prst="rect">
              <a:avLst/>
            </a:prstGeom>
            <a:solidFill>
              <a:schemeClr val="bg1"/>
            </a:solidFill>
            <a:ln w="12700">
              <a:solidFill>
                <a:schemeClr val="tx1"/>
              </a:solidFill>
              <a:miter lim="800000"/>
              <a:headEnd/>
              <a:tailEnd/>
            </a:ln>
          </p:spPr>
          <p:txBody>
            <a:bodyPr wrap="none" anchor="ctr"/>
            <a:lstStyle/>
            <a:p>
              <a:endParaRPr lang="en-US"/>
            </a:p>
          </p:txBody>
        </p:sp>
        <p:cxnSp>
          <p:nvCxnSpPr>
            <p:cNvPr id="7231" name="AutoShape 409"/>
            <p:cNvCxnSpPr>
              <a:cxnSpLocks noChangeShapeType="1"/>
              <a:stCxn id="7230" idx="3"/>
              <a:endCxn id="7229" idx="0"/>
            </p:cNvCxnSpPr>
            <p:nvPr/>
          </p:nvCxnSpPr>
          <p:spPr bwMode="auto">
            <a:xfrm>
              <a:off x="4320" y="2361"/>
              <a:ext cx="48" cy="120"/>
            </a:xfrm>
            <a:prstGeom prst="bentConnector2">
              <a:avLst/>
            </a:prstGeom>
            <a:noFill/>
            <a:ln w="12700">
              <a:solidFill>
                <a:schemeClr val="tx1"/>
              </a:solidFill>
              <a:miter lim="800000"/>
              <a:headEnd/>
              <a:tailEnd/>
            </a:ln>
          </p:spPr>
        </p:cxnSp>
        <p:cxnSp>
          <p:nvCxnSpPr>
            <p:cNvPr id="7232" name="AutoShape 410"/>
            <p:cNvCxnSpPr>
              <a:cxnSpLocks noChangeShapeType="1"/>
              <a:stCxn id="7230" idx="1"/>
              <a:endCxn id="7228" idx="0"/>
            </p:cNvCxnSpPr>
            <p:nvPr/>
          </p:nvCxnSpPr>
          <p:spPr bwMode="auto">
            <a:xfrm rot="10800000" flipV="1">
              <a:off x="3984" y="2361"/>
              <a:ext cx="48" cy="120"/>
            </a:xfrm>
            <a:prstGeom prst="bentConnector2">
              <a:avLst/>
            </a:prstGeom>
            <a:noFill/>
            <a:ln w="12700">
              <a:solidFill>
                <a:schemeClr val="tx1"/>
              </a:solidFill>
              <a:miter lim="800000"/>
              <a:headEnd/>
              <a:tailEnd/>
            </a:ln>
          </p:spPr>
        </p:cxnSp>
      </p:grpSp>
      <p:sp>
        <p:nvSpPr>
          <p:cNvPr id="149915" name="Text Box 411"/>
          <p:cNvSpPr txBox="1">
            <a:spLocks noChangeArrowheads="1"/>
          </p:cNvSpPr>
          <p:nvPr/>
        </p:nvSpPr>
        <p:spPr bwMode="auto">
          <a:xfrm>
            <a:off x="5638800" y="3405188"/>
            <a:ext cx="1752600" cy="241300"/>
          </a:xfrm>
          <a:prstGeom prst="rect">
            <a:avLst/>
          </a:prstGeom>
          <a:noFill/>
          <a:ln w="9525">
            <a:noFill/>
            <a:miter lim="800000"/>
            <a:headEnd/>
            <a:tailEnd/>
          </a:ln>
        </p:spPr>
        <p:txBody>
          <a:bodyPr>
            <a:spAutoFit/>
          </a:bodyPr>
          <a:lstStyle/>
          <a:p>
            <a:pPr algn="r">
              <a:lnSpc>
                <a:spcPct val="70000"/>
              </a:lnSpc>
              <a:spcBef>
                <a:spcPct val="50000"/>
              </a:spcBef>
            </a:pPr>
            <a:r>
              <a:rPr lang="en-US" sz="1400" i="0"/>
              <a:t>Database schema</a:t>
            </a:r>
          </a:p>
        </p:txBody>
      </p:sp>
      <p:grpSp>
        <p:nvGrpSpPr>
          <p:cNvPr id="3" name="Group 427"/>
          <p:cNvGrpSpPr>
            <a:grpSpLocks/>
          </p:cNvGrpSpPr>
          <p:nvPr/>
        </p:nvGrpSpPr>
        <p:grpSpPr bwMode="auto">
          <a:xfrm>
            <a:off x="2590800" y="3657600"/>
            <a:ext cx="1311275" cy="533400"/>
            <a:chOff x="1632" y="2304"/>
            <a:chExt cx="826" cy="336"/>
          </a:xfrm>
        </p:grpSpPr>
        <p:sp>
          <p:nvSpPr>
            <p:cNvPr id="7224" name="Rectangle 412"/>
            <p:cNvSpPr>
              <a:spLocks noChangeArrowheads="1"/>
            </p:cNvSpPr>
            <p:nvPr/>
          </p:nvSpPr>
          <p:spPr bwMode="auto">
            <a:xfrm>
              <a:off x="1680" y="2304"/>
              <a:ext cx="778" cy="33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25" name="Rectangle 413"/>
            <p:cNvSpPr>
              <a:spLocks noChangeArrowheads="1"/>
            </p:cNvSpPr>
            <p:nvPr/>
          </p:nvSpPr>
          <p:spPr bwMode="auto">
            <a:xfrm>
              <a:off x="1632" y="2352"/>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26" name="Rectangle 414"/>
            <p:cNvSpPr>
              <a:spLocks noChangeArrowheads="1"/>
            </p:cNvSpPr>
            <p:nvPr/>
          </p:nvSpPr>
          <p:spPr bwMode="auto">
            <a:xfrm>
              <a:off x="1632" y="2496"/>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27" name="Text Box 415"/>
            <p:cNvSpPr txBox="1">
              <a:spLocks noChangeArrowheads="1"/>
            </p:cNvSpPr>
            <p:nvPr/>
          </p:nvSpPr>
          <p:spPr bwMode="auto">
            <a:xfrm>
              <a:off x="1632" y="2352"/>
              <a:ext cx="816" cy="246"/>
            </a:xfrm>
            <a:prstGeom prst="rect">
              <a:avLst/>
            </a:prstGeom>
            <a:noFill/>
            <a:ln w="9525">
              <a:noFill/>
              <a:miter lim="800000"/>
              <a:headEnd/>
              <a:tailEnd/>
            </a:ln>
          </p:spPr>
          <p:txBody>
            <a:bodyPr>
              <a:spAutoFit/>
            </a:bodyPr>
            <a:lstStyle/>
            <a:p>
              <a:pPr algn="r">
                <a:lnSpc>
                  <a:spcPct val="70000"/>
                </a:lnSpc>
                <a:spcBef>
                  <a:spcPct val="50000"/>
                </a:spcBef>
              </a:pPr>
              <a:r>
                <a:rPr lang="en-US" sz="1400" i="0"/>
                <a:t>Java application</a:t>
              </a:r>
            </a:p>
          </p:txBody>
        </p:sp>
      </p:grpSp>
      <p:grpSp>
        <p:nvGrpSpPr>
          <p:cNvPr id="4" name="Group 435"/>
          <p:cNvGrpSpPr>
            <a:grpSpLocks/>
          </p:cNvGrpSpPr>
          <p:nvPr/>
        </p:nvGrpSpPr>
        <p:grpSpPr bwMode="auto">
          <a:xfrm>
            <a:off x="3048000" y="4191000"/>
            <a:ext cx="1220788" cy="1465263"/>
            <a:chOff x="1920" y="2640"/>
            <a:chExt cx="769" cy="923"/>
          </a:xfrm>
        </p:grpSpPr>
        <p:grpSp>
          <p:nvGrpSpPr>
            <p:cNvPr id="7214" name="Group 430"/>
            <p:cNvGrpSpPr>
              <a:grpSpLocks/>
            </p:cNvGrpSpPr>
            <p:nvPr/>
          </p:nvGrpSpPr>
          <p:grpSpPr bwMode="auto">
            <a:xfrm>
              <a:off x="1920" y="2996"/>
              <a:ext cx="769" cy="567"/>
              <a:chOff x="1920" y="2996"/>
              <a:chExt cx="769" cy="567"/>
            </a:xfrm>
          </p:grpSpPr>
          <p:grpSp>
            <p:nvGrpSpPr>
              <p:cNvPr id="7216" name="Group 429"/>
              <p:cNvGrpSpPr>
                <a:grpSpLocks/>
              </p:cNvGrpSpPr>
              <p:nvPr/>
            </p:nvGrpSpPr>
            <p:grpSpPr bwMode="auto">
              <a:xfrm>
                <a:off x="1920" y="2996"/>
                <a:ext cx="408" cy="567"/>
                <a:chOff x="1920" y="2996"/>
                <a:chExt cx="408" cy="567"/>
              </a:xfrm>
            </p:grpSpPr>
            <p:sp>
              <p:nvSpPr>
                <p:cNvPr id="7218" name="Freeform 319"/>
                <p:cNvSpPr>
                  <a:spLocks/>
                </p:cNvSpPr>
                <p:nvPr/>
              </p:nvSpPr>
              <p:spPr bwMode="auto">
                <a:xfrm>
                  <a:off x="1920" y="2996"/>
                  <a:ext cx="408" cy="567"/>
                </a:xfrm>
                <a:custGeom>
                  <a:avLst/>
                  <a:gdLst>
                    <a:gd name="T0" fmla="*/ 1089 w 1089"/>
                    <a:gd name="T1" fmla="*/ 224 h 1512"/>
                    <a:gd name="T2" fmla="*/ 670 w 1089"/>
                    <a:gd name="T3" fmla="*/ 0 h 1512"/>
                    <a:gd name="T4" fmla="*/ 0 w 1089"/>
                    <a:gd name="T5" fmla="*/ 365 h 1512"/>
                    <a:gd name="T6" fmla="*/ 0 w 1089"/>
                    <a:gd name="T7" fmla="*/ 1302 h 1512"/>
                    <a:gd name="T8" fmla="*/ 413 w 1089"/>
                    <a:gd name="T9" fmla="*/ 1512 h 1512"/>
                    <a:gd name="T10" fmla="*/ 413 w 1089"/>
                    <a:gd name="T11" fmla="*/ 1512 h 1512"/>
                    <a:gd name="T12" fmla="*/ 1089 w 1089"/>
                    <a:gd name="T13" fmla="*/ 1147 h 1512"/>
                    <a:gd name="T14" fmla="*/ 1089 w 1089"/>
                    <a:gd name="T15" fmla="*/ 224 h 1512"/>
                    <a:gd name="T16" fmla="*/ 0 60000 65536"/>
                    <a:gd name="T17" fmla="*/ 0 60000 65536"/>
                    <a:gd name="T18" fmla="*/ 0 60000 65536"/>
                    <a:gd name="T19" fmla="*/ 0 60000 65536"/>
                    <a:gd name="T20" fmla="*/ 0 60000 65536"/>
                    <a:gd name="T21" fmla="*/ 0 60000 65536"/>
                    <a:gd name="T22" fmla="*/ 0 60000 65536"/>
                    <a:gd name="T23" fmla="*/ 0 60000 65536"/>
                    <a:gd name="T24" fmla="*/ 0 w 1089"/>
                    <a:gd name="T25" fmla="*/ 0 h 1512"/>
                    <a:gd name="T26" fmla="*/ 1089 w 1089"/>
                    <a:gd name="T27" fmla="*/ 1512 h 15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9" h="1512">
                      <a:moveTo>
                        <a:pt x="1089" y="224"/>
                      </a:moveTo>
                      <a:lnTo>
                        <a:pt x="670" y="0"/>
                      </a:lnTo>
                      <a:lnTo>
                        <a:pt x="0" y="365"/>
                      </a:lnTo>
                      <a:lnTo>
                        <a:pt x="0" y="1302"/>
                      </a:lnTo>
                      <a:cubicBezTo>
                        <a:pt x="108" y="1414"/>
                        <a:pt x="254" y="1488"/>
                        <a:pt x="413" y="1512"/>
                      </a:cubicBezTo>
                      <a:lnTo>
                        <a:pt x="1089" y="1147"/>
                      </a:lnTo>
                      <a:lnTo>
                        <a:pt x="1089" y="224"/>
                      </a:lnTo>
                      <a:close/>
                    </a:path>
                  </a:pathLst>
                </a:custGeom>
                <a:noFill/>
                <a:ln w="12700" cap="rnd">
                  <a:solidFill>
                    <a:srgbClr val="000000"/>
                  </a:solidFill>
                  <a:prstDash val="solid"/>
                  <a:round/>
                  <a:headEnd/>
                  <a:tailEnd/>
                </a:ln>
              </p:spPr>
              <p:txBody>
                <a:bodyPr/>
                <a:lstStyle/>
                <a:p>
                  <a:endParaRPr lang="en-US"/>
                </a:p>
              </p:txBody>
            </p:sp>
            <p:sp>
              <p:nvSpPr>
                <p:cNvPr id="7219" name="Freeform 322"/>
                <p:cNvSpPr>
                  <a:spLocks/>
                </p:cNvSpPr>
                <p:nvPr/>
              </p:nvSpPr>
              <p:spPr bwMode="auto">
                <a:xfrm>
                  <a:off x="1968" y="3284"/>
                  <a:ext cx="29" cy="35"/>
                </a:xfrm>
                <a:custGeom>
                  <a:avLst/>
                  <a:gdLst>
                    <a:gd name="T0" fmla="*/ 26 w 29"/>
                    <a:gd name="T1" fmla="*/ 14 h 35"/>
                    <a:gd name="T2" fmla="*/ 9 w 29"/>
                    <a:gd name="T3" fmla="*/ 2 h 35"/>
                    <a:gd name="T4" fmla="*/ 3 w 29"/>
                    <a:gd name="T5" fmla="*/ 22 h 35"/>
                    <a:gd name="T6" fmla="*/ 20 w 29"/>
                    <a:gd name="T7" fmla="*/ 33 h 35"/>
                    <a:gd name="T8" fmla="*/ 26 w 29"/>
                    <a:gd name="T9" fmla="*/ 14 h 35"/>
                    <a:gd name="T10" fmla="*/ 0 60000 65536"/>
                    <a:gd name="T11" fmla="*/ 0 60000 65536"/>
                    <a:gd name="T12" fmla="*/ 0 60000 65536"/>
                    <a:gd name="T13" fmla="*/ 0 60000 65536"/>
                    <a:gd name="T14" fmla="*/ 0 60000 65536"/>
                    <a:gd name="T15" fmla="*/ 0 w 29"/>
                    <a:gd name="T16" fmla="*/ 0 h 35"/>
                    <a:gd name="T17" fmla="*/ 29 w 29"/>
                    <a:gd name="T18" fmla="*/ 35 h 35"/>
                  </a:gdLst>
                  <a:ahLst/>
                  <a:cxnLst>
                    <a:cxn ang="T10">
                      <a:pos x="T0" y="T1"/>
                    </a:cxn>
                    <a:cxn ang="T11">
                      <a:pos x="T2" y="T3"/>
                    </a:cxn>
                    <a:cxn ang="T12">
                      <a:pos x="T4" y="T5"/>
                    </a:cxn>
                    <a:cxn ang="T13">
                      <a:pos x="T6" y="T7"/>
                    </a:cxn>
                    <a:cxn ang="T14">
                      <a:pos x="T8" y="T9"/>
                    </a:cxn>
                  </a:cxnLst>
                  <a:rect l="T15" t="T16" r="T17" b="T18"/>
                  <a:pathLst>
                    <a:path w="29" h="35">
                      <a:moveTo>
                        <a:pt x="26" y="14"/>
                      </a:moveTo>
                      <a:cubicBezTo>
                        <a:pt x="23" y="5"/>
                        <a:pt x="15" y="0"/>
                        <a:pt x="9" y="2"/>
                      </a:cubicBezTo>
                      <a:cubicBezTo>
                        <a:pt x="3" y="5"/>
                        <a:pt x="0" y="13"/>
                        <a:pt x="3" y="22"/>
                      </a:cubicBezTo>
                      <a:cubicBezTo>
                        <a:pt x="6" y="30"/>
                        <a:pt x="14" y="35"/>
                        <a:pt x="20" y="33"/>
                      </a:cubicBezTo>
                      <a:cubicBezTo>
                        <a:pt x="26" y="31"/>
                        <a:pt x="29" y="22"/>
                        <a:pt x="26" y="14"/>
                      </a:cubicBezTo>
                    </a:path>
                  </a:pathLst>
                </a:custGeom>
                <a:noFill/>
                <a:ln w="4763" cap="rnd">
                  <a:solidFill>
                    <a:srgbClr val="000000"/>
                  </a:solidFill>
                  <a:prstDash val="solid"/>
                  <a:round/>
                  <a:headEnd/>
                  <a:tailEnd/>
                </a:ln>
              </p:spPr>
              <p:txBody>
                <a:bodyPr/>
                <a:lstStyle/>
                <a:p>
                  <a:endParaRPr lang="en-US"/>
                </a:p>
              </p:txBody>
            </p:sp>
            <p:sp>
              <p:nvSpPr>
                <p:cNvPr id="7220" name="Freeform 323"/>
                <p:cNvSpPr>
                  <a:spLocks noEditPoints="1"/>
                </p:cNvSpPr>
                <p:nvPr/>
              </p:nvSpPr>
              <p:spPr bwMode="auto">
                <a:xfrm>
                  <a:off x="1920" y="3380"/>
                  <a:ext cx="105" cy="95"/>
                </a:xfrm>
                <a:custGeom>
                  <a:avLst/>
                  <a:gdLst>
                    <a:gd name="T0" fmla="*/ 0 w 279"/>
                    <a:gd name="T1" fmla="*/ 0 h 255"/>
                    <a:gd name="T2" fmla="*/ 279 w 279"/>
                    <a:gd name="T3" fmla="*/ 143 h 255"/>
                    <a:gd name="T4" fmla="*/ 0 w 279"/>
                    <a:gd name="T5" fmla="*/ 56 h 255"/>
                    <a:gd name="T6" fmla="*/ 279 w 279"/>
                    <a:gd name="T7" fmla="*/ 199 h 255"/>
                    <a:gd name="T8" fmla="*/ 0 w 279"/>
                    <a:gd name="T9" fmla="*/ 112 h 255"/>
                    <a:gd name="T10" fmla="*/ 279 w 279"/>
                    <a:gd name="T11" fmla="*/ 255 h 255"/>
                    <a:gd name="T12" fmla="*/ 0 60000 65536"/>
                    <a:gd name="T13" fmla="*/ 0 60000 65536"/>
                    <a:gd name="T14" fmla="*/ 0 60000 65536"/>
                    <a:gd name="T15" fmla="*/ 0 60000 65536"/>
                    <a:gd name="T16" fmla="*/ 0 60000 65536"/>
                    <a:gd name="T17" fmla="*/ 0 60000 65536"/>
                    <a:gd name="T18" fmla="*/ 0 w 279"/>
                    <a:gd name="T19" fmla="*/ 0 h 255"/>
                    <a:gd name="T20" fmla="*/ 279 w 279"/>
                    <a:gd name="T21" fmla="*/ 255 h 255"/>
                  </a:gdLst>
                  <a:ahLst/>
                  <a:cxnLst>
                    <a:cxn ang="T12">
                      <a:pos x="T0" y="T1"/>
                    </a:cxn>
                    <a:cxn ang="T13">
                      <a:pos x="T2" y="T3"/>
                    </a:cxn>
                    <a:cxn ang="T14">
                      <a:pos x="T4" y="T5"/>
                    </a:cxn>
                    <a:cxn ang="T15">
                      <a:pos x="T6" y="T7"/>
                    </a:cxn>
                    <a:cxn ang="T16">
                      <a:pos x="T8" y="T9"/>
                    </a:cxn>
                    <a:cxn ang="T17">
                      <a:pos x="T10" y="T11"/>
                    </a:cxn>
                  </a:cxnLst>
                  <a:rect l="T18" t="T19" r="T20" b="T21"/>
                  <a:pathLst>
                    <a:path w="279" h="255">
                      <a:moveTo>
                        <a:pt x="0" y="0"/>
                      </a:moveTo>
                      <a:cubicBezTo>
                        <a:pt x="83" y="68"/>
                        <a:pt x="178" y="117"/>
                        <a:pt x="279" y="143"/>
                      </a:cubicBezTo>
                      <a:moveTo>
                        <a:pt x="0" y="56"/>
                      </a:moveTo>
                      <a:cubicBezTo>
                        <a:pt x="83" y="124"/>
                        <a:pt x="178" y="173"/>
                        <a:pt x="279" y="199"/>
                      </a:cubicBezTo>
                      <a:moveTo>
                        <a:pt x="0" y="112"/>
                      </a:moveTo>
                      <a:cubicBezTo>
                        <a:pt x="83" y="180"/>
                        <a:pt x="178" y="229"/>
                        <a:pt x="279" y="255"/>
                      </a:cubicBezTo>
                    </a:path>
                  </a:pathLst>
                </a:custGeom>
                <a:noFill/>
                <a:ln w="7938" cap="rnd">
                  <a:solidFill>
                    <a:srgbClr val="000000"/>
                  </a:solidFill>
                  <a:prstDash val="solid"/>
                  <a:round/>
                  <a:headEnd/>
                  <a:tailEnd/>
                </a:ln>
              </p:spPr>
              <p:txBody>
                <a:bodyPr/>
                <a:lstStyle/>
                <a:p>
                  <a:endParaRPr lang="en-US"/>
                </a:p>
              </p:txBody>
            </p:sp>
            <p:sp>
              <p:nvSpPr>
                <p:cNvPr id="7221" name="Line 377"/>
                <p:cNvSpPr>
                  <a:spLocks noChangeShapeType="1"/>
                </p:cNvSpPr>
                <p:nvPr/>
              </p:nvSpPr>
              <p:spPr bwMode="auto">
                <a:xfrm flipV="1">
                  <a:off x="2064" y="3217"/>
                  <a:ext cx="5" cy="321"/>
                </a:xfrm>
                <a:prstGeom prst="line">
                  <a:avLst/>
                </a:prstGeom>
                <a:noFill/>
                <a:ln w="12700">
                  <a:solidFill>
                    <a:schemeClr val="tx1"/>
                  </a:solidFill>
                  <a:round/>
                  <a:headEnd/>
                  <a:tailEnd/>
                </a:ln>
              </p:spPr>
              <p:txBody>
                <a:bodyPr/>
                <a:lstStyle/>
                <a:p>
                  <a:endParaRPr lang="en-US"/>
                </a:p>
              </p:txBody>
            </p:sp>
            <p:sp>
              <p:nvSpPr>
                <p:cNvPr id="7222" name="Line 378"/>
                <p:cNvSpPr>
                  <a:spLocks noChangeShapeType="1"/>
                </p:cNvSpPr>
                <p:nvPr/>
              </p:nvSpPr>
              <p:spPr bwMode="auto">
                <a:xfrm flipH="1" flipV="1">
                  <a:off x="1920" y="3140"/>
                  <a:ext cx="139" cy="62"/>
                </a:xfrm>
                <a:prstGeom prst="line">
                  <a:avLst/>
                </a:prstGeom>
                <a:noFill/>
                <a:ln w="12700">
                  <a:solidFill>
                    <a:schemeClr val="tx1"/>
                  </a:solidFill>
                  <a:round/>
                  <a:headEnd/>
                  <a:tailEnd/>
                </a:ln>
              </p:spPr>
              <p:txBody>
                <a:bodyPr/>
                <a:lstStyle/>
                <a:p>
                  <a:endParaRPr lang="en-US"/>
                </a:p>
              </p:txBody>
            </p:sp>
            <p:sp>
              <p:nvSpPr>
                <p:cNvPr id="7223" name="Line 379"/>
                <p:cNvSpPr>
                  <a:spLocks noChangeShapeType="1"/>
                </p:cNvSpPr>
                <p:nvPr/>
              </p:nvSpPr>
              <p:spPr bwMode="auto">
                <a:xfrm flipV="1">
                  <a:off x="2074" y="3092"/>
                  <a:ext cx="230" cy="110"/>
                </a:xfrm>
                <a:prstGeom prst="line">
                  <a:avLst/>
                </a:prstGeom>
                <a:noFill/>
                <a:ln w="12700">
                  <a:solidFill>
                    <a:schemeClr val="tx1"/>
                  </a:solidFill>
                  <a:round/>
                  <a:headEnd/>
                  <a:tailEnd/>
                </a:ln>
              </p:spPr>
              <p:txBody>
                <a:bodyPr/>
                <a:lstStyle/>
                <a:p>
                  <a:endParaRPr lang="en-US"/>
                </a:p>
              </p:txBody>
            </p:sp>
          </p:grpSp>
          <p:sp>
            <p:nvSpPr>
              <p:cNvPr id="7217" name="Text Box 399"/>
              <p:cNvSpPr txBox="1">
                <a:spLocks noChangeArrowheads="1"/>
              </p:cNvSpPr>
              <p:nvPr/>
            </p:nvSpPr>
            <p:spPr bwMode="auto">
              <a:xfrm>
                <a:off x="1940" y="3111"/>
                <a:ext cx="749" cy="152"/>
              </a:xfrm>
              <a:prstGeom prst="rect">
                <a:avLst/>
              </a:prstGeom>
              <a:noFill/>
              <a:ln w="9525">
                <a:noFill/>
                <a:miter lim="800000"/>
                <a:headEnd/>
                <a:tailEnd/>
              </a:ln>
            </p:spPr>
            <p:txBody>
              <a:bodyPr>
                <a:spAutoFit/>
              </a:bodyPr>
              <a:lstStyle/>
              <a:p>
                <a:pPr algn="r">
                  <a:lnSpc>
                    <a:spcPct val="70000"/>
                  </a:lnSpc>
                  <a:spcBef>
                    <a:spcPct val="50000"/>
                  </a:spcBef>
                </a:pPr>
                <a:r>
                  <a:rPr lang="en-US" sz="1400" i="0"/>
                  <a:t>Client</a:t>
                </a:r>
              </a:p>
            </p:txBody>
          </p:sp>
        </p:grpSp>
        <p:sp>
          <p:nvSpPr>
            <p:cNvPr id="7215" name="Line 416"/>
            <p:cNvSpPr>
              <a:spLocks noChangeShapeType="1"/>
            </p:cNvSpPr>
            <p:nvPr/>
          </p:nvSpPr>
          <p:spPr bwMode="auto">
            <a:xfrm>
              <a:off x="2160" y="2640"/>
              <a:ext cx="0" cy="384"/>
            </a:xfrm>
            <a:prstGeom prst="line">
              <a:avLst/>
            </a:prstGeom>
            <a:noFill/>
            <a:ln w="12700">
              <a:solidFill>
                <a:schemeClr val="tx1"/>
              </a:solidFill>
              <a:round/>
              <a:headEnd/>
              <a:tailEnd/>
            </a:ln>
          </p:spPr>
          <p:txBody>
            <a:bodyPr/>
            <a:lstStyle/>
            <a:p>
              <a:endParaRPr lang="en-US"/>
            </a:p>
          </p:txBody>
        </p:sp>
      </p:grpSp>
      <p:sp>
        <p:nvSpPr>
          <p:cNvPr id="149926" name="Freeform 422"/>
          <p:cNvSpPr>
            <a:spLocks/>
          </p:cNvSpPr>
          <p:nvPr/>
        </p:nvSpPr>
        <p:spPr bwMode="auto">
          <a:xfrm>
            <a:off x="7337425" y="4017963"/>
            <a:ext cx="908050" cy="1727200"/>
          </a:xfrm>
          <a:custGeom>
            <a:avLst/>
            <a:gdLst>
              <a:gd name="T0" fmla="*/ 226 w 572"/>
              <a:gd name="T1" fmla="*/ 1905 h 1905"/>
              <a:gd name="T2" fmla="*/ 572 w 572"/>
              <a:gd name="T3" fmla="*/ 1905 h 1905"/>
              <a:gd name="T4" fmla="*/ 572 w 572"/>
              <a:gd name="T5" fmla="*/ 0 h 1905"/>
              <a:gd name="T6" fmla="*/ 0 w 572"/>
              <a:gd name="T7" fmla="*/ 0 h 1905"/>
              <a:gd name="T8" fmla="*/ 0 60000 65536"/>
              <a:gd name="T9" fmla="*/ 0 60000 65536"/>
              <a:gd name="T10" fmla="*/ 0 60000 65536"/>
              <a:gd name="T11" fmla="*/ 0 60000 65536"/>
              <a:gd name="T12" fmla="*/ 0 w 572"/>
              <a:gd name="T13" fmla="*/ 0 h 1905"/>
              <a:gd name="T14" fmla="*/ 572 w 572"/>
              <a:gd name="T15" fmla="*/ 1905 h 1905"/>
            </a:gdLst>
            <a:ahLst/>
            <a:cxnLst>
              <a:cxn ang="T8">
                <a:pos x="T0" y="T1"/>
              </a:cxn>
              <a:cxn ang="T9">
                <a:pos x="T2" y="T3"/>
              </a:cxn>
              <a:cxn ang="T10">
                <a:pos x="T4" y="T5"/>
              </a:cxn>
              <a:cxn ang="T11">
                <a:pos x="T6" y="T7"/>
              </a:cxn>
            </a:cxnLst>
            <a:rect l="T12" t="T13" r="T14" b="T15"/>
            <a:pathLst>
              <a:path w="572" h="1905">
                <a:moveTo>
                  <a:pt x="226" y="1905"/>
                </a:moveTo>
                <a:lnTo>
                  <a:pt x="572" y="1905"/>
                </a:lnTo>
                <a:lnTo>
                  <a:pt x="572" y="0"/>
                </a:lnTo>
                <a:lnTo>
                  <a:pt x="0" y="0"/>
                </a:lnTo>
              </a:path>
            </a:pathLst>
          </a:custGeom>
          <a:noFill/>
          <a:ln w="12700" cap="flat" cmpd="sng">
            <a:solidFill>
              <a:schemeClr val="tx1"/>
            </a:solidFill>
            <a:prstDash val="dash"/>
            <a:round/>
            <a:headEnd type="stealth" w="med" len="med"/>
            <a:tailEnd type="none" w="med" len="med"/>
          </a:ln>
        </p:spPr>
        <p:txBody>
          <a:bodyPr/>
          <a:lstStyle/>
          <a:p>
            <a:endParaRPr lang="en-US"/>
          </a:p>
        </p:txBody>
      </p:sp>
      <p:sp>
        <p:nvSpPr>
          <p:cNvPr id="149927" name="Rectangle 423"/>
          <p:cNvSpPr>
            <a:spLocks noChangeArrowheads="1"/>
          </p:cNvSpPr>
          <p:nvPr/>
        </p:nvSpPr>
        <p:spPr bwMode="auto">
          <a:xfrm>
            <a:off x="7291388" y="3749675"/>
            <a:ext cx="1455737" cy="304800"/>
          </a:xfrm>
          <a:prstGeom prst="rect">
            <a:avLst/>
          </a:prstGeom>
          <a:noFill/>
          <a:ln w="9525">
            <a:noFill/>
            <a:miter lim="800000"/>
            <a:headEnd/>
            <a:tailEnd/>
          </a:ln>
        </p:spPr>
        <p:txBody>
          <a:bodyPr>
            <a:spAutoFit/>
          </a:bodyPr>
          <a:lstStyle/>
          <a:p>
            <a:r>
              <a:rPr lang="en-US" sz="1400"/>
              <a:t>Structures </a:t>
            </a:r>
          </a:p>
        </p:txBody>
      </p:sp>
      <p:sp>
        <p:nvSpPr>
          <p:cNvPr id="149928" name="Line 424"/>
          <p:cNvSpPr>
            <a:spLocks noChangeShapeType="1"/>
          </p:cNvSpPr>
          <p:nvPr/>
        </p:nvSpPr>
        <p:spPr bwMode="auto">
          <a:xfrm flipH="1">
            <a:off x="3992563" y="3878263"/>
            <a:ext cx="2065337" cy="0"/>
          </a:xfrm>
          <a:prstGeom prst="line">
            <a:avLst/>
          </a:prstGeom>
          <a:noFill/>
          <a:ln w="12700">
            <a:solidFill>
              <a:schemeClr val="tx1"/>
            </a:solidFill>
            <a:prstDash val="dash"/>
            <a:round/>
            <a:headEnd/>
            <a:tailEnd type="stealth" w="med" len="med"/>
          </a:ln>
        </p:spPr>
        <p:txBody>
          <a:bodyPr/>
          <a:lstStyle/>
          <a:p>
            <a:endParaRPr lang="en-US"/>
          </a:p>
        </p:txBody>
      </p:sp>
      <p:sp>
        <p:nvSpPr>
          <p:cNvPr id="149929" name="Rectangle 425"/>
          <p:cNvSpPr>
            <a:spLocks noChangeArrowheads="1"/>
          </p:cNvSpPr>
          <p:nvPr/>
        </p:nvSpPr>
        <p:spPr bwMode="auto">
          <a:xfrm>
            <a:off x="4251325" y="3605213"/>
            <a:ext cx="1706563" cy="304800"/>
          </a:xfrm>
          <a:prstGeom prst="rect">
            <a:avLst/>
          </a:prstGeom>
          <a:noFill/>
          <a:ln w="9525">
            <a:noFill/>
            <a:miter lim="800000"/>
            <a:headEnd/>
            <a:tailEnd/>
          </a:ln>
        </p:spPr>
        <p:txBody>
          <a:bodyPr>
            <a:spAutoFit/>
          </a:bodyPr>
          <a:lstStyle/>
          <a:p>
            <a:r>
              <a:rPr lang="en-US" sz="1400"/>
              <a:t>Provides pedestal</a:t>
            </a:r>
          </a:p>
        </p:txBody>
      </p:sp>
      <p:grpSp>
        <p:nvGrpSpPr>
          <p:cNvPr id="7" name="Group 433"/>
          <p:cNvGrpSpPr>
            <a:grpSpLocks/>
          </p:cNvGrpSpPr>
          <p:nvPr/>
        </p:nvGrpSpPr>
        <p:grpSpPr bwMode="auto">
          <a:xfrm>
            <a:off x="3695700" y="4794250"/>
            <a:ext cx="3992563" cy="1154113"/>
            <a:chOff x="2328" y="3020"/>
            <a:chExt cx="2515" cy="727"/>
          </a:xfrm>
        </p:grpSpPr>
        <p:grpSp>
          <p:nvGrpSpPr>
            <p:cNvPr id="7199" name="Group 432"/>
            <p:cNvGrpSpPr>
              <a:grpSpLocks/>
            </p:cNvGrpSpPr>
            <p:nvPr/>
          </p:nvGrpSpPr>
          <p:grpSpPr bwMode="auto">
            <a:xfrm>
              <a:off x="3950" y="3020"/>
              <a:ext cx="893" cy="727"/>
              <a:chOff x="3950" y="3020"/>
              <a:chExt cx="893" cy="727"/>
            </a:xfrm>
          </p:grpSpPr>
          <p:grpSp>
            <p:nvGrpSpPr>
              <p:cNvPr id="7201" name="Group 431"/>
              <p:cNvGrpSpPr>
                <a:grpSpLocks/>
              </p:cNvGrpSpPr>
              <p:nvPr/>
            </p:nvGrpSpPr>
            <p:grpSpPr bwMode="auto">
              <a:xfrm>
                <a:off x="3950" y="3020"/>
                <a:ext cx="408" cy="600"/>
                <a:chOff x="3950" y="3020"/>
                <a:chExt cx="408" cy="600"/>
              </a:xfrm>
            </p:grpSpPr>
            <p:sp>
              <p:nvSpPr>
                <p:cNvPr id="7204" name="Freeform 386"/>
                <p:cNvSpPr>
                  <a:spLocks/>
                </p:cNvSpPr>
                <p:nvPr/>
              </p:nvSpPr>
              <p:spPr bwMode="auto">
                <a:xfrm>
                  <a:off x="3950" y="3020"/>
                  <a:ext cx="408" cy="567"/>
                </a:xfrm>
                <a:custGeom>
                  <a:avLst/>
                  <a:gdLst>
                    <a:gd name="T0" fmla="*/ 1089 w 1089"/>
                    <a:gd name="T1" fmla="*/ 224 h 1512"/>
                    <a:gd name="T2" fmla="*/ 670 w 1089"/>
                    <a:gd name="T3" fmla="*/ 0 h 1512"/>
                    <a:gd name="T4" fmla="*/ 0 w 1089"/>
                    <a:gd name="T5" fmla="*/ 365 h 1512"/>
                    <a:gd name="T6" fmla="*/ 0 w 1089"/>
                    <a:gd name="T7" fmla="*/ 1302 h 1512"/>
                    <a:gd name="T8" fmla="*/ 413 w 1089"/>
                    <a:gd name="T9" fmla="*/ 1512 h 1512"/>
                    <a:gd name="T10" fmla="*/ 413 w 1089"/>
                    <a:gd name="T11" fmla="*/ 1512 h 1512"/>
                    <a:gd name="T12" fmla="*/ 1089 w 1089"/>
                    <a:gd name="T13" fmla="*/ 1147 h 1512"/>
                    <a:gd name="T14" fmla="*/ 1089 w 1089"/>
                    <a:gd name="T15" fmla="*/ 224 h 1512"/>
                    <a:gd name="T16" fmla="*/ 0 60000 65536"/>
                    <a:gd name="T17" fmla="*/ 0 60000 65536"/>
                    <a:gd name="T18" fmla="*/ 0 60000 65536"/>
                    <a:gd name="T19" fmla="*/ 0 60000 65536"/>
                    <a:gd name="T20" fmla="*/ 0 60000 65536"/>
                    <a:gd name="T21" fmla="*/ 0 60000 65536"/>
                    <a:gd name="T22" fmla="*/ 0 60000 65536"/>
                    <a:gd name="T23" fmla="*/ 0 60000 65536"/>
                    <a:gd name="T24" fmla="*/ 0 w 1089"/>
                    <a:gd name="T25" fmla="*/ 0 h 1512"/>
                    <a:gd name="T26" fmla="*/ 1089 w 1089"/>
                    <a:gd name="T27" fmla="*/ 1512 h 151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89" h="1512">
                      <a:moveTo>
                        <a:pt x="1089" y="224"/>
                      </a:moveTo>
                      <a:lnTo>
                        <a:pt x="670" y="0"/>
                      </a:lnTo>
                      <a:lnTo>
                        <a:pt x="0" y="365"/>
                      </a:lnTo>
                      <a:lnTo>
                        <a:pt x="0" y="1302"/>
                      </a:lnTo>
                      <a:cubicBezTo>
                        <a:pt x="108" y="1414"/>
                        <a:pt x="254" y="1488"/>
                        <a:pt x="413" y="1512"/>
                      </a:cubicBezTo>
                      <a:lnTo>
                        <a:pt x="1089" y="1147"/>
                      </a:lnTo>
                      <a:lnTo>
                        <a:pt x="1089" y="224"/>
                      </a:lnTo>
                      <a:close/>
                    </a:path>
                  </a:pathLst>
                </a:custGeom>
                <a:noFill/>
                <a:ln w="12700" cap="rnd">
                  <a:solidFill>
                    <a:srgbClr val="000000"/>
                  </a:solidFill>
                  <a:prstDash val="solid"/>
                  <a:round/>
                  <a:headEnd/>
                  <a:tailEnd/>
                </a:ln>
              </p:spPr>
              <p:txBody>
                <a:bodyPr/>
                <a:lstStyle/>
                <a:p>
                  <a:endParaRPr lang="en-US"/>
                </a:p>
              </p:txBody>
            </p:sp>
            <p:sp>
              <p:nvSpPr>
                <p:cNvPr id="7205" name="Freeform 387"/>
                <p:cNvSpPr>
                  <a:spLocks/>
                </p:cNvSpPr>
                <p:nvPr/>
              </p:nvSpPr>
              <p:spPr bwMode="auto">
                <a:xfrm>
                  <a:off x="3998" y="3308"/>
                  <a:ext cx="29" cy="35"/>
                </a:xfrm>
                <a:custGeom>
                  <a:avLst/>
                  <a:gdLst>
                    <a:gd name="T0" fmla="*/ 26 w 29"/>
                    <a:gd name="T1" fmla="*/ 14 h 35"/>
                    <a:gd name="T2" fmla="*/ 9 w 29"/>
                    <a:gd name="T3" fmla="*/ 2 h 35"/>
                    <a:gd name="T4" fmla="*/ 3 w 29"/>
                    <a:gd name="T5" fmla="*/ 22 h 35"/>
                    <a:gd name="T6" fmla="*/ 20 w 29"/>
                    <a:gd name="T7" fmla="*/ 33 h 35"/>
                    <a:gd name="T8" fmla="*/ 26 w 29"/>
                    <a:gd name="T9" fmla="*/ 14 h 35"/>
                    <a:gd name="T10" fmla="*/ 0 60000 65536"/>
                    <a:gd name="T11" fmla="*/ 0 60000 65536"/>
                    <a:gd name="T12" fmla="*/ 0 60000 65536"/>
                    <a:gd name="T13" fmla="*/ 0 60000 65536"/>
                    <a:gd name="T14" fmla="*/ 0 60000 65536"/>
                    <a:gd name="T15" fmla="*/ 0 w 29"/>
                    <a:gd name="T16" fmla="*/ 0 h 35"/>
                    <a:gd name="T17" fmla="*/ 29 w 29"/>
                    <a:gd name="T18" fmla="*/ 35 h 35"/>
                  </a:gdLst>
                  <a:ahLst/>
                  <a:cxnLst>
                    <a:cxn ang="T10">
                      <a:pos x="T0" y="T1"/>
                    </a:cxn>
                    <a:cxn ang="T11">
                      <a:pos x="T2" y="T3"/>
                    </a:cxn>
                    <a:cxn ang="T12">
                      <a:pos x="T4" y="T5"/>
                    </a:cxn>
                    <a:cxn ang="T13">
                      <a:pos x="T6" y="T7"/>
                    </a:cxn>
                    <a:cxn ang="T14">
                      <a:pos x="T8" y="T9"/>
                    </a:cxn>
                  </a:cxnLst>
                  <a:rect l="T15" t="T16" r="T17" b="T18"/>
                  <a:pathLst>
                    <a:path w="29" h="35">
                      <a:moveTo>
                        <a:pt x="26" y="14"/>
                      </a:moveTo>
                      <a:cubicBezTo>
                        <a:pt x="23" y="5"/>
                        <a:pt x="15" y="0"/>
                        <a:pt x="9" y="2"/>
                      </a:cubicBezTo>
                      <a:cubicBezTo>
                        <a:pt x="3" y="5"/>
                        <a:pt x="0" y="13"/>
                        <a:pt x="3" y="22"/>
                      </a:cubicBezTo>
                      <a:cubicBezTo>
                        <a:pt x="6" y="30"/>
                        <a:pt x="14" y="35"/>
                        <a:pt x="20" y="33"/>
                      </a:cubicBezTo>
                      <a:cubicBezTo>
                        <a:pt x="26" y="31"/>
                        <a:pt x="29" y="22"/>
                        <a:pt x="26" y="14"/>
                      </a:cubicBezTo>
                    </a:path>
                  </a:pathLst>
                </a:custGeom>
                <a:noFill/>
                <a:ln w="4763" cap="rnd">
                  <a:solidFill>
                    <a:srgbClr val="000000"/>
                  </a:solidFill>
                  <a:prstDash val="solid"/>
                  <a:round/>
                  <a:headEnd/>
                  <a:tailEnd/>
                </a:ln>
              </p:spPr>
              <p:txBody>
                <a:bodyPr/>
                <a:lstStyle/>
                <a:p>
                  <a:endParaRPr lang="en-US"/>
                </a:p>
              </p:txBody>
            </p:sp>
            <p:sp>
              <p:nvSpPr>
                <p:cNvPr id="7206" name="Freeform 388"/>
                <p:cNvSpPr>
                  <a:spLocks noEditPoints="1"/>
                </p:cNvSpPr>
                <p:nvPr/>
              </p:nvSpPr>
              <p:spPr bwMode="auto">
                <a:xfrm>
                  <a:off x="3950" y="3404"/>
                  <a:ext cx="105" cy="95"/>
                </a:xfrm>
                <a:custGeom>
                  <a:avLst/>
                  <a:gdLst>
                    <a:gd name="T0" fmla="*/ 0 w 279"/>
                    <a:gd name="T1" fmla="*/ 0 h 255"/>
                    <a:gd name="T2" fmla="*/ 279 w 279"/>
                    <a:gd name="T3" fmla="*/ 143 h 255"/>
                    <a:gd name="T4" fmla="*/ 0 w 279"/>
                    <a:gd name="T5" fmla="*/ 56 h 255"/>
                    <a:gd name="T6" fmla="*/ 279 w 279"/>
                    <a:gd name="T7" fmla="*/ 199 h 255"/>
                    <a:gd name="T8" fmla="*/ 0 w 279"/>
                    <a:gd name="T9" fmla="*/ 112 h 255"/>
                    <a:gd name="T10" fmla="*/ 279 w 279"/>
                    <a:gd name="T11" fmla="*/ 255 h 255"/>
                    <a:gd name="T12" fmla="*/ 0 60000 65536"/>
                    <a:gd name="T13" fmla="*/ 0 60000 65536"/>
                    <a:gd name="T14" fmla="*/ 0 60000 65536"/>
                    <a:gd name="T15" fmla="*/ 0 60000 65536"/>
                    <a:gd name="T16" fmla="*/ 0 60000 65536"/>
                    <a:gd name="T17" fmla="*/ 0 60000 65536"/>
                    <a:gd name="T18" fmla="*/ 0 w 279"/>
                    <a:gd name="T19" fmla="*/ 0 h 255"/>
                    <a:gd name="T20" fmla="*/ 279 w 279"/>
                    <a:gd name="T21" fmla="*/ 255 h 255"/>
                  </a:gdLst>
                  <a:ahLst/>
                  <a:cxnLst>
                    <a:cxn ang="T12">
                      <a:pos x="T0" y="T1"/>
                    </a:cxn>
                    <a:cxn ang="T13">
                      <a:pos x="T2" y="T3"/>
                    </a:cxn>
                    <a:cxn ang="T14">
                      <a:pos x="T4" y="T5"/>
                    </a:cxn>
                    <a:cxn ang="T15">
                      <a:pos x="T6" y="T7"/>
                    </a:cxn>
                    <a:cxn ang="T16">
                      <a:pos x="T8" y="T9"/>
                    </a:cxn>
                    <a:cxn ang="T17">
                      <a:pos x="T10" y="T11"/>
                    </a:cxn>
                  </a:cxnLst>
                  <a:rect l="T18" t="T19" r="T20" b="T21"/>
                  <a:pathLst>
                    <a:path w="279" h="255">
                      <a:moveTo>
                        <a:pt x="0" y="0"/>
                      </a:moveTo>
                      <a:cubicBezTo>
                        <a:pt x="83" y="68"/>
                        <a:pt x="178" y="117"/>
                        <a:pt x="279" y="143"/>
                      </a:cubicBezTo>
                      <a:moveTo>
                        <a:pt x="0" y="56"/>
                      </a:moveTo>
                      <a:cubicBezTo>
                        <a:pt x="83" y="124"/>
                        <a:pt x="178" y="173"/>
                        <a:pt x="279" y="199"/>
                      </a:cubicBezTo>
                      <a:moveTo>
                        <a:pt x="0" y="112"/>
                      </a:moveTo>
                      <a:cubicBezTo>
                        <a:pt x="83" y="180"/>
                        <a:pt x="178" y="229"/>
                        <a:pt x="279" y="255"/>
                      </a:cubicBezTo>
                    </a:path>
                  </a:pathLst>
                </a:custGeom>
                <a:noFill/>
                <a:ln w="7938" cap="rnd">
                  <a:solidFill>
                    <a:srgbClr val="000000"/>
                  </a:solidFill>
                  <a:prstDash val="solid"/>
                  <a:round/>
                  <a:headEnd/>
                  <a:tailEnd/>
                </a:ln>
              </p:spPr>
              <p:txBody>
                <a:bodyPr/>
                <a:lstStyle/>
                <a:p>
                  <a:endParaRPr lang="en-US"/>
                </a:p>
              </p:txBody>
            </p:sp>
            <p:sp>
              <p:nvSpPr>
                <p:cNvPr id="7207" name="Line 389"/>
                <p:cNvSpPr>
                  <a:spLocks noChangeShapeType="1"/>
                </p:cNvSpPr>
                <p:nvPr/>
              </p:nvSpPr>
              <p:spPr bwMode="auto">
                <a:xfrm flipV="1">
                  <a:off x="4094" y="3241"/>
                  <a:ext cx="5" cy="321"/>
                </a:xfrm>
                <a:prstGeom prst="line">
                  <a:avLst/>
                </a:prstGeom>
                <a:noFill/>
                <a:ln w="12700">
                  <a:solidFill>
                    <a:schemeClr val="tx1"/>
                  </a:solidFill>
                  <a:round/>
                  <a:headEnd/>
                  <a:tailEnd/>
                </a:ln>
              </p:spPr>
              <p:txBody>
                <a:bodyPr/>
                <a:lstStyle/>
                <a:p>
                  <a:endParaRPr lang="en-US"/>
                </a:p>
              </p:txBody>
            </p:sp>
            <p:sp>
              <p:nvSpPr>
                <p:cNvPr id="7208" name="Line 390"/>
                <p:cNvSpPr>
                  <a:spLocks noChangeShapeType="1"/>
                </p:cNvSpPr>
                <p:nvPr/>
              </p:nvSpPr>
              <p:spPr bwMode="auto">
                <a:xfrm flipH="1" flipV="1">
                  <a:off x="3950" y="3164"/>
                  <a:ext cx="139" cy="62"/>
                </a:xfrm>
                <a:prstGeom prst="line">
                  <a:avLst/>
                </a:prstGeom>
                <a:noFill/>
                <a:ln w="12700">
                  <a:solidFill>
                    <a:schemeClr val="tx1"/>
                  </a:solidFill>
                  <a:round/>
                  <a:headEnd/>
                  <a:tailEnd/>
                </a:ln>
              </p:spPr>
              <p:txBody>
                <a:bodyPr/>
                <a:lstStyle/>
                <a:p>
                  <a:endParaRPr lang="en-US"/>
                </a:p>
              </p:txBody>
            </p:sp>
            <p:sp>
              <p:nvSpPr>
                <p:cNvPr id="7209" name="Line 391"/>
                <p:cNvSpPr>
                  <a:spLocks noChangeShapeType="1"/>
                </p:cNvSpPr>
                <p:nvPr/>
              </p:nvSpPr>
              <p:spPr bwMode="auto">
                <a:xfrm flipV="1">
                  <a:off x="4104" y="3116"/>
                  <a:ext cx="230" cy="110"/>
                </a:xfrm>
                <a:prstGeom prst="line">
                  <a:avLst/>
                </a:prstGeom>
                <a:noFill/>
                <a:ln w="12700">
                  <a:solidFill>
                    <a:schemeClr val="tx1"/>
                  </a:solidFill>
                  <a:round/>
                  <a:headEnd/>
                  <a:tailEnd/>
                </a:ln>
              </p:spPr>
              <p:txBody>
                <a:bodyPr/>
                <a:lstStyle/>
                <a:p>
                  <a:endParaRPr lang="en-US"/>
                </a:p>
              </p:txBody>
            </p:sp>
            <p:sp>
              <p:nvSpPr>
                <p:cNvPr id="7210" name="Rectangle 393"/>
                <p:cNvSpPr>
                  <a:spLocks noChangeArrowheads="1"/>
                </p:cNvSpPr>
                <p:nvPr/>
              </p:nvSpPr>
              <p:spPr bwMode="auto">
                <a:xfrm>
                  <a:off x="4141" y="3398"/>
                  <a:ext cx="202" cy="188"/>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211" name="Oval 394"/>
                <p:cNvSpPr>
                  <a:spLocks noChangeArrowheads="1"/>
                </p:cNvSpPr>
                <p:nvPr/>
              </p:nvSpPr>
              <p:spPr bwMode="auto">
                <a:xfrm>
                  <a:off x="4141" y="3548"/>
                  <a:ext cx="202" cy="72"/>
                </a:xfrm>
                <a:prstGeom prst="ellipse">
                  <a:avLst/>
                </a:prstGeom>
                <a:solidFill>
                  <a:schemeClr val="bg1"/>
                </a:solidFill>
                <a:ln w="12700">
                  <a:solidFill>
                    <a:schemeClr val="tx1"/>
                  </a:solidFill>
                  <a:round/>
                  <a:headEnd/>
                  <a:tailEnd/>
                </a:ln>
              </p:spPr>
              <p:txBody>
                <a:bodyPr wrap="none" anchor="ctr"/>
                <a:lstStyle/>
                <a:p>
                  <a:endParaRPr lang="en-US"/>
                </a:p>
              </p:txBody>
            </p:sp>
            <p:sp>
              <p:nvSpPr>
                <p:cNvPr id="7212" name="Oval 392"/>
                <p:cNvSpPr>
                  <a:spLocks noChangeArrowheads="1"/>
                </p:cNvSpPr>
                <p:nvPr/>
              </p:nvSpPr>
              <p:spPr bwMode="auto">
                <a:xfrm>
                  <a:off x="4141" y="3365"/>
                  <a:ext cx="202" cy="72"/>
                </a:xfrm>
                <a:prstGeom prst="ellipse">
                  <a:avLst/>
                </a:prstGeom>
                <a:solidFill>
                  <a:schemeClr val="bg1"/>
                </a:solidFill>
                <a:ln w="12700">
                  <a:solidFill>
                    <a:schemeClr val="tx1"/>
                  </a:solidFill>
                  <a:round/>
                  <a:headEnd/>
                  <a:tailEnd/>
                </a:ln>
              </p:spPr>
              <p:txBody>
                <a:bodyPr wrap="none" anchor="ctr"/>
                <a:lstStyle/>
                <a:p>
                  <a:endParaRPr lang="en-US"/>
                </a:p>
              </p:txBody>
            </p:sp>
            <p:sp>
              <p:nvSpPr>
                <p:cNvPr id="7213" name="Rectangle 395"/>
                <p:cNvSpPr>
                  <a:spLocks noChangeArrowheads="1"/>
                </p:cNvSpPr>
                <p:nvPr/>
              </p:nvSpPr>
              <p:spPr bwMode="auto">
                <a:xfrm>
                  <a:off x="4147" y="3447"/>
                  <a:ext cx="192" cy="142"/>
                </a:xfrm>
                <a:prstGeom prst="rect">
                  <a:avLst/>
                </a:prstGeom>
                <a:solidFill>
                  <a:schemeClr val="bg1"/>
                </a:solidFill>
                <a:ln w="9525">
                  <a:noFill/>
                  <a:miter lim="800000"/>
                  <a:headEnd/>
                  <a:tailEnd/>
                </a:ln>
              </p:spPr>
              <p:txBody>
                <a:bodyPr wrap="none" anchor="ctr"/>
                <a:lstStyle/>
                <a:p>
                  <a:endParaRPr lang="en-US"/>
                </a:p>
              </p:txBody>
            </p:sp>
          </p:grpSp>
          <p:sp>
            <p:nvSpPr>
              <p:cNvPr id="7202" name="Text Box 398"/>
              <p:cNvSpPr txBox="1">
                <a:spLocks noChangeArrowheads="1"/>
              </p:cNvSpPr>
              <p:nvPr/>
            </p:nvSpPr>
            <p:spPr bwMode="auto">
              <a:xfrm>
                <a:off x="4094" y="3501"/>
                <a:ext cx="749" cy="246"/>
              </a:xfrm>
              <a:prstGeom prst="rect">
                <a:avLst/>
              </a:prstGeom>
              <a:noFill/>
              <a:ln w="9525">
                <a:noFill/>
                <a:miter lim="800000"/>
                <a:headEnd/>
                <a:tailEnd/>
              </a:ln>
            </p:spPr>
            <p:txBody>
              <a:bodyPr>
                <a:spAutoFit/>
              </a:bodyPr>
              <a:lstStyle/>
              <a:p>
                <a:pPr algn="r">
                  <a:lnSpc>
                    <a:spcPct val="70000"/>
                  </a:lnSpc>
                  <a:spcBef>
                    <a:spcPct val="50000"/>
                  </a:spcBef>
                </a:pPr>
                <a:r>
                  <a:rPr lang="en-US" sz="1400" i="0"/>
                  <a:t>Oracle database</a:t>
                </a:r>
              </a:p>
            </p:txBody>
          </p:sp>
          <p:sp>
            <p:nvSpPr>
              <p:cNvPr id="7203" name="Text Box 400"/>
              <p:cNvSpPr txBox="1">
                <a:spLocks noChangeArrowheads="1"/>
              </p:cNvSpPr>
              <p:nvPr/>
            </p:nvSpPr>
            <p:spPr bwMode="auto">
              <a:xfrm>
                <a:off x="4013" y="3140"/>
                <a:ext cx="749" cy="152"/>
              </a:xfrm>
              <a:prstGeom prst="rect">
                <a:avLst/>
              </a:prstGeom>
              <a:noFill/>
              <a:ln w="9525">
                <a:noFill/>
                <a:miter lim="800000"/>
                <a:headEnd/>
                <a:tailEnd/>
              </a:ln>
            </p:spPr>
            <p:txBody>
              <a:bodyPr>
                <a:spAutoFit/>
              </a:bodyPr>
              <a:lstStyle/>
              <a:p>
                <a:pPr algn="r">
                  <a:lnSpc>
                    <a:spcPct val="70000"/>
                  </a:lnSpc>
                  <a:spcBef>
                    <a:spcPct val="50000"/>
                  </a:spcBef>
                </a:pPr>
                <a:r>
                  <a:rPr lang="en-US" sz="1400" i="0"/>
                  <a:t>Server</a:t>
                </a:r>
              </a:p>
            </p:txBody>
          </p:sp>
        </p:grpSp>
        <p:sp>
          <p:nvSpPr>
            <p:cNvPr id="7200" name="Line 426"/>
            <p:cNvSpPr>
              <a:spLocks noChangeShapeType="1"/>
            </p:cNvSpPr>
            <p:nvPr/>
          </p:nvSpPr>
          <p:spPr bwMode="auto">
            <a:xfrm>
              <a:off x="2328" y="3374"/>
              <a:ext cx="1613" cy="0"/>
            </a:xfrm>
            <a:prstGeom prst="line">
              <a:avLst/>
            </a:prstGeom>
            <a:noFill/>
            <a:ln w="12700">
              <a:solidFill>
                <a:schemeClr val="tx1"/>
              </a:solidFill>
              <a:round/>
              <a:headEnd/>
              <a:tailEnd/>
            </a:ln>
          </p:spPr>
          <p:txBody>
            <a:bodyPr/>
            <a:lstStyle/>
            <a:p>
              <a:endParaRPr lang="en-US"/>
            </a:p>
          </p:txBody>
        </p:sp>
      </p:grpSp>
      <p:grpSp>
        <p:nvGrpSpPr>
          <p:cNvPr id="10" name="Group 442"/>
          <p:cNvGrpSpPr>
            <a:grpSpLocks/>
          </p:cNvGrpSpPr>
          <p:nvPr/>
        </p:nvGrpSpPr>
        <p:grpSpPr bwMode="auto">
          <a:xfrm>
            <a:off x="3878263" y="4191000"/>
            <a:ext cx="2317750" cy="777875"/>
            <a:chOff x="2443" y="2640"/>
            <a:chExt cx="1460" cy="490"/>
          </a:xfrm>
        </p:grpSpPr>
        <p:sp>
          <p:nvSpPr>
            <p:cNvPr id="7197" name="Text Box 439"/>
            <p:cNvSpPr txBox="1">
              <a:spLocks noChangeArrowheads="1"/>
            </p:cNvSpPr>
            <p:nvPr/>
          </p:nvSpPr>
          <p:spPr bwMode="auto">
            <a:xfrm>
              <a:off x="3023" y="2938"/>
              <a:ext cx="495" cy="192"/>
            </a:xfrm>
            <a:prstGeom prst="rect">
              <a:avLst/>
            </a:prstGeom>
            <a:noFill/>
            <a:ln w="9525">
              <a:noFill/>
              <a:miter lim="800000"/>
              <a:headEnd/>
              <a:tailEnd/>
            </a:ln>
          </p:spPr>
          <p:txBody>
            <a:bodyPr>
              <a:spAutoFit/>
            </a:bodyPr>
            <a:lstStyle/>
            <a:p>
              <a:pPr>
                <a:spcBef>
                  <a:spcPct val="50000"/>
                </a:spcBef>
              </a:pPr>
              <a:r>
                <a:rPr lang="en-US" sz="1400"/>
                <a:t>SQL</a:t>
              </a:r>
            </a:p>
          </p:txBody>
        </p:sp>
        <p:sp>
          <p:nvSpPr>
            <p:cNvPr id="7198" name="Freeform 440"/>
            <p:cNvSpPr>
              <a:spLocks/>
            </p:cNvSpPr>
            <p:nvPr/>
          </p:nvSpPr>
          <p:spPr bwMode="auto">
            <a:xfrm>
              <a:off x="2443" y="2640"/>
              <a:ext cx="1460" cy="457"/>
            </a:xfrm>
            <a:custGeom>
              <a:avLst/>
              <a:gdLst>
                <a:gd name="T0" fmla="*/ 0 w 1498"/>
                <a:gd name="T1" fmla="*/ 0 h 620"/>
                <a:gd name="T2" fmla="*/ 0 w 1498"/>
                <a:gd name="T3" fmla="*/ 620 h 620"/>
                <a:gd name="T4" fmla="*/ 1498 w 1498"/>
                <a:gd name="T5" fmla="*/ 620 h 620"/>
                <a:gd name="T6" fmla="*/ 0 60000 65536"/>
                <a:gd name="T7" fmla="*/ 0 60000 65536"/>
                <a:gd name="T8" fmla="*/ 0 60000 65536"/>
                <a:gd name="T9" fmla="*/ 0 w 1498"/>
                <a:gd name="T10" fmla="*/ 0 h 620"/>
                <a:gd name="T11" fmla="*/ 1498 w 1498"/>
                <a:gd name="T12" fmla="*/ 620 h 620"/>
              </a:gdLst>
              <a:ahLst/>
              <a:cxnLst>
                <a:cxn ang="T6">
                  <a:pos x="T0" y="T1"/>
                </a:cxn>
                <a:cxn ang="T7">
                  <a:pos x="T2" y="T3"/>
                </a:cxn>
                <a:cxn ang="T8">
                  <a:pos x="T4" y="T5"/>
                </a:cxn>
              </a:cxnLst>
              <a:rect l="T9" t="T10" r="T11" b="T12"/>
              <a:pathLst>
                <a:path w="1498" h="620">
                  <a:moveTo>
                    <a:pt x="0" y="0"/>
                  </a:moveTo>
                  <a:lnTo>
                    <a:pt x="0" y="620"/>
                  </a:lnTo>
                  <a:lnTo>
                    <a:pt x="1498" y="620"/>
                  </a:lnTo>
                </a:path>
              </a:pathLst>
            </a:custGeom>
            <a:noFill/>
            <a:ln w="9525" cap="flat">
              <a:solidFill>
                <a:schemeClr val="tx1"/>
              </a:solidFill>
              <a:prstDash val="dash"/>
              <a:round/>
              <a:headEnd type="none" w="med" len="med"/>
              <a:tailEnd type="stealth" w="med" len="med"/>
            </a:ln>
          </p:spPr>
          <p:txBody>
            <a:bodyPr/>
            <a:lstStyle/>
            <a:p>
              <a:endParaRPr lang="en-US"/>
            </a:p>
          </p:txBody>
        </p:sp>
      </p:grpSp>
      <p:grpSp>
        <p:nvGrpSpPr>
          <p:cNvPr id="11" name="Group 443"/>
          <p:cNvGrpSpPr>
            <a:grpSpLocks/>
          </p:cNvGrpSpPr>
          <p:nvPr/>
        </p:nvGrpSpPr>
        <p:grpSpPr bwMode="auto">
          <a:xfrm>
            <a:off x="3802063" y="4191000"/>
            <a:ext cx="2378075" cy="1038225"/>
            <a:chOff x="2395" y="2640"/>
            <a:chExt cx="1498" cy="654"/>
          </a:xfrm>
        </p:grpSpPr>
        <p:sp>
          <p:nvSpPr>
            <p:cNvPr id="7195" name="Freeform 438"/>
            <p:cNvSpPr>
              <a:spLocks/>
            </p:cNvSpPr>
            <p:nvPr/>
          </p:nvSpPr>
          <p:spPr bwMode="auto">
            <a:xfrm>
              <a:off x="2395" y="2640"/>
              <a:ext cx="1498" cy="620"/>
            </a:xfrm>
            <a:custGeom>
              <a:avLst/>
              <a:gdLst>
                <a:gd name="T0" fmla="*/ 0 w 1498"/>
                <a:gd name="T1" fmla="*/ 0 h 620"/>
                <a:gd name="T2" fmla="*/ 0 w 1498"/>
                <a:gd name="T3" fmla="*/ 620 h 620"/>
                <a:gd name="T4" fmla="*/ 1498 w 1498"/>
                <a:gd name="T5" fmla="*/ 620 h 620"/>
                <a:gd name="T6" fmla="*/ 0 60000 65536"/>
                <a:gd name="T7" fmla="*/ 0 60000 65536"/>
                <a:gd name="T8" fmla="*/ 0 60000 65536"/>
                <a:gd name="T9" fmla="*/ 0 w 1498"/>
                <a:gd name="T10" fmla="*/ 0 h 620"/>
                <a:gd name="T11" fmla="*/ 1498 w 1498"/>
                <a:gd name="T12" fmla="*/ 620 h 620"/>
              </a:gdLst>
              <a:ahLst/>
              <a:cxnLst>
                <a:cxn ang="T6">
                  <a:pos x="T0" y="T1"/>
                </a:cxn>
                <a:cxn ang="T7">
                  <a:pos x="T2" y="T3"/>
                </a:cxn>
                <a:cxn ang="T8">
                  <a:pos x="T4" y="T5"/>
                </a:cxn>
              </a:cxnLst>
              <a:rect l="T9" t="T10" r="T11" b="T12"/>
              <a:pathLst>
                <a:path w="1498" h="620">
                  <a:moveTo>
                    <a:pt x="0" y="0"/>
                  </a:moveTo>
                  <a:lnTo>
                    <a:pt x="0" y="620"/>
                  </a:lnTo>
                  <a:lnTo>
                    <a:pt x="1498" y="620"/>
                  </a:lnTo>
                </a:path>
              </a:pathLst>
            </a:custGeom>
            <a:noFill/>
            <a:ln w="9525" cap="flat">
              <a:solidFill>
                <a:schemeClr val="tx1"/>
              </a:solidFill>
              <a:prstDash val="dash"/>
              <a:round/>
              <a:headEnd type="stealth" w="med" len="med"/>
              <a:tailEnd type="none" w="med" len="med"/>
            </a:ln>
          </p:spPr>
          <p:txBody>
            <a:bodyPr/>
            <a:lstStyle/>
            <a:p>
              <a:endParaRPr lang="en-US"/>
            </a:p>
          </p:txBody>
        </p:sp>
        <p:sp>
          <p:nvSpPr>
            <p:cNvPr id="7196" name="Text Box 441"/>
            <p:cNvSpPr txBox="1">
              <a:spLocks noChangeArrowheads="1"/>
            </p:cNvSpPr>
            <p:nvPr/>
          </p:nvSpPr>
          <p:spPr bwMode="auto">
            <a:xfrm>
              <a:off x="3014" y="3102"/>
              <a:ext cx="547" cy="192"/>
            </a:xfrm>
            <a:prstGeom prst="rect">
              <a:avLst/>
            </a:prstGeom>
            <a:noFill/>
            <a:ln w="9525">
              <a:noFill/>
              <a:miter lim="800000"/>
              <a:headEnd/>
              <a:tailEnd/>
            </a:ln>
          </p:spPr>
          <p:txBody>
            <a:bodyPr>
              <a:spAutoFit/>
            </a:bodyPr>
            <a:lstStyle/>
            <a:p>
              <a:pPr>
                <a:spcBef>
                  <a:spcPct val="50000"/>
                </a:spcBef>
              </a:pPr>
              <a:r>
                <a:rPr lang="en-US" sz="1400"/>
                <a:t>data</a:t>
              </a:r>
            </a:p>
          </p:txBody>
        </p:sp>
      </p:grpSp>
      <p:grpSp>
        <p:nvGrpSpPr>
          <p:cNvPr id="12" name="Group 444"/>
          <p:cNvGrpSpPr>
            <a:grpSpLocks/>
          </p:cNvGrpSpPr>
          <p:nvPr/>
        </p:nvGrpSpPr>
        <p:grpSpPr bwMode="auto">
          <a:xfrm>
            <a:off x="6410325" y="5935663"/>
            <a:ext cx="1311275" cy="533400"/>
            <a:chOff x="1632" y="2304"/>
            <a:chExt cx="826" cy="336"/>
          </a:xfrm>
        </p:grpSpPr>
        <p:sp>
          <p:nvSpPr>
            <p:cNvPr id="7191" name="Rectangle 445"/>
            <p:cNvSpPr>
              <a:spLocks noChangeArrowheads="1"/>
            </p:cNvSpPr>
            <p:nvPr/>
          </p:nvSpPr>
          <p:spPr bwMode="auto">
            <a:xfrm>
              <a:off x="1680" y="2304"/>
              <a:ext cx="778" cy="33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192" name="Rectangle 446"/>
            <p:cNvSpPr>
              <a:spLocks noChangeArrowheads="1"/>
            </p:cNvSpPr>
            <p:nvPr/>
          </p:nvSpPr>
          <p:spPr bwMode="auto">
            <a:xfrm>
              <a:off x="1632" y="2352"/>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193" name="Rectangle 447"/>
            <p:cNvSpPr>
              <a:spLocks noChangeArrowheads="1"/>
            </p:cNvSpPr>
            <p:nvPr/>
          </p:nvSpPr>
          <p:spPr bwMode="auto">
            <a:xfrm>
              <a:off x="1632" y="2496"/>
              <a:ext cx="206" cy="86"/>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194" name="Text Box 448"/>
            <p:cNvSpPr txBox="1">
              <a:spLocks noChangeArrowheads="1"/>
            </p:cNvSpPr>
            <p:nvPr/>
          </p:nvSpPr>
          <p:spPr bwMode="auto">
            <a:xfrm>
              <a:off x="1632" y="2352"/>
              <a:ext cx="816" cy="246"/>
            </a:xfrm>
            <a:prstGeom prst="rect">
              <a:avLst/>
            </a:prstGeom>
            <a:noFill/>
            <a:ln w="9525">
              <a:noFill/>
              <a:miter lim="800000"/>
              <a:headEnd/>
              <a:tailEnd/>
            </a:ln>
          </p:spPr>
          <p:txBody>
            <a:bodyPr>
              <a:spAutoFit/>
            </a:bodyPr>
            <a:lstStyle/>
            <a:p>
              <a:pPr algn="r">
                <a:lnSpc>
                  <a:spcPct val="70000"/>
                </a:lnSpc>
                <a:spcBef>
                  <a:spcPct val="50000"/>
                </a:spcBef>
              </a:pPr>
              <a:r>
                <a:rPr lang="en-US" sz="1400" i="0"/>
                <a:t>Stored procedure</a:t>
              </a:r>
            </a:p>
          </p:txBody>
        </p:sp>
      </p:grpSp>
      <p:grpSp>
        <p:nvGrpSpPr>
          <p:cNvPr id="13" name="Group 452"/>
          <p:cNvGrpSpPr>
            <a:grpSpLocks/>
          </p:cNvGrpSpPr>
          <p:nvPr/>
        </p:nvGrpSpPr>
        <p:grpSpPr bwMode="auto">
          <a:xfrm>
            <a:off x="1143000" y="1181100"/>
            <a:ext cx="3200400" cy="2476500"/>
            <a:chOff x="720" y="744"/>
            <a:chExt cx="2016" cy="1560"/>
          </a:xfrm>
        </p:grpSpPr>
        <p:grpSp>
          <p:nvGrpSpPr>
            <p:cNvPr id="7185" name="Group 428"/>
            <p:cNvGrpSpPr>
              <a:grpSpLocks/>
            </p:cNvGrpSpPr>
            <p:nvPr/>
          </p:nvGrpSpPr>
          <p:grpSpPr bwMode="auto">
            <a:xfrm>
              <a:off x="720" y="768"/>
              <a:ext cx="2016" cy="1536"/>
              <a:chOff x="720" y="768"/>
              <a:chExt cx="2016" cy="1536"/>
            </a:xfrm>
          </p:grpSpPr>
          <p:pic>
            <p:nvPicPr>
              <p:cNvPr id="7187" name="Picture 119"/>
              <p:cNvPicPr>
                <a:picLocks noChangeAspect="1" noChangeArrowheads="1"/>
              </p:cNvPicPr>
              <p:nvPr/>
            </p:nvPicPr>
            <p:blipFill>
              <a:blip r:embed="rId4" cstate="print"/>
              <a:srcRect/>
              <a:stretch>
                <a:fillRect/>
              </a:stretch>
            </p:blipFill>
            <p:spPr bwMode="auto">
              <a:xfrm>
                <a:off x="720" y="768"/>
                <a:ext cx="453" cy="864"/>
              </a:xfrm>
              <a:prstGeom prst="rect">
                <a:avLst/>
              </a:prstGeom>
              <a:noFill/>
              <a:ln w="9525">
                <a:noFill/>
                <a:miter lim="800000"/>
                <a:headEnd/>
                <a:tailEnd/>
              </a:ln>
            </p:spPr>
          </p:pic>
          <p:sp>
            <p:nvSpPr>
              <p:cNvPr id="7188" name="Oval 137"/>
              <p:cNvSpPr>
                <a:spLocks noChangeArrowheads="1"/>
              </p:cNvSpPr>
              <p:nvPr/>
            </p:nvSpPr>
            <p:spPr bwMode="auto">
              <a:xfrm>
                <a:off x="1584" y="1344"/>
                <a:ext cx="1152" cy="576"/>
              </a:xfrm>
              <a:prstGeom prst="ellipse">
                <a:avLst/>
              </a:prstGeom>
              <a:solidFill>
                <a:schemeClr val="bg1"/>
              </a:solidFill>
              <a:ln w="12700">
                <a:solidFill>
                  <a:schemeClr val="tx1"/>
                </a:solidFill>
                <a:round/>
                <a:headEnd/>
                <a:tailEnd/>
              </a:ln>
            </p:spPr>
            <p:txBody>
              <a:bodyPr wrap="none" anchor="ctr"/>
              <a:lstStyle/>
              <a:p>
                <a:pPr algn="ctr"/>
                <a:r>
                  <a:rPr lang="en-US" sz="1400"/>
                  <a:t>Store, retrieve </a:t>
                </a:r>
              </a:p>
              <a:p>
                <a:pPr algn="ctr"/>
                <a:r>
                  <a:rPr lang="en-US" sz="1400"/>
                  <a:t>and process </a:t>
                </a:r>
              </a:p>
              <a:p>
                <a:pPr algn="ctr"/>
                <a:r>
                  <a:rPr lang="en-US" sz="1400"/>
                  <a:t>impedance data</a:t>
                </a:r>
              </a:p>
            </p:txBody>
          </p:sp>
          <p:sp>
            <p:nvSpPr>
              <p:cNvPr id="7189" name="Line 138"/>
              <p:cNvSpPr>
                <a:spLocks noChangeShapeType="1"/>
              </p:cNvSpPr>
              <p:nvPr/>
            </p:nvSpPr>
            <p:spPr bwMode="auto">
              <a:xfrm flipH="1" flipV="1">
                <a:off x="1152" y="1440"/>
                <a:ext cx="432" cy="192"/>
              </a:xfrm>
              <a:prstGeom prst="line">
                <a:avLst/>
              </a:prstGeom>
              <a:noFill/>
              <a:ln w="12700">
                <a:solidFill>
                  <a:schemeClr val="tx1"/>
                </a:solidFill>
                <a:round/>
                <a:headEnd/>
                <a:tailEnd/>
              </a:ln>
            </p:spPr>
            <p:txBody>
              <a:bodyPr/>
              <a:lstStyle/>
              <a:p>
                <a:endParaRPr lang="en-US"/>
              </a:p>
            </p:txBody>
          </p:sp>
          <p:sp>
            <p:nvSpPr>
              <p:cNvPr id="7190" name="Line 141"/>
              <p:cNvSpPr>
                <a:spLocks noChangeShapeType="1"/>
              </p:cNvSpPr>
              <p:nvPr/>
            </p:nvSpPr>
            <p:spPr bwMode="auto">
              <a:xfrm>
                <a:off x="2160" y="1920"/>
                <a:ext cx="0" cy="384"/>
              </a:xfrm>
              <a:prstGeom prst="line">
                <a:avLst/>
              </a:prstGeom>
              <a:noFill/>
              <a:ln w="12700">
                <a:solidFill>
                  <a:schemeClr val="tx1"/>
                </a:solidFill>
                <a:round/>
                <a:headEnd/>
                <a:tailEnd/>
              </a:ln>
            </p:spPr>
            <p:txBody>
              <a:bodyPr/>
              <a:lstStyle/>
              <a:p>
                <a:endParaRPr lang="en-US"/>
              </a:p>
            </p:txBody>
          </p:sp>
        </p:grpSp>
        <p:sp>
          <p:nvSpPr>
            <p:cNvPr id="7186" name="Rectangle 451"/>
            <p:cNvSpPr>
              <a:spLocks noChangeArrowheads="1"/>
            </p:cNvSpPr>
            <p:nvPr/>
          </p:nvSpPr>
          <p:spPr bwMode="auto">
            <a:xfrm>
              <a:off x="724" y="744"/>
              <a:ext cx="454" cy="250"/>
            </a:xfrm>
            <a:prstGeom prst="rect">
              <a:avLst/>
            </a:prstGeom>
            <a:noFill/>
            <a:ln w="9525">
              <a:noFill/>
              <a:miter lim="800000"/>
              <a:headEnd/>
              <a:tailEnd/>
            </a:ln>
          </p:spPr>
          <p:txBody>
            <a:bodyPr wrap="none">
              <a:spAutoFit/>
            </a:bodyPr>
            <a:lstStyle/>
            <a:p>
              <a:r>
                <a:rPr lang="en-US"/>
                <a:t>User</a:t>
              </a:r>
            </a:p>
          </p:txBody>
        </p:sp>
      </p:grpSp>
    </p:spTree>
    <p:custDataLst>
      <p:tags r:id="rId1"/>
    </p:custDataLst>
  </p:cSld>
  <p:clrMapOvr>
    <a:masterClrMapping/>
  </p:clrMapOvr>
  <p:transition advTm="5015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dissolv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9915"/>
                                        </p:tgtEl>
                                        <p:attrNameLst>
                                          <p:attrName>style.visibility</p:attrName>
                                        </p:attrNameLst>
                                      </p:cBhvr>
                                      <p:to>
                                        <p:strVal val="visible"/>
                                      </p:to>
                                    </p:set>
                                    <p:animEffect transition="in" filter="dissolve">
                                      <p:cBhvr>
                                        <p:cTn id="37" dur="500"/>
                                        <p:tgtEl>
                                          <p:spTgt spid="149915"/>
                                        </p:tgtEl>
                                      </p:cBhvr>
                                    </p:animEffect>
                                  </p:childTnLst>
                                </p:cTn>
                              </p:par>
                              <p:par>
                                <p:cTn id="38" presetID="9" presetClass="entr" presetSubtype="0" fill="hold" nodeType="with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dissolve">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49927"/>
                                        </p:tgtEl>
                                        <p:attrNameLst>
                                          <p:attrName>style.visibility</p:attrName>
                                        </p:attrNameLst>
                                      </p:cBhvr>
                                      <p:to>
                                        <p:strVal val="visible"/>
                                      </p:to>
                                    </p:set>
                                    <p:animEffect transition="in" filter="dissolve">
                                      <p:cBhvr>
                                        <p:cTn id="45" dur="500"/>
                                        <p:tgtEl>
                                          <p:spTgt spid="149927"/>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49926"/>
                                        </p:tgtEl>
                                        <p:attrNameLst>
                                          <p:attrName>style.visibility</p:attrName>
                                        </p:attrNameLst>
                                      </p:cBhvr>
                                      <p:to>
                                        <p:strVal val="visible"/>
                                      </p:to>
                                    </p:set>
                                    <p:animEffect transition="in" filter="dissolve">
                                      <p:cBhvr>
                                        <p:cTn id="48" dur="500"/>
                                        <p:tgtEl>
                                          <p:spTgt spid="14992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49929"/>
                                        </p:tgtEl>
                                        <p:attrNameLst>
                                          <p:attrName>style.visibility</p:attrName>
                                        </p:attrNameLst>
                                      </p:cBhvr>
                                      <p:to>
                                        <p:strVal val="visible"/>
                                      </p:to>
                                    </p:set>
                                    <p:animEffect transition="in" filter="dissolve">
                                      <p:cBhvr>
                                        <p:cTn id="53" dur="500"/>
                                        <p:tgtEl>
                                          <p:spTgt spid="149929"/>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49928"/>
                                        </p:tgtEl>
                                        <p:attrNameLst>
                                          <p:attrName>style.visibility</p:attrName>
                                        </p:attrNameLst>
                                      </p:cBhvr>
                                      <p:to>
                                        <p:strVal val="visible"/>
                                      </p:to>
                                    </p:set>
                                    <p:animEffect transition="in" filter="dissolve">
                                      <p:cBhvr>
                                        <p:cTn id="56" dur="500"/>
                                        <p:tgtEl>
                                          <p:spTgt spid="149928"/>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dissolve">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915" grpId="0"/>
      <p:bldP spid="149926" grpId="0" animBg="1"/>
      <p:bldP spid="149927" grpId="0"/>
      <p:bldP spid="149928" grpId="0" animBg="1"/>
      <p:bldP spid="1499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00925B2-F4D2-4E88-BD13-CDAB8410E1FA}" type="slidenum">
              <a:rPr lang="en-US"/>
              <a:pPr>
                <a:defRPr/>
              </a:pPr>
              <a:t>7</a:t>
            </a:fld>
            <a:r>
              <a:rPr lang="en-US"/>
              <a:t>/20</a:t>
            </a:r>
          </a:p>
        </p:txBody>
      </p:sp>
      <p:sp>
        <p:nvSpPr>
          <p:cNvPr id="8195" name="Rectangle 2"/>
          <p:cNvSpPr>
            <a:spLocks noGrp="1" noChangeArrowheads="1"/>
          </p:cNvSpPr>
          <p:nvPr>
            <p:ph type="ctrTitle"/>
          </p:nvPr>
        </p:nvSpPr>
        <p:spPr/>
        <p:txBody>
          <a:bodyPr/>
          <a:lstStyle/>
          <a:p>
            <a:pPr eaLnBrk="1" hangingPunct="1"/>
            <a:r>
              <a:rPr lang="en-US" smtClean="0"/>
              <a:t>Database schema</a:t>
            </a:r>
          </a:p>
        </p:txBody>
      </p:sp>
      <p:sp>
        <p:nvSpPr>
          <p:cNvPr id="8196" name="Rectangle 3"/>
          <p:cNvSpPr>
            <a:spLocks noGrp="1" noChangeArrowheads="1"/>
          </p:cNvSpPr>
          <p:nvPr>
            <p:ph type="subTitle" idx="1"/>
          </p:nvPr>
        </p:nvSpPr>
        <p:spPr/>
        <p:txBody>
          <a:bodyPr/>
          <a:lstStyle/>
          <a:p>
            <a:pPr eaLnBrk="1" hangingPunct="1"/>
            <a:r>
              <a:rPr lang="en-US" i="1" smtClean="0"/>
              <a:t>From the conceptual model to the database schema…</a:t>
            </a:r>
          </a:p>
        </p:txBody>
      </p:sp>
    </p:spTree>
  </p:cSld>
  <p:clrMapOvr>
    <a:masterClrMapping/>
  </p:clrMapOvr>
  <p:transition advTm="588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28604D2D-651F-49C0-9ADC-D0C6554C7226}" type="slidenum">
              <a:rPr lang="en-US"/>
              <a:pPr>
                <a:defRPr/>
              </a:pPr>
              <a:t>8</a:t>
            </a:fld>
            <a:r>
              <a:rPr lang="en-US"/>
              <a:t>/20</a:t>
            </a:r>
          </a:p>
        </p:txBody>
      </p:sp>
      <p:sp>
        <p:nvSpPr>
          <p:cNvPr id="9219" name="Rectangle 2"/>
          <p:cNvSpPr>
            <a:spLocks noGrp="1" noChangeArrowheads="1"/>
          </p:cNvSpPr>
          <p:nvPr>
            <p:ph type="title"/>
          </p:nvPr>
        </p:nvSpPr>
        <p:spPr/>
        <p:txBody>
          <a:bodyPr/>
          <a:lstStyle/>
          <a:p>
            <a:pPr eaLnBrk="1" hangingPunct="1"/>
            <a:r>
              <a:rPr lang="en-US" smtClean="0"/>
              <a:t>Assumptions</a:t>
            </a:r>
          </a:p>
        </p:txBody>
      </p:sp>
      <p:sp>
        <p:nvSpPr>
          <p:cNvPr id="9220" name="Rectangle 3"/>
          <p:cNvSpPr>
            <a:spLocks noGrp="1" noChangeArrowheads="1"/>
          </p:cNvSpPr>
          <p:nvPr>
            <p:ph type="body" idx="1"/>
          </p:nvPr>
        </p:nvSpPr>
        <p:spPr/>
        <p:txBody>
          <a:bodyPr/>
          <a:lstStyle/>
          <a:p>
            <a:pPr marL="381000" indent="-381000" eaLnBrk="1" hangingPunct="1">
              <a:lnSpc>
                <a:spcPct val="80000"/>
              </a:lnSpc>
              <a:buFontTx/>
              <a:buAutoNum type="arabicParenR"/>
            </a:pPr>
            <a:r>
              <a:rPr lang="en-US" sz="2000" smtClean="0"/>
              <a:t>Element name is unique across accelerators.</a:t>
            </a:r>
          </a:p>
          <a:p>
            <a:pPr marL="381000" indent="-381000" eaLnBrk="1" hangingPunct="1">
              <a:lnSpc>
                <a:spcPct val="80000"/>
              </a:lnSpc>
              <a:buFontTx/>
              <a:buAutoNum type="arabicParenR"/>
            </a:pPr>
            <a:r>
              <a:rPr lang="en-US" sz="2000" smtClean="0"/>
              <a:t>Element family name is unique across accelerators.</a:t>
            </a:r>
          </a:p>
          <a:p>
            <a:pPr marL="381000" indent="-381000" eaLnBrk="1" hangingPunct="1">
              <a:lnSpc>
                <a:spcPct val="80000"/>
              </a:lnSpc>
              <a:buFontTx/>
              <a:buAutoNum type="arabicParenR"/>
            </a:pPr>
            <a:r>
              <a:rPr lang="en-US" sz="2000" smtClean="0"/>
              <a:t>Wake fields and impedance data belong to a given </a:t>
            </a:r>
            <a:r>
              <a:rPr lang="en-US" sz="2000" i="1" smtClean="0"/>
              <a:t>family</a:t>
            </a:r>
            <a:r>
              <a:rPr lang="en-US" sz="2000" smtClean="0"/>
              <a:t> of elements.</a:t>
            </a:r>
          </a:p>
          <a:p>
            <a:pPr marL="381000" indent="-381000" eaLnBrk="1" hangingPunct="1">
              <a:lnSpc>
                <a:spcPct val="80000"/>
              </a:lnSpc>
              <a:buFontTx/>
              <a:buAutoNum type="arabicParenR"/>
            </a:pPr>
            <a:r>
              <a:rPr lang="en-US" sz="2000" smtClean="0"/>
              <a:t>Data are versioned with one </a:t>
            </a:r>
            <a:r>
              <a:rPr lang="en-US" sz="1600" smtClean="0">
                <a:latin typeface="Courier" pitchFamily="49" charset="0"/>
              </a:rPr>
              <a:t>PROD</a:t>
            </a:r>
            <a:r>
              <a:rPr lang="en-US" sz="2000" smtClean="0"/>
              <a:t> version and several user-defined </a:t>
            </a:r>
            <a:r>
              <a:rPr lang="en-US" sz="1600" smtClean="0">
                <a:latin typeface="Courier" pitchFamily="49" charset="0"/>
              </a:rPr>
              <a:t>TEST</a:t>
            </a:r>
            <a:r>
              <a:rPr lang="en-US" sz="2000" smtClean="0"/>
              <a:t> versions.</a:t>
            </a:r>
          </a:p>
          <a:p>
            <a:pPr marL="381000" indent="-381000" eaLnBrk="1" hangingPunct="1">
              <a:lnSpc>
                <a:spcPct val="80000"/>
              </a:lnSpc>
              <a:buFontTx/>
              <a:buAutoNum type="arabicParenR"/>
            </a:pPr>
            <a:r>
              <a:rPr lang="en-US" sz="2000" smtClean="0"/>
              <a:t>Wake fields and impedance data are stored per family, per year, per version, per machine, and per </a:t>
            </a:r>
            <a:r>
              <a:rPr lang="en-US" sz="1600" smtClean="0">
                <a:latin typeface="Courier" pitchFamily="49" charset="0"/>
              </a:rPr>
              <a:t>OP_MODE</a:t>
            </a:r>
            <a:r>
              <a:rPr lang="en-US" sz="2000" smtClean="0"/>
              <a:t> of the machine.</a:t>
            </a:r>
          </a:p>
          <a:p>
            <a:pPr marL="381000" indent="-381000" eaLnBrk="1" hangingPunct="1">
              <a:lnSpc>
                <a:spcPct val="80000"/>
              </a:lnSpc>
              <a:buFontTx/>
              <a:buAutoNum type="arabicParenR"/>
            </a:pPr>
            <a:r>
              <a:rPr lang="en-US" sz="2000" smtClean="0"/>
              <a:t>Sums per machine, year, </a:t>
            </a:r>
            <a:r>
              <a:rPr lang="en-US" sz="1600" smtClean="0">
                <a:latin typeface="Courier" pitchFamily="49" charset="0"/>
              </a:rPr>
              <a:t>OP_MODE</a:t>
            </a:r>
            <a:r>
              <a:rPr lang="en-US" sz="2000" smtClean="0"/>
              <a:t>, for selected elements and  versions.</a:t>
            </a:r>
          </a:p>
          <a:p>
            <a:pPr marL="381000" indent="-381000" eaLnBrk="1" hangingPunct="1">
              <a:lnSpc>
                <a:spcPct val="80000"/>
              </a:lnSpc>
              <a:buFontTx/>
              <a:buAutoNum type="arabicParenR"/>
            </a:pPr>
            <a:r>
              <a:rPr lang="en-US" sz="2000" smtClean="0"/>
              <a:t>Elements are populated from the layout database for a given year.</a:t>
            </a:r>
          </a:p>
          <a:p>
            <a:pPr marL="381000" indent="-381000" eaLnBrk="1" hangingPunct="1">
              <a:lnSpc>
                <a:spcPct val="80000"/>
              </a:lnSpc>
              <a:buFontTx/>
              <a:buAutoNum type="arabicParenR"/>
            </a:pPr>
            <a:r>
              <a:rPr lang="en-US" sz="2000" smtClean="0"/>
              <a:t>Optic functions and parameters are populated by loading Twiss MAD files for a given year, machine and </a:t>
            </a:r>
            <a:r>
              <a:rPr lang="en-US" sz="1600" smtClean="0">
                <a:latin typeface="Courier" pitchFamily="49" charset="0"/>
              </a:rPr>
              <a:t>OP_MODE</a:t>
            </a:r>
            <a:r>
              <a:rPr lang="en-US" sz="2000" smtClean="0"/>
              <a:t>.</a:t>
            </a:r>
          </a:p>
          <a:p>
            <a:pPr marL="381000" indent="-381000" eaLnBrk="1" hangingPunct="1">
              <a:lnSpc>
                <a:spcPct val="80000"/>
              </a:lnSpc>
              <a:buFontTx/>
              <a:buAutoNum type="arabicParenR"/>
            </a:pPr>
            <a:r>
              <a:rPr lang="en-US" sz="2000" smtClean="0"/>
              <a:t>Tunes, </a:t>
            </a:r>
            <a:r>
              <a:rPr lang="el-GR" sz="2000" smtClean="0"/>
              <a:t>γ</a:t>
            </a:r>
            <a:r>
              <a:rPr lang="en-US" sz="2000" smtClean="0"/>
              <a:t> and </a:t>
            </a:r>
            <a:r>
              <a:rPr lang="el-GR" sz="2000" smtClean="0"/>
              <a:t>γ</a:t>
            </a:r>
            <a:r>
              <a:rPr lang="en-US" sz="2000" baseline="-25000" smtClean="0"/>
              <a:t>tr</a:t>
            </a:r>
            <a:r>
              <a:rPr lang="en-US" sz="2000" smtClean="0"/>
              <a:t> are stored per year, per machine and per </a:t>
            </a:r>
            <a:r>
              <a:rPr lang="en-US" sz="1600" smtClean="0">
                <a:latin typeface="Courier" pitchFamily="49" charset="0"/>
              </a:rPr>
              <a:t>OP_MODE</a:t>
            </a:r>
            <a:r>
              <a:rPr lang="en-US" sz="2000" smtClean="0"/>
              <a:t>.</a:t>
            </a:r>
          </a:p>
          <a:p>
            <a:pPr marL="381000" indent="-381000" eaLnBrk="1" hangingPunct="1">
              <a:lnSpc>
                <a:spcPct val="80000"/>
              </a:lnSpc>
              <a:buFontTx/>
              <a:buAutoNum type="arabicParenR"/>
            </a:pPr>
            <a:r>
              <a:rPr lang="en-US" sz="2000" smtClean="0"/>
              <a:t>Elements built from cells store the compound wake field per family.</a:t>
            </a:r>
          </a:p>
        </p:txBody>
      </p:sp>
    </p:spTree>
  </p:cSld>
  <p:clrMapOvr>
    <a:masterClrMapping/>
  </p:clrMapOvr>
  <p:transition advTm="12609"/>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lide Number Placeholder 4"/>
          <p:cNvSpPr>
            <a:spLocks noGrp="1"/>
          </p:cNvSpPr>
          <p:nvPr>
            <p:ph type="sldNum" sz="quarter" idx="11"/>
          </p:nvPr>
        </p:nvSpPr>
        <p:spPr/>
        <p:txBody>
          <a:bodyPr/>
          <a:lstStyle/>
          <a:p>
            <a:pPr>
              <a:defRPr/>
            </a:pPr>
            <a:fld id="{F4B6C0FA-8B2E-42C4-AEE3-1F3C29E028C7}" type="slidenum">
              <a:rPr lang="en-US"/>
              <a:pPr>
                <a:defRPr/>
              </a:pPr>
              <a:t>9</a:t>
            </a:fld>
            <a:r>
              <a:rPr lang="en-US"/>
              <a:t>/20</a:t>
            </a:r>
          </a:p>
        </p:txBody>
      </p:sp>
      <p:sp>
        <p:nvSpPr>
          <p:cNvPr id="10243" name="Rectangle 2"/>
          <p:cNvSpPr>
            <a:spLocks noGrp="1" noChangeArrowheads="1"/>
          </p:cNvSpPr>
          <p:nvPr>
            <p:ph type="title"/>
          </p:nvPr>
        </p:nvSpPr>
        <p:spPr/>
        <p:txBody>
          <a:bodyPr/>
          <a:lstStyle/>
          <a:p>
            <a:pPr eaLnBrk="1" hangingPunct="1"/>
            <a:r>
              <a:rPr lang="en-US" smtClean="0"/>
              <a:t>Conceptual model</a:t>
            </a:r>
          </a:p>
        </p:txBody>
      </p:sp>
      <p:grpSp>
        <p:nvGrpSpPr>
          <p:cNvPr id="2" name="Group 46"/>
          <p:cNvGrpSpPr>
            <a:grpSpLocks/>
          </p:cNvGrpSpPr>
          <p:nvPr/>
        </p:nvGrpSpPr>
        <p:grpSpPr bwMode="auto">
          <a:xfrm>
            <a:off x="1590675" y="1392238"/>
            <a:ext cx="1600200" cy="762000"/>
            <a:chOff x="998" y="1176"/>
            <a:chExt cx="1008" cy="480"/>
          </a:xfrm>
        </p:grpSpPr>
        <p:sp>
          <p:nvSpPr>
            <p:cNvPr id="10290" name="Rectangle 9"/>
            <p:cNvSpPr>
              <a:spLocks noChangeArrowheads="1"/>
            </p:cNvSpPr>
            <p:nvPr/>
          </p:nvSpPr>
          <p:spPr bwMode="auto">
            <a:xfrm>
              <a:off x="998" y="1176"/>
              <a:ext cx="1008" cy="480"/>
            </a:xfrm>
            <a:prstGeom prst="rect">
              <a:avLst/>
            </a:prstGeom>
            <a:solidFill>
              <a:schemeClr val="bg1"/>
            </a:solidFill>
            <a:ln w="12700">
              <a:solidFill>
                <a:schemeClr val="tx1"/>
              </a:solidFill>
              <a:miter lim="800000"/>
              <a:headEnd/>
              <a:tailEnd/>
            </a:ln>
          </p:spPr>
          <p:txBody>
            <a:bodyPr wrap="none" anchor="ctr"/>
            <a:lstStyle/>
            <a:p>
              <a:pPr algn="ctr"/>
              <a:r>
                <a:rPr lang="en-US"/>
                <a:t>Category</a:t>
              </a:r>
            </a:p>
            <a:p>
              <a:pPr algn="ctr"/>
              <a:endParaRPr lang="en-US" sz="1400">
                <a:latin typeface="Courier" pitchFamily="49" charset="0"/>
              </a:endParaRPr>
            </a:p>
            <a:p>
              <a:pPr algn="ctr"/>
              <a:r>
                <a:rPr lang="en-US" sz="1400" i="0">
                  <a:latin typeface="Courier" pitchFamily="49" charset="0"/>
                </a:rPr>
                <a:t>Name: string</a:t>
              </a:r>
            </a:p>
          </p:txBody>
        </p:sp>
        <p:sp>
          <p:nvSpPr>
            <p:cNvPr id="10291" name="Line 36"/>
            <p:cNvSpPr>
              <a:spLocks noChangeShapeType="1"/>
            </p:cNvSpPr>
            <p:nvPr/>
          </p:nvSpPr>
          <p:spPr bwMode="auto">
            <a:xfrm>
              <a:off x="998" y="1406"/>
              <a:ext cx="1004" cy="0"/>
            </a:xfrm>
            <a:prstGeom prst="line">
              <a:avLst/>
            </a:prstGeom>
            <a:noFill/>
            <a:ln w="12700">
              <a:solidFill>
                <a:schemeClr val="tx1"/>
              </a:solidFill>
              <a:round/>
              <a:headEnd/>
              <a:tailEnd/>
            </a:ln>
          </p:spPr>
          <p:txBody>
            <a:bodyPr/>
            <a:lstStyle/>
            <a:p>
              <a:endParaRPr lang="en-US"/>
            </a:p>
          </p:txBody>
        </p:sp>
      </p:grpSp>
      <p:grpSp>
        <p:nvGrpSpPr>
          <p:cNvPr id="3" name="Group 55"/>
          <p:cNvGrpSpPr>
            <a:grpSpLocks/>
          </p:cNvGrpSpPr>
          <p:nvPr/>
        </p:nvGrpSpPr>
        <p:grpSpPr bwMode="auto">
          <a:xfrm>
            <a:off x="3952875" y="3449638"/>
            <a:ext cx="1600200" cy="2270125"/>
            <a:chOff x="2486" y="2472"/>
            <a:chExt cx="1008" cy="1430"/>
          </a:xfrm>
        </p:grpSpPr>
        <p:cxnSp>
          <p:nvCxnSpPr>
            <p:cNvPr id="10285" name="AutoShape 24"/>
            <p:cNvCxnSpPr>
              <a:cxnSpLocks noChangeShapeType="1"/>
              <a:stCxn id="10283" idx="2"/>
              <a:endCxn id="10288" idx="0"/>
            </p:cNvCxnSpPr>
            <p:nvPr/>
          </p:nvCxnSpPr>
          <p:spPr bwMode="auto">
            <a:xfrm rot="5400000">
              <a:off x="2846" y="2616"/>
              <a:ext cx="288" cy="0"/>
            </a:xfrm>
            <a:prstGeom prst="straightConnector1">
              <a:avLst/>
            </a:prstGeom>
            <a:noFill/>
            <a:ln w="12700">
              <a:solidFill>
                <a:schemeClr val="tx1"/>
              </a:solidFill>
              <a:round/>
              <a:headEnd/>
              <a:tailEnd/>
            </a:ln>
          </p:spPr>
        </p:cxnSp>
        <p:sp>
          <p:nvSpPr>
            <p:cNvPr id="10286" name="Text Box 28"/>
            <p:cNvSpPr txBox="1">
              <a:spLocks noChangeArrowheads="1"/>
            </p:cNvSpPr>
            <p:nvPr/>
          </p:nvSpPr>
          <p:spPr bwMode="auto">
            <a:xfrm>
              <a:off x="2946" y="2621"/>
              <a:ext cx="250" cy="250"/>
            </a:xfrm>
            <a:prstGeom prst="rect">
              <a:avLst/>
            </a:prstGeom>
            <a:noFill/>
            <a:ln w="9525">
              <a:noFill/>
              <a:miter lim="800000"/>
              <a:headEnd/>
              <a:tailEnd/>
            </a:ln>
          </p:spPr>
          <p:txBody>
            <a:bodyPr>
              <a:spAutoFit/>
            </a:bodyPr>
            <a:lstStyle/>
            <a:p>
              <a:pPr>
                <a:spcBef>
                  <a:spcPct val="50000"/>
                </a:spcBef>
              </a:pPr>
              <a:r>
                <a:rPr lang="en-US"/>
                <a:t>*</a:t>
              </a:r>
            </a:p>
          </p:txBody>
        </p:sp>
        <p:grpSp>
          <p:nvGrpSpPr>
            <p:cNvPr id="10287" name="Group 51"/>
            <p:cNvGrpSpPr>
              <a:grpSpLocks/>
            </p:cNvGrpSpPr>
            <p:nvPr/>
          </p:nvGrpSpPr>
          <p:grpSpPr bwMode="auto">
            <a:xfrm>
              <a:off x="2486" y="2760"/>
              <a:ext cx="1008" cy="1142"/>
              <a:chOff x="2486" y="2760"/>
              <a:chExt cx="1008" cy="1142"/>
            </a:xfrm>
          </p:grpSpPr>
          <p:sp>
            <p:nvSpPr>
              <p:cNvPr id="10288" name="Rectangle 12"/>
              <p:cNvSpPr>
                <a:spLocks noChangeArrowheads="1"/>
              </p:cNvSpPr>
              <p:nvPr/>
            </p:nvSpPr>
            <p:spPr bwMode="auto">
              <a:xfrm>
                <a:off x="2486" y="2760"/>
                <a:ext cx="1008" cy="1142"/>
              </a:xfrm>
              <a:prstGeom prst="rect">
                <a:avLst/>
              </a:prstGeom>
              <a:solidFill>
                <a:schemeClr val="bg1"/>
              </a:solidFill>
              <a:ln w="12700">
                <a:solidFill>
                  <a:schemeClr val="tx1"/>
                </a:solidFill>
                <a:miter lim="800000"/>
                <a:headEnd/>
                <a:tailEnd/>
              </a:ln>
            </p:spPr>
            <p:txBody>
              <a:bodyPr wrap="none" anchor="ctr"/>
              <a:lstStyle/>
              <a:p>
                <a:pPr algn="ctr"/>
                <a:r>
                  <a:rPr lang="en-US" i="0"/>
                  <a:t>Wakefield </a:t>
                </a:r>
              </a:p>
              <a:p>
                <a:pPr algn="ctr"/>
                <a:r>
                  <a:rPr lang="en-US" i="0"/>
                  <a:t>Record</a:t>
                </a:r>
              </a:p>
              <a:p>
                <a:pPr algn="ctr"/>
                <a:endParaRPr lang="en-US"/>
              </a:p>
              <a:p>
                <a:pPr algn="ctr"/>
                <a:r>
                  <a:rPr lang="en-US" sz="1400" i="0">
                    <a:latin typeface="Courier" pitchFamily="49" charset="0"/>
                  </a:rPr>
                  <a:t>Coordinate</a:t>
                </a:r>
              </a:p>
              <a:p>
                <a:pPr algn="ctr"/>
                <a:r>
                  <a:rPr lang="en-US" sz="1400" i="0">
                    <a:latin typeface="Courier" pitchFamily="49" charset="0"/>
                  </a:rPr>
                  <a:t>S: double</a:t>
                </a:r>
              </a:p>
              <a:p>
                <a:pPr algn="ctr"/>
                <a:r>
                  <a:rPr lang="en-US" sz="1400" i="0">
                    <a:latin typeface="Courier" pitchFamily="49" charset="0"/>
                  </a:rPr>
                  <a:t>W: double</a:t>
                </a:r>
                <a:endParaRPr lang="en-US" sz="1400">
                  <a:latin typeface="Courier" pitchFamily="49" charset="0"/>
                </a:endParaRPr>
              </a:p>
              <a:p>
                <a:pPr algn="ctr"/>
                <a:endParaRPr lang="en-US"/>
              </a:p>
            </p:txBody>
          </p:sp>
          <p:sp>
            <p:nvSpPr>
              <p:cNvPr id="10289" name="Line 39"/>
              <p:cNvSpPr>
                <a:spLocks noChangeShapeType="1"/>
              </p:cNvSpPr>
              <p:nvPr/>
            </p:nvSpPr>
            <p:spPr bwMode="auto">
              <a:xfrm>
                <a:off x="2486" y="3202"/>
                <a:ext cx="1004" cy="0"/>
              </a:xfrm>
              <a:prstGeom prst="line">
                <a:avLst/>
              </a:prstGeom>
              <a:noFill/>
              <a:ln w="12700">
                <a:solidFill>
                  <a:schemeClr val="tx1"/>
                </a:solidFill>
                <a:round/>
                <a:headEnd/>
                <a:tailEnd/>
              </a:ln>
            </p:spPr>
            <p:txBody>
              <a:bodyPr/>
              <a:lstStyle/>
              <a:p>
                <a:endParaRPr lang="en-US"/>
              </a:p>
            </p:txBody>
          </p:sp>
        </p:grpSp>
      </p:grpSp>
      <p:grpSp>
        <p:nvGrpSpPr>
          <p:cNvPr id="5" name="Group 53"/>
          <p:cNvGrpSpPr>
            <a:grpSpLocks/>
          </p:cNvGrpSpPr>
          <p:nvPr/>
        </p:nvGrpSpPr>
        <p:grpSpPr bwMode="auto">
          <a:xfrm>
            <a:off x="3190875" y="2459038"/>
            <a:ext cx="2362200" cy="990600"/>
            <a:chOff x="2006" y="1848"/>
            <a:chExt cx="1488" cy="624"/>
          </a:xfrm>
        </p:grpSpPr>
        <p:cxnSp>
          <p:nvCxnSpPr>
            <p:cNvPr id="10280" name="AutoShape 16"/>
            <p:cNvCxnSpPr>
              <a:cxnSpLocks noChangeShapeType="1"/>
              <a:stCxn id="10257" idx="3"/>
              <a:endCxn id="10283" idx="0"/>
            </p:cNvCxnSpPr>
            <p:nvPr/>
          </p:nvCxnSpPr>
          <p:spPr bwMode="auto">
            <a:xfrm flipV="1">
              <a:off x="2006" y="1992"/>
              <a:ext cx="984" cy="243"/>
            </a:xfrm>
            <a:prstGeom prst="bentConnector4">
              <a:avLst>
                <a:gd name="adj1" fmla="val 24389"/>
                <a:gd name="adj2" fmla="val 159259"/>
              </a:avLst>
            </a:prstGeom>
            <a:noFill/>
            <a:ln w="12700">
              <a:solidFill>
                <a:schemeClr val="tx1"/>
              </a:solidFill>
              <a:miter lim="800000"/>
              <a:headEnd/>
              <a:tailEnd/>
            </a:ln>
          </p:spPr>
        </p:cxnSp>
        <p:grpSp>
          <p:nvGrpSpPr>
            <p:cNvPr id="10281" name="Group 49"/>
            <p:cNvGrpSpPr>
              <a:grpSpLocks/>
            </p:cNvGrpSpPr>
            <p:nvPr/>
          </p:nvGrpSpPr>
          <p:grpSpPr bwMode="auto">
            <a:xfrm>
              <a:off x="2486" y="1992"/>
              <a:ext cx="1008" cy="480"/>
              <a:chOff x="2486" y="1992"/>
              <a:chExt cx="1008" cy="480"/>
            </a:xfrm>
          </p:grpSpPr>
          <p:sp>
            <p:nvSpPr>
              <p:cNvPr id="10283" name="Rectangle 10"/>
              <p:cNvSpPr>
                <a:spLocks noChangeArrowheads="1"/>
              </p:cNvSpPr>
              <p:nvPr/>
            </p:nvSpPr>
            <p:spPr bwMode="auto">
              <a:xfrm>
                <a:off x="2486" y="1992"/>
                <a:ext cx="1008" cy="480"/>
              </a:xfrm>
              <a:prstGeom prst="rect">
                <a:avLst/>
              </a:prstGeom>
              <a:solidFill>
                <a:schemeClr val="bg1"/>
              </a:solidFill>
              <a:ln w="12700">
                <a:solidFill>
                  <a:schemeClr val="tx1"/>
                </a:solidFill>
                <a:miter lim="800000"/>
                <a:headEnd/>
                <a:tailEnd/>
              </a:ln>
            </p:spPr>
            <p:txBody>
              <a:bodyPr wrap="none" anchor="ctr"/>
              <a:lstStyle/>
              <a:p>
                <a:pPr algn="ctr"/>
                <a:r>
                  <a:rPr lang="en-US" i="0"/>
                  <a:t>Wakefield</a:t>
                </a:r>
              </a:p>
              <a:p>
                <a:pPr algn="ctr"/>
                <a:endParaRPr lang="en-US" sz="1400" i="0">
                  <a:latin typeface="Courier" pitchFamily="49" charset="0"/>
                </a:endParaRPr>
              </a:p>
              <a:p>
                <a:pPr algn="ctr"/>
                <a:r>
                  <a:rPr lang="en-US" sz="1400" i="0">
                    <a:latin typeface="Courier" pitchFamily="49" charset="0"/>
                  </a:rPr>
                  <a:t>Version</a:t>
                </a:r>
              </a:p>
            </p:txBody>
          </p:sp>
          <p:sp>
            <p:nvSpPr>
              <p:cNvPr id="10284" name="Line 41"/>
              <p:cNvSpPr>
                <a:spLocks noChangeShapeType="1"/>
              </p:cNvSpPr>
              <p:nvPr/>
            </p:nvSpPr>
            <p:spPr bwMode="auto">
              <a:xfrm>
                <a:off x="2486" y="2204"/>
                <a:ext cx="1004" cy="0"/>
              </a:xfrm>
              <a:prstGeom prst="line">
                <a:avLst/>
              </a:prstGeom>
              <a:noFill/>
              <a:ln w="12700">
                <a:solidFill>
                  <a:schemeClr val="tx1"/>
                </a:solidFill>
                <a:round/>
                <a:headEnd/>
                <a:tailEnd/>
              </a:ln>
            </p:spPr>
            <p:txBody>
              <a:bodyPr/>
              <a:lstStyle/>
              <a:p>
                <a:endParaRPr lang="en-US"/>
              </a:p>
            </p:txBody>
          </p:sp>
        </p:grpSp>
        <p:sp>
          <p:nvSpPr>
            <p:cNvPr id="10282" name="Text Box 43"/>
            <p:cNvSpPr txBox="1">
              <a:spLocks noChangeArrowheads="1"/>
            </p:cNvSpPr>
            <p:nvPr/>
          </p:nvSpPr>
          <p:spPr bwMode="auto">
            <a:xfrm>
              <a:off x="2956" y="1848"/>
              <a:ext cx="250" cy="250"/>
            </a:xfrm>
            <a:prstGeom prst="rect">
              <a:avLst/>
            </a:prstGeom>
            <a:noFill/>
            <a:ln w="9525">
              <a:noFill/>
              <a:miter lim="800000"/>
              <a:headEnd/>
              <a:tailEnd/>
            </a:ln>
          </p:spPr>
          <p:txBody>
            <a:bodyPr>
              <a:spAutoFit/>
            </a:bodyPr>
            <a:lstStyle/>
            <a:p>
              <a:pPr>
                <a:spcBef>
                  <a:spcPct val="50000"/>
                </a:spcBef>
              </a:pPr>
              <a:r>
                <a:rPr lang="en-US"/>
                <a:t>*</a:t>
              </a:r>
            </a:p>
          </p:txBody>
        </p:sp>
      </p:grpSp>
      <p:grpSp>
        <p:nvGrpSpPr>
          <p:cNvPr id="7" name="Group 54"/>
          <p:cNvGrpSpPr>
            <a:grpSpLocks/>
          </p:cNvGrpSpPr>
          <p:nvPr/>
        </p:nvGrpSpPr>
        <p:grpSpPr bwMode="auto">
          <a:xfrm>
            <a:off x="3190875" y="2444750"/>
            <a:ext cx="4267200" cy="1004888"/>
            <a:chOff x="2006" y="1839"/>
            <a:chExt cx="2688" cy="633"/>
          </a:xfrm>
        </p:grpSpPr>
        <p:cxnSp>
          <p:nvCxnSpPr>
            <p:cNvPr id="10275" name="AutoShape 17"/>
            <p:cNvCxnSpPr>
              <a:cxnSpLocks noChangeShapeType="1"/>
              <a:endCxn id="10278" idx="0"/>
            </p:cNvCxnSpPr>
            <p:nvPr/>
          </p:nvCxnSpPr>
          <p:spPr bwMode="auto">
            <a:xfrm flipV="1">
              <a:off x="2006" y="1992"/>
              <a:ext cx="2184" cy="96"/>
            </a:xfrm>
            <a:prstGeom prst="bentConnector4">
              <a:avLst>
                <a:gd name="adj1" fmla="val 8287"/>
                <a:gd name="adj2" fmla="val 325000"/>
              </a:avLst>
            </a:prstGeom>
            <a:noFill/>
            <a:ln w="12700">
              <a:solidFill>
                <a:schemeClr val="tx1"/>
              </a:solidFill>
              <a:miter lim="800000"/>
              <a:headEnd/>
              <a:tailEnd/>
            </a:ln>
          </p:spPr>
        </p:cxnSp>
        <p:grpSp>
          <p:nvGrpSpPr>
            <p:cNvPr id="10276" name="Group 50"/>
            <p:cNvGrpSpPr>
              <a:grpSpLocks/>
            </p:cNvGrpSpPr>
            <p:nvPr/>
          </p:nvGrpSpPr>
          <p:grpSpPr bwMode="auto">
            <a:xfrm>
              <a:off x="3686" y="1992"/>
              <a:ext cx="1008" cy="480"/>
              <a:chOff x="3686" y="1992"/>
              <a:chExt cx="1008" cy="480"/>
            </a:xfrm>
          </p:grpSpPr>
          <p:sp>
            <p:nvSpPr>
              <p:cNvPr id="10278" name="Rectangle 11"/>
              <p:cNvSpPr>
                <a:spLocks noChangeArrowheads="1"/>
              </p:cNvSpPr>
              <p:nvPr/>
            </p:nvSpPr>
            <p:spPr bwMode="auto">
              <a:xfrm>
                <a:off x="3686" y="1992"/>
                <a:ext cx="1008" cy="480"/>
              </a:xfrm>
              <a:prstGeom prst="rect">
                <a:avLst/>
              </a:prstGeom>
              <a:solidFill>
                <a:schemeClr val="bg1"/>
              </a:solidFill>
              <a:ln w="12700">
                <a:solidFill>
                  <a:schemeClr val="tx1"/>
                </a:solidFill>
                <a:miter lim="800000"/>
                <a:headEnd/>
                <a:tailEnd/>
              </a:ln>
            </p:spPr>
            <p:txBody>
              <a:bodyPr wrap="none" anchor="ctr"/>
              <a:lstStyle/>
              <a:p>
                <a:pPr algn="ctr"/>
                <a:r>
                  <a:rPr lang="en-US" i="0"/>
                  <a:t>Impedance</a:t>
                </a:r>
              </a:p>
              <a:p>
                <a:pPr algn="ctr"/>
                <a:endParaRPr lang="en-US" sz="1400" i="0">
                  <a:latin typeface="Courier" pitchFamily="49" charset="0"/>
                </a:endParaRPr>
              </a:p>
              <a:p>
                <a:pPr algn="ctr"/>
                <a:r>
                  <a:rPr lang="en-US" sz="1400" i="0">
                    <a:latin typeface="Courier" pitchFamily="49" charset="0"/>
                  </a:rPr>
                  <a:t>Version</a:t>
                </a:r>
              </a:p>
            </p:txBody>
          </p:sp>
          <p:sp>
            <p:nvSpPr>
              <p:cNvPr id="10279" name="Line 42"/>
              <p:cNvSpPr>
                <a:spLocks noChangeShapeType="1"/>
              </p:cNvSpPr>
              <p:nvPr/>
            </p:nvSpPr>
            <p:spPr bwMode="auto">
              <a:xfrm>
                <a:off x="3686" y="2203"/>
                <a:ext cx="1004" cy="0"/>
              </a:xfrm>
              <a:prstGeom prst="line">
                <a:avLst/>
              </a:prstGeom>
              <a:noFill/>
              <a:ln w="12700">
                <a:solidFill>
                  <a:schemeClr val="tx1"/>
                </a:solidFill>
                <a:round/>
                <a:headEnd/>
                <a:tailEnd/>
              </a:ln>
            </p:spPr>
            <p:txBody>
              <a:bodyPr/>
              <a:lstStyle/>
              <a:p>
                <a:endParaRPr lang="en-US"/>
              </a:p>
            </p:txBody>
          </p:sp>
        </p:grpSp>
        <p:sp>
          <p:nvSpPr>
            <p:cNvPr id="10277" name="Text Box 44"/>
            <p:cNvSpPr txBox="1">
              <a:spLocks noChangeArrowheads="1"/>
            </p:cNvSpPr>
            <p:nvPr/>
          </p:nvSpPr>
          <p:spPr bwMode="auto">
            <a:xfrm>
              <a:off x="4151" y="1839"/>
              <a:ext cx="250" cy="250"/>
            </a:xfrm>
            <a:prstGeom prst="rect">
              <a:avLst/>
            </a:prstGeom>
            <a:noFill/>
            <a:ln w="9525">
              <a:noFill/>
              <a:miter lim="800000"/>
              <a:headEnd/>
              <a:tailEnd/>
            </a:ln>
          </p:spPr>
          <p:txBody>
            <a:bodyPr>
              <a:spAutoFit/>
            </a:bodyPr>
            <a:lstStyle/>
            <a:p>
              <a:pPr>
                <a:spcBef>
                  <a:spcPct val="50000"/>
                </a:spcBef>
              </a:pPr>
              <a:r>
                <a:rPr lang="en-US"/>
                <a:t>*</a:t>
              </a:r>
            </a:p>
          </p:txBody>
        </p:sp>
      </p:grpSp>
      <p:sp>
        <p:nvSpPr>
          <p:cNvPr id="148525" name="Text Box 45"/>
          <p:cNvSpPr txBox="1">
            <a:spLocks noChangeArrowheads="1"/>
          </p:cNvSpPr>
          <p:nvPr/>
        </p:nvSpPr>
        <p:spPr bwMode="auto">
          <a:xfrm>
            <a:off x="4268788" y="1301750"/>
            <a:ext cx="3930650" cy="1006475"/>
          </a:xfrm>
          <a:prstGeom prst="rect">
            <a:avLst/>
          </a:prstGeom>
          <a:noFill/>
          <a:ln w="9525">
            <a:noFill/>
            <a:miter lim="800000"/>
            <a:headEnd/>
            <a:tailEnd/>
          </a:ln>
        </p:spPr>
        <p:txBody>
          <a:bodyPr>
            <a:spAutoFit/>
          </a:bodyPr>
          <a:lstStyle/>
          <a:p>
            <a:pPr>
              <a:spcBef>
                <a:spcPct val="50000"/>
              </a:spcBef>
            </a:pPr>
            <a:r>
              <a:rPr lang="en-US">
                <a:latin typeface="Garamond" pitchFamily="18" charset="0"/>
              </a:rPr>
              <a:t>In addition to the version, wake fields, impedances and optic functions are stored </a:t>
            </a:r>
            <a:r>
              <a:rPr lang="en-US" b="1">
                <a:latin typeface="Garamond" pitchFamily="18" charset="0"/>
              </a:rPr>
              <a:t>per machine, year, and </a:t>
            </a:r>
            <a:r>
              <a:rPr lang="en-US" sz="1400" b="1">
                <a:latin typeface="Courier" pitchFamily="49" charset="0"/>
              </a:rPr>
              <a:t>OP_MODE.</a:t>
            </a:r>
            <a:endParaRPr lang="en-US">
              <a:latin typeface="Garamond" pitchFamily="18" charset="0"/>
            </a:endParaRPr>
          </a:p>
        </p:txBody>
      </p:sp>
      <p:grpSp>
        <p:nvGrpSpPr>
          <p:cNvPr id="9" name="Group 62"/>
          <p:cNvGrpSpPr>
            <a:grpSpLocks/>
          </p:cNvGrpSpPr>
          <p:nvPr/>
        </p:nvGrpSpPr>
        <p:grpSpPr bwMode="auto">
          <a:xfrm>
            <a:off x="5857875" y="3449638"/>
            <a:ext cx="1600200" cy="2293937"/>
            <a:chOff x="3686" y="2472"/>
            <a:chExt cx="1008" cy="1445"/>
          </a:xfrm>
        </p:grpSpPr>
        <p:grpSp>
          <p:nvGrpSpPr>
            <p:cNvPr id="10268" name="Group 56"/>
            <p:cNvGrpSpPr>
              <a:grpSpLocks/>
            </p:cNvGrpSpPr>
            <p:nvPr/>
          </p:nvGrpSpPr>
          <p:grpSpPr bwMode="auto">
            <a:xfrm>
              <a:off x="3686" y="2472"/>
              <a:ext cx="1008" cy="1445"/>
              <a:chOff x="3686" y="2472"/>
              <a:chExt cx="1008" cy="1445"/>
            </a:xfrm>
          </p:grpSpPr>
          <p:cxnSp>
            <p:nvCxnSpPr>
              <p:cNvPr id="10270" name="AutoShape 25"/>
              <p:cNvCxnSpPr>
                <a:cxnSpLocks noChangeShapeType="1"/>
                <a:stCxn id="10278" idx="2"/>
                <a:endCxn id="10273" idx="0"/>
              </p:cNvCxnSpPr>
              <p:nvPr/>
            </p:nvCxnSpPr>
            <p:spPr bwMode="auto">
              <a:xfrm rot="5400000">
                <a:off x="4046" y="2616"/>
                <a:ext cx="288" cy="0"/>
              </a:xfrm>
              <a:prstGeom prst="straightConnector1">
                <a:avLst/>
              </a:prstGeom>
              <a:noFill/>
              <a:ln w="12700">
                <a:solidFill>
                  <a:schemeClr val="tx1"/>
                </a:solidFill>
                <a:round/>
                <a:headEnd/>
                <a:tailEnd/>
              </a:ln>
            </p:spPr>
          </p:cxnSp>
          <p:sp>
            <p:nvSpPr>
              <p:cNvPr id="10271" name="Text Box 29"/>
              <p:cNvSpPr txBox="1">
                <a:spLocks noChangeArrowheads="1"/>
              </p:cNvSpPr>
              <p:nvPr/>
            </p:nvSpPr>
            <p:spPr bwMode="auto">
              <a:xfrm>
                <a:off x="4146" y="2626"/>
                <a:ext cx="250" cy="250"/>
              </a:xfrm>
              <a:prstGeom prst="rect">
                <a:avLst/>
              </a:prstGeom>
              <a:noFill/>
              <a:ln w="9525">
                <a:noFill/>
                <a:miter lim="800000"/>
                <a:headEnd/>
                <a:tailEnd/>
              </a:ln>
            </p:spPr>
            <p:txBody>
              <a:bodyPr>
                <a:spAutoFit/>
              </a:bodyPr>
              <a:lstStyle/>
              <a:p>
                <a:pPr>
                  <a:spcBef>
                    <a:spcPct val="50000"/>
                  </a:spcBef>
                </a:pPr>
                <a:r>
                  <a:rPr lang="en-US"/>
                  <a:t>*</a:t>
                </a:r>
              </a:p>
            </p:txBody>
          </p:sp>
          <p:grpSp>
            <p:nvGrpSpPr>
              <p:cNvPr id="10272" name="Group 52"/>
              <p:cNvGrpSpPr>
                <a:grpSpLocks/>
              </p:cNvGrpSpPr>
              <p:nvPr/>
            </p:nvGrpSpPr>
            <p:grpSpPr bwMode="auto">
              <a:xfrm>
                <a:off x="3686" y="2760"/>
                <a:ext cx="1008" cy="1157"/>
                <a:chOff x="3686" y="2760"/>
                <a:chExt cx="1008" cy="1157"/>
              </a:xfrm>
            </p:grpSpPr>
            <p:sp>
              <p:nvSpPr>
                <p:cNvPr id="10273" name="Rectangle 13"/>
                <p:cNvSpPr>
                  <a:spLocks noChangeArrowheads="1"/>
                </p:cNvSpPr>
                <p:nvPr/>
              </p:nvSpPr>
              <p:spPr bwMode="auto">
                <a:xfrm>
                  <a:off x="3686" y="2760"/>
                  <a:ext cx="1008" cy="1157"/>
                </a:xfrm>
                <a:prstGeom prst="rect">
                  <a:avLst/>
                </a:prstGeom>
                <a:solidFill>
                  <a:schemeClr val="bg1"/>
                </a:solidFill>
                <a:ln w="12700">
                  <a:solidFill>
                    <a:schemeClr val="tx1"/>
                  </a:solidFill>
                  <a:miter lim="800000"/>
                  <a:headEnd/>
                  <a:tailEnd/>
                </a:ln>
              </p:spPr>
              <p:txBody>
                <a:bodyPr wrap="none" anchor="ctr"/>
                <a:lstStyle/>
                <a:p>
                  <a:pPr algn="ctr"/>
                  <a:r>
                    <a:rPr lang="en-US" i="0"/>
                    <a:t>Impedance</a:t>
                  </a:r>
                </a:p>
                <a:p>
                  <a:pPr algn="ctr"/>
                  <a:r>
                    <a:rPr lang="en-US" i="0"/>
                    <a:t>Record</a:t>
                  </a:r>
                </a:p>
                <a:p>
                  <a:pPr algn="ctr"/>
                  <a:endParaRPr lang="en-US" i="0"/>
                </a:p>
                <a:p>
                  <a:pPr algn="ctr"/>
                  <a:r>
                    <a:rPr lang="en-US" sz="1400" i="0">
                      <a:latin typeface="Courier" pitchFamily="49" charset="0"/>
                    </a:rPr>
                    <a:t>Coordinate</a:t>
                  </a:r>
                </a:p>
                <a:p>
                  <a:pPr algn="ctr"/>
                  <a:r>
                    <a:rPr lang="en-US" sz="1400" i="0">
                      <a:latin typeface="Courier" pitchFamily="49" charset="0"/>
                    </a:rPr>
                    <a:t>S:  double</a:t>
                  </a:r>
                </a:p>
                <a:p>
                  <a:pPr algn="ctr"/>
                  <a:r>
                    <a:rPr lang="en-US" sz="1400" i="0">
                      <a:latin typeface="Courier" pitchFamily="49" charset="0"/>
                    </a:rPr>
                    <a:t>Re: double</a:t>
                  </a:r>
                </a:p>
                <a:p>
                  <a:pPr algn="ctr"/>
                  <a:r>
                    <a:rPr lang="en-US" sz="1400" i="0">
                      <a:latin typeface="Courier" pitchFamily="49" charset="0"/>
                    </a:rPr>
                    <a:t>Im: double</a:t>
                  </a:r>
                  <a:endParaRPr lang="en-US"/>
                </a:p>
              </p:txBody>
            </p:sp>
            <p:sp>
              <p:nvSpPr>
                <p:cNvPr id="10274" name="Line 40"/>
                <p:cNvSpPr>
                  <a:spLocks noChangeShapeType="1"/>
                </p:cNvSpPr>
                <p:nvPr/>
              </p:nvSpPr>
              <p:spPr bwMode="auto">
                <a:xfrm>
                  <a:off x="3686" y="3201"/>
                  <a:ext cx="1004" cy="0"/>
                </a:xfrm>
                <a:prstGeom prst="line">
                  <a:avLst/>
                </a:prstGeom>
                <a:noFill/>
                <a:ln w="12700">
                  <a:solidFill>
                    <a:schemeClr val="tx1"/>
                  </a:solidFill>
                  <a:round/>
                  <a:headEnd/>
                  <a:tailEnd/>
                </a:ln>
              </p:spPr>
              <p:txBody>
                <a:bodyPr/>
                <a:lstStyle/>
                <a:p>
                  <a:endParaRPr lang="en-US"/>
                </a:p>
              </p:txBody>
            </p:sp>
          </p:grpSp>
        </p:grpSp>
        <p:sp>
          <p:nvSpPr>
            <p:cNvPr id="10269" name="Text Box 59"/>
            <p:cNvSpPr txBox="1">
              <a:spLocks noChangeArrowheads="1"/>
            </p:cNvSpPr>
            <p:nvPr/>
          </p:nvSpPr>
          <p:spPr bwMode="auto">
            <a:xfrm>
              <a:off x="4146" y="2626"/>
              <a:ext cx="250" cy="250"/>
            </a:xfrm>
            <a:prstGeom prst="rect">
              <a:avLst/>
            </a:prstGeom>
            <a:noFill/>
            <a:ln w="9525">
              <a:noFill/>
              <a:miter lim="800000"/>
              <a:headEnd/>
              <a:tailEnd/>
            </a:ln>
          </p:spPr>
          <p:txBody>
            <a:bodyPr>
              <a:spAutoFit/>
            </a:bodyPr>
            <a:lstStyle/>
            <a:p>
              <a:pPr>
                <a:spcBef>
                  <a:spcPct val="50000"/>
                </a:spcBef>
              </a:pPr>
              <a:r>
                <a:rPr lang="en-US"/>
                <a:t>*</a:t>
              </a:r>
            </a:p>
          </p:txBody>
        </p:sp>
      </p:grpSp>
      <p:grpSp>
        <p:nvGrpSpPr>
          <p:cNvPr id="12" name="Group 87"/>
          <p:cNvGrpSpPr>
            <a:grpSpLocks/>
          </p:cNvGrpSpPr>
          <p:nvPr/>
        </p:nvGrpSpPr>
        <p:grpSpPr bwMode="auto">
          <a:xfrm>
            <a:off x="1590675" y="3457575"/>
            <a:ext cx="1600200" cy="1325563"/>
            <a:chOff x="1002" y="2178"/>
            <a:chExt cx="1008" cy="835"/>
          </a:xfrm>
        </p:grpSpPr>
        <p:grpSp>
          <p:nvGrpSpPr>
            <p:cNvPr id="10263" name="Group 84"/>
            <p:cNvGrpSpPr>
              <a:grpSpLocks/>
            </p:cNvGrpSpPr>
            <p:nvPr/>
          </p:nvGrpSpPr>
          <p:grpSpPr bwMode="auto">
            <a:xfrm>
              <a:off x="1002" y="2178"/>
              <a:ext cx="1008" cy="835"/>
              <a:chOff x="1002" y="2178"/>
              <a:chExt cx="1008" cy="835"/>
            </a:xfrm>
          </p:grpSpPr>
          <p:cxnSp>
            <p:nvCxnSpPr>
              <p:cNvPr id="10265" name="AutoShape 15"/>
              <p:cNvCxnSpPr>
                <a:cxnSpLocks noChangeShapeType="1"/>
                <a:stCxn id="10266" idx="0"/>
                <a:endCxn id="10257" idx="2"/>
              </p:cNvCxnSpPr>
              <p:nvPr/>
            </p:nvCxnSpPr>
            <p:spPr bwMode="auto">
              <a:xfrm flipV="1">
                <a:off x="1506" y="2178"/>
                <a:ext cx="0" cy="283"/>
              </a:xfrm>
              <a:prstGeom prst="straightConnector1">
                <a:avLst/>
              </a:prstGeom>
              <a:noFill/>
              <a:ln w="12700">
                <a:solidFill>
                  <a:schemeClr val="tx1"/>
                </a:solidFill>
                <a:round/>
                <a:headEnd/>
                <a:tailEnd/>
              </a:ln>
            </p:spPr>
          </p:cxnSp>
          <p:sp>
            <p:nvSpPr>
              <p:cNvPr id="10266" name="Rectangle 8"/>
              <p:cNvSpPr>
                <a:spLocks noChangeArrowheads="1"/>
              </p:cNvSpPr>
              <p:nvPr/>
            </p:nvSpPr>
            <p:spPr bwMode="auto">
              <a:xfrm>
                <a:off x="1002" y="2461"/>
                <a:ext cx="1008" cy="552"/>
              </a:xfrm>
              <a:prstGeom prst="rect">
                <a:avLst/>
              </a:prstGeom>
              <a:solidFill>
                <a:schemeClr val="bg1"/>
              </a:solidFill>
              <a:ln w="12700">
                <a:solidFill>
                  <a:schemeClr val="tx1"/>
                </a:solidFill>
                <a:miter lim="800000"/>
                <a:headEnd/>
                <a:tailEnd/>
              </a:ln>
            </p:spPr>
            <p:txBody>
              <a:bodyPr wrap="none" anchor="ctr"/>
              <a:lstStyle/>
              <a:p>
                <a:pPr algn="ctr"/>
                <a:endParaRPr lang="en-US" i="0"/>
              </a:p>
              <a:p>
                <a:pPr algn="ctr"/>
                <a:r>
                  <a:rPr lang="en-US" i="0"/>
                  <a:t>Element</a:t>
                </a:r>
              </a:p>
              <a:p>
                <a:pPr algn="ctr"/>
                <a:endParaRPr lang="en-US" sz="1400" i="0">
                  <a:latin typeface="Courier" pitchFamily="49" charset="0"/>
                </a:endParaRPr>
              </a:p>
              <a:p>
                <a:pPr algn="ctr"/>
                <a:r>
                  <a:rPr lang="en-US" sz="1400" i="0">
                    <a:latin typeface="Courier" pitchFamily="49" charset="0"/>
                  </a:rPr>
                  <a:t>Name: string</a:t>
                </a:r>
              </a:p>
              <a:p>
                <a:pPr algn="ctr"/>
                <a:endParaRPr lang="en-US" sz="1400" i="0">
                  <a:latin typeface="Courier" pitchFamily="49" charset="0"/>
                  <a:cs typeface="Times New Roman" pitchFamily="18" charset="0"/>
                </a:endParaRPr>
              </a:p>
              <a:p>
                <a:pPr algn="ctr"/>
                <a:endParaRPr lang="el-GR" sz="1400" i="0">
                  <a:latin typeface="Courier" pitchFamily="49" charset="0"/>
                  <a:cs typeface="Times New Roman" pitchFamily="18" charset="0"/>
                </a:endParaRPr>
              </a:p>
            </p:txBody>
          </p:sp>
          <p:sp>
            <p:nvSpPr>
              <p:cNvPr id="10267" name="Text Box 69"/>
              <p:cNvSpPr txBox="1">
                <a:spLocks noChangeArrowheads="1"/>
              </p:cNvSpPr>
              <p:nvPr/>
            </p:nvSpPr>
            <p:spPr bwMode="auto">
              <a:xfrm>
                <a:off x="1468" y="2318"/>
                <a:ext cx="202" cy="250"/>
              </a:xfrm>
              <a:prstGeom prst="rect">
                <a:avLst/>
              </a:prstGeom>
              <a:noFill/>
              <a:ln w="9525">
                <a:noFill/>
                <a:miter lim="800000"/>
                <a:headEnd/>
                <a:tailEnd/>
              </a:ln>
            </p:spPr>
            <p:txBody>
              <a:bodyPr>
                <a:spAutoFit/>
              </a:bodyPr>
              <a:lstStyle/>
              <a:p>
                <a:pPr>
                  <a:spcBef>
                    <a:spcPct val="50000"/>
                  </a:spcBef>
                </a:pPr>
                <a:r>
                  <a:rPr lang="en-US"/>
                  <a:t>*</a:t>
                </a:r>
              </a:p>
            </p:txBody>
          </p:sp>
        </p:grpSp>
        <p:sp>
          <p:nvSpPr>
            <p:cNvPr id="10264" name="Line 38"/>
            <p:cNvSpPr>
              <a:spLocks noChangeShapeType="1"/>
            </p:cNvSpPr>
            <p:nvPr/>
          </p:nvSpPr>
          <p:spPr bwMode="auto">
            <a:xfrm>
              <a:off x="1002" y="2725"/>
              <a:ext cx="1004" cy="0"/>
            </a:xfrm>
            <a:prstGeom prst="line">
              <a:avLst/>
            </a:prstGeom>
            <a:noFill/>
            <a:ln w="12700">
              <a:solidFill>
                <a:schemeClr val="tx1"/>
              </a:solidFill>
              <a:round/>
              <a:headEnd/>
              <a:tailEnd/>
            </a:ln>
          </p:spPr>
          <p:txBody>
            <a:bodyPr/>
            <a:lstStyle/>
            <a:p>
              <a:endParaRPr lang="en-US"/>
            </a:p>
          </p:txBody>
        </p:sp>
      </p:grpSp>
      <p:grpSp>
        <p:nvGrpSpPr>
          <p:cNvPr id="14" name="Group 86"/>
          <p:cNvGrpSpPr>
            <a:grpSpLocks/>
          </p:cNvGrpSpPr>
          <p:nvPr/>
        </p:nvGrpSpPr>
        <p:grpSpPr bwMode="auto">
          <a:xfrm>
            <a:off x="1598613" y="4784725"/>
            <a:ext cx="1600200" cy="1727200"/>
            <a:chOff x="1007" y="3014"/>
            <a:chExt cx="1008" cy="1088"/>
          </a:xfrm>
        </p:grpSpPr>
        <p:grpSp>
          <p:nvGrpSpPr>
            <p:cNvPr id="10259" name="Group 85"/>
            <p:cNvGrpSpPr>
              <a:grpSpLocks/>
            </p:cNvGrpSpPr>
            <p:nvPr/>
          </p:nvGrpSpPr>
          <p:grpSpPr bwMode="auto">
            <a:xfrm>
              <a:off x="1007" y="3014"/>
              <a:ext cx="1008" cy="1088"/>
              <a:chOff x="1007" y="3014"/>
              <a:chExt cx="1008" cy="1088"/>
            </a:xfrm>
          </p:grpSpPr>
          <p:sp>
            <p:nvSpPr>
              <p:cNvPr id="10261" name="Rectangle 73"/>
              <p:cNvSpPr>
                <a:spLocks noChangeArrowheads="1"/>
              </p:cNvSpPr>
              <p:nvPr/>
            </p:nvSpPr>
            <p:spPr bwMode="auto">
              <a:xfrm>
                <a:off x="1007" y="3281"/>
                <a:ext cx="1008" cy="821"/>
              </a:xfrm>
              <a:prstGeom prst="rect">
                <a:avLst/>
              </a:prstGeom>
              <a:solidFill>
                <a:schemeClr val="bg1"/>
              </a:solidFill>
              <a:ln w="12700">
                <a:solidFill>
                  <a:schemeClr val="tx1"/>
                </a:solidFill>
                <a:miter lim="800000"/>
                <a:headEnd/>
                <a:tailEnd/>
              </a:ln>
            </p:spPr>
            <p:txBody>
              <a:bodyPr wrap="none" anchor="ctr"/>
              <a:lstStyle/>
              <a:p>
                <a:pPr algn="ctr"/>
                <a:r>
                  <a:rPr lang="en-US" i="0"/>
                  <a:t>Betas</a:t>
                </a:r>
              </a:p>
              <a:p>
                <a:pPr algn="ctr"/>
                <a:endParaRPr lang="en-US" sz="1400" i="0">
                  <a:latin typeface="Courier" pitchFamily="49" charset="0"/>
                </a:endParaRPr>
              </a:p>
              <a:p>
                <a:pPr algn="ctr"/>
                <a:r>
                  <a:rPr lang="el-GR" sz="1400" i="0">
                    <a:latin typeface="Courier" pitchFamily="49" charset="0"/>
                  </a:rPr>
                  <a:t>β</a:t>
                </a:r>
                <a:r>
                  <a:rPr lang="en-US" sz="1400" i="0">
                    <a:latin typeface="Courier" pitchFamily="49" charset="0"/>
                  </a:rPr>
                  <a:t>x</a:t>
                </a:r>
                <a:r>
                  <a:rPr lang="en-US"/>
                  <a:t> </a:t>
                </a:r>
                <a:r>
                  <a:rPr lang="en-US" sz="1400" i="0">
                    <a:latin typeface="Courier" pitchFamily="49" charset="0"/>
                    <a:cs typeface="Times New Roman" pitchFamily="18" charset="0"/>
                  </a:rPr>
                  <a:t>: double</a:t>
                </a:r>
              </a:p>
              <a:p>
                <a:pPr algn="ctr"/>
                <a:r>
                  <a:rPr lang="el-GR" sz="1400" i="0">
                    <a:latin typeface="Courier" pitchFamily="49" charset="0"/>
                  </a:rPr>
                  <a:t>β</a:t>
                </a:r>
                <a:r>
                  <a:rPr lang="en-US" sz="1400" i="0">
                    <a:latin typeface="Courier" pitchFamily="49" charset="0"/>
                  </a:rPr>
                  <a:t>y : double</a:t>
                </a:r>
                <a:endParaRPr lang="en-US" sz="1400" i="0">
                  <a:latin typeface="Courier" pitchFamily="49" charset="0"/>
                  <a:cs typeface="Times New Roman" pitchFamily="18" charset="0"/>
                </a:endParaRPr>
              </a:p>
              <a:p>
                <a:pPr algn="ctr"/>
                <a:endParaRPr lang="el-GR" sz="1400" i="0">
                  <a:latin typeface="Courier" pitchFamily="49" charset="0"/>
                  <a:cs typeface="Times New Roman" pitchFamily="18" charset="0"/>
                </a:endParaRPr>
              </a:p>
            </p:txBody>
          </p:sp>
          <p:sp>
            <p:nvSpPr>
              <p:cNvPr id="10262" name="Line 77"/>
              <p:cNvSpPr>
                <a:spLocks noChangeShapeType="1"/>
              </p:cNvSpPr>
              <p:nvPr/>
            </p:nvSpPr>
            <p:spPr bwMode="auto">
              <a:xfrm flipH="1">
                <a:off x="1517" y="3014"/>
                <a:ext cx="5" cy="268"/>
              </a:xfrm>
              <a:prstGeom prst="line">
                <a:avLst/>
              </a:prstGeom>
              <a:noFill/>
              <a:ln w="12700">
                <a:solidFill>
                  <a:schemeClr val="tx1"/>
                </a:solidFill>
                <a:round/>
                <a:headEnd/>
                <a:tailEnd/>
              </a:ln>
            </p:spPr>
            <p:txBody>
              <a:bodyPr/>
              <a:lstStyle/>
              <a:p>
                <a:endParaRPr lang="en-US"/>
              </a:p>
            </p:txBody>
          </p:sp>
        </p:grpSp>
        <p:sp>
          <p:nvSpPr>
            <p:cNvPr id="10260" name="Line 74"/>
            <p:cNvSpPr>
              <a:spLocks noChangeShapeType="1"/>
            </p:cNvSpPr>
            <p:nvPr/>
          </p:nvSpPr>
          <p:spPr bwMode="auto">
            <a:xfrm>
              <a:off x="1007" y="3527"/>
              <a:ext cx="1004" cy="0"/>
            </a:xfrm>
            <a:prstGeom prst="line">
              <a:avLst/>
            </a:prstGeom>
            <a:noFill/>
            <a:ln w="12700">
              <a:solidFill>
                <a:schemeClr val="tx1"/>
              </a:solidFill>
              <a:round/>
              <a:headEnd/>
              <a:tailEnd/>
            </a:ln>
          </p:spPr>
          <p:txBody>
            <a:bodyPr/>
            <a:lstStyle/>
            <a:p>
              <a:endParaRPr lang="en-US"/>
            </a:p>
          </p:txBody>
        </p:sp>
      </p:grpSp>
      <p:grpSp>
        <p:nvGrpSpPr>
          <p:cNvPr id="16" name="Group 83"/>
          <p:cNvGrpSpPr>
            <a:grpSpLocks/>
          </p:cNvGrpSpPr>
          <p:nvPr/>
        </p:nvGrpSpPr>
        <p:grpSpPr bwMode="auto">
          <a:xfrm>
            <a:off x="1590675" y="2154238"/>
            <a:ext cx="1601788" cy="1303337"/>
            <a:chOff x="1002" y="1357"/>
            <a:chExt cx="1009" cy="821"/>
          </a:xfrm>
        </p:grpSpPr>
        <p:grpSp>
          <p:nvGrpSpPr>
            <p:cNvPr id="10253" name="Group 57"/>
            <p:cNvGrpSpPr>
              <a:grpSpLocks/>
            </p:cNvGrpSpPr>
            <p:nvPr/>
          </p:nvGrpSpPr>
          <p:grpSpPr bwMode="auto">
            <a:xfrm>
              <a:off x="1002" y="1357"/>
              <a:ext cx="1009" cy="821"/>
              <a:chOff x="998" y="1656"/>
              <a:chExt cx="1009" cy="821"/>
            </a:xfrm>
          </p:grpSpPr>
          <p:cxnSp>
            <p:nvCxnSpPr>
              <p:cNvPr id="10255" name="AutoShape 14"/>
              <p:cNvCxnSpPr>
                <a:cxnSpLocks noChangeShapeType="1"/>
                <a:stCxn id="10257" idx="0"/>
                <a:endCxn id="10290" idx="2"/>
              </p:cNvCxnSpPr>
              <p:nvPr/>
            </p:nvCxnSpPr>
            <p:spPr bwMode="auto">
              <a:xfrm flipV="1">
                <a:off x="1502" y="1656"/>
                <a:ext cx="0" cy="336"/>
              </a:xfrm>
              <a:prstGeom prst="straightConnector1">
                <a:avLst/>
              </a:prstGeom>
              <a:noFill/>
              <a:ln w="12700">
                <a:solidFill>
                  <a:schemeClr val="tx1"/>
                </a:solidFill>
                <a:round/>
                <a:headEnd/>
                <a:tailEnd type="none" w="lg" len="lg"/>
              </a:ln>
            </p:spPr>
          </p:cxnSp>
          <p:grpSp>
            <p:nvGrpSpPr>
              <p:cNvPr id="10256" name="Group 47"/>
              <p:cNvGrpSpPr>
                <a:grpSpLocks/>
              </p:cNvGrpSpPr>
              <p:nvPr/>
            </p:nvGrpSpPr>
            <p:grpSpPr bwMode="auto">
              <a:xfrm>
                <a:off x="998" y="1992"/>
                <a:ext cx="1009" cy="485"/>
                <a:chOff x="998" y="1992"/>
                <a:chExt cx="1009" cy="485"/>
              </a:xfrm>
            </p:grpSpPr>
            <p:sp>
              <p:nvSpPr>
                <p:cNvPr id="10257" name="Rectangle 7"/>
                <p:cNvSpPr>
                  <a:spLocks noChangeArrowheads="1"/>
                </p:cNvSpPr>
                <p:nvPr/>
              </p:nvSpPr>
              <p:spPr bwMode="auto">
                <a:xfrm>
                  <a:off x="998" y="1992"/>
                  <a:ext cx="1008" cy="485"/>
                </a:xfrm>
                <a:prstGeom prst="rect">
                  <a:avLst/>
                </a:prstGeom>
                <a:solidFill>
                  <a:schemeClr val="bg1"/>
                </a:solidFill>
                <a:ln w="12700">
                  <a:solidFill>
                    <a:schemeClr val="tx1"/>
                  </a:solidFill>
                  <a:miter lim="800000"/>
                  <a:headEnd/>
                  <a:tailEnd/>
                </a:ln>
              </p:spPr>
              <p:txBody>
                <a:bodyPr wrap="none" anchor="ctr"/>
                <a:lstStyle/>
                <a:p>
                  <a:pPr algn="ctr"/>
                  <a:r>
                    <a:rPr lang="en-US" i="0"/>
                    <a:t>Family</a:t>
                  </a:r>
                </a:p>
                <a:p>
                  <a:pPr algn="ctr"/>
                  <a:endParaRPr lang="en-US" sz="1400" i="0">
                    <a:latin typeface="Courier" pitchFamily="49" charset="0"/>
                  </a:endParaRPr>
                </a:p>
                <a:p>
                  <a:pPr algn="ctr"/>
                  <a:r>
                    <a:rPr lang="en-US" sz="1400" i="0">
                      <a:latin typeface="Courier" pitchFamily="49" charset="0"/>
                    </a:rPr>
                    <a:t>Name: string</a:t>
                  </a:r>
                </a:p>
              </p:txBody>
            </p:sp>
            <p:sp>
              <p:nvSpPr>
                <p:cNvPr id="10258" name="Line 37"/>
                <p:cNvSpPr>
                  <a:spLocks noChangeShapeType="1"/>
                </p:cNvSpPr>
                <p:nvPr/>
              </p:nvSpPr>
              <p:spPr bwMode="auto">
                <a:xfrm>
                  <a:off x="1003" y="2213"/>
                  <a:ext cx="1004" cy="0"/>
                </a:xfrm>
                <a:prstGeom prst="line">
                  <a:avLst/>
                </a:prstGeom>
                <a:noFill/>
                <a:ln w="12700">
                  <a:solidFill>
                    <a:schemeClr val="tx1"/>
                  </a:solidFill>
                  <a:round/>
                  <a:headEnd/>
                  <a:tailEnd/>
                </a:ln>
              </p:spPr>
              <p:txBody>
                <a:bodyPr/>
                <a:lstStyle/>
                <a:p>
                  <a:endParaRPr lang="en-US"/>
                </a:p>
              </p:txBody>
            </p:sp>
          </p:grpSp>
        </p:grpSp>
        <p:sp>
          <p:nvSpPr>
            <p:cNvPr id="10254" name="Text Box 82"/>
            <p:cNvSpPr txBox="1">
              <a:spLocks noChangeArrowheads="1"/>
            </p:cNvSpPr>
            <p:nvPr/>
          </p:nvSpPr>
          <p:spPr bwMode="auto">
            <a:xfrm>
              <a:off x="1478" y="1541"/>
              <a:ext cx="202" cy="250"/>
            </a:xfrm>
            <a:prstGeom prst="rect">
              <a:avLst/>
            </a:prstGeom>
            <a:noFill/>
            <a:ln w="9525">
              <a:noFill/>
              <a:miter lim="800000"/>
              <a:headEnd/>
              <a:tailEnd/>
            </a:ln>
          </p:spPr>
          <p:txBody>
            <a:bodyPr>
              <a:spAutoFit/>
            </a:bodyPr>
            <a:lstStyle/>
            <a:p>
              <a:pPr>
                <a:spcBef>
                  <a:spcPct val="50000"/>
                </a:spcBef>
              </a:pPr>
              <a:r>
                <a:rPr lang="en-US"/>
                <a:t>*</a:t>
              </a:r>
            </a:p>
          </p:txBody>
        </p:sp>
      </p:grpSp>
    </p:spTree>
    <p:custDataLst>
      <p:tags r:id="rId1"/>
    </p:custDataLst>
  </p:cSld>
  <p:clrMapOvr>
    <a:masterClrMapping/>
  </p:clrMapOvr>
  <p:transition advTm="616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dissolv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ssolve">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8525"/>
                                        </p:tgtEl>
                                        <p:attrNameLst>
                                          <p:attrName>style.visibility</p:attrName>
                                        </p:attrNameLst>
                                      </p:cBhvr>
                                      <p:to>
                                        <p:strVal val="visible"/>
                                      </p:to>
                                    </p:set>
                                    <p:animEffect transition="in" filter="dissolve">
                                      <p:cBhvr>
                                        <p:cTn id="47" dur="500"/>
                                        <p:tgtEl>
                                          <p:spTgt spid="148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25"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8|3.3|6.3|6.4|7.6"/>
</p:tagLst>
</file>

<file path=ppt/tags/tag10.xml><?xml version="1.0" encoding="utf-8"?>
<p:tagLst xmlns:a="http://schemas.openxmlformats.org/drawingml/2006/main" xmlns:r="http://schemas.openxmlformats.org/officeDocument/2006/relationships" xmlns:p="http://schemas.openxmlformats.org/presentationml/2006/main">
  <p:tag name="TIMING" val="|9.6|0.3|0.4|0.3|8.6"/>
</p:tagLst>
</file>

<file path=ppt/tags/tag11.xml><?xml version="1.0" encoding="utf-8"?>
<p:tagLst xmlns:a="http://schemas.openxmlformats.org/drawingml/2006/main" xmlns:r="http://schemas.openxmlformats.org/officeDocument/2006/relationships" xmlns:p="http://schemas.openxmlformats.org/presentationml/2006/main">
  <p:tag name="TIMING" val="|32.4|2.3|2.2"/>
</p:tagLst>
</file>

<file path=ppt/tags/tag12.xml><?xml version="1.0" encoding="utf-8"?>
<p:tagLst xmlns:a="http://schemas.openxmlformats.org/drawingml/2006/main" xmlns:r="http://schemas.openxmlformats.org/officeDocument/2006/relationships" xmlns:p="http://schemas.openxmlformats.org/presentationml/2006/main">
  <p:tag name="TIMING" val="|6|0.3|2.2|2|2.3|8.3|2.7|11.3|3.7|7.8"/>
</p:tagLst>
</file>

<file path=ppt/tags/tag13.xml><?xml version="1.0" encoding="utf-8"?>
<p:tagLst xmlns:a="http://schemas.openxmlformats.org/drawingml/2006/main" xmlns:r="http://schemas.openxmlformats.org/officeDocument/2006/relationships" xmlns:p="http://schemas.openxmlformats.org/presentationml/2006/main">
  <p:tag name="TIMING" val="|2.4|3.2|5.9"/>
</p:tagLst>
</file>

<file path=ppt/tags/tag2.xml><?xml version="1.0" encoding="utf-8"?>
<p:tagLst xmlns:a="http://schemas.openxmlformats.org/drawingml/2006/main" xmlns:r="http://schemas.openxmlformats.org/officeDocument/2006/relationships" xmlns:p="http://schemas.openxmlformats.org/presentationml/2006/main">
  <p:tag name="TIMING" val="|3.3|4.8|11|14.4|10.6|2.8|12.5"/>
</p:tagLst>
</file>

<file path=ppt/tags/tag3.xml><?xml version="1.0" encoding="utf-8"?>
<p:tagLst xmlns:a="http://schemas.openxmlformats.org/drawingml/2006/main" xmlns:r="http://schemas.openxmlformats.org/officeDocument/2006/relationships" xmlns:p="http://schemas.openxmlformats.org/presentationml/2006/main">
  <p:tag name="TIMING" val="|4.5|5.3"/>
</p:tagLst>
</file>

<file path=ppt/tags/tag4.xml><?xml version="1.0" encoding="utf-8"?>
<p:tagLst xmlns:a="http://schemas.openxmlformats.org/drawingml/2006/main" xmlns:r="http://schemas.openxmlformats.org/officeDocument/2006/relationships" xmlns:p="http://schemas.openxmlformats.org/presentationml/2006/main">
  <p:tag name="TIMING" val="|1.6|2.2|5.4|3.8|6.3|5.3|4.7|5.6|1.2|9.6"/>
</p:tagLst>
</file>

<file path=ppt/tags/tag5.xml><?xml version="1.0" encoding="utf-8"?>
<p:tagLst xmlns:a="http://schemas.openxmlformats.org/drawingml/2006/main" xmlns:r="http://schemas.openxmlformats.org/officeDocument/2006/relationships" xmlns:p="http://schemas.openxmlformats.org/presentationml/2006/main">
  <p:tag name="TIMING" val="|4.4|9|5.1|7.8|8.5|2.7|7.7|1.7|5.8"/>
</p:tagLst>
</file>

<file path=ppt/tags/tag6.xml><?xml version="1.0" encoding="utf-8"?>
<p:tagLst xmlns:a="http://schemas.openxmlformats.org/drawingml/2006/main" xmlns:r="http://schemas.openxmlformats.org/officeDocument/2006/relationships" xmlns:p="http://schemas.openxmlformats.org/presentationml/2006/main">
  <p:tag name="TIMING" val="|8.5|1.8|1.6|0.9|29.3|2.6|2.8|5.8"/>
</p:tagLst>
</file>

<file path=ppt/tags/tag7.xml><?xml version="1.0" encoding="utf-8"?>
<p:tagLst xmlns:a="http://schemas.openxmlformats.org/drawingml/2006/main" xmlns:r="http://schemas.openxmlformats.org/officeDocument/2006/relationships" xmlns:p="http://schemas.openxmlformats.org/presentationml/2006/main">
  <p:tag name="TIMING" val="|30.5|1.5|9.2|8.7"/>
</p:tagLst>
</file>

<file path=ppt/tags/tag8.xml><?xml version="1.0" encoding="utf-8"?>
<p:tagLst xmlns:a="http://schemas.openxmlformats.org/drawingml/2006/main" xmlns:r="http://schemas.openxmlformats.org/officeDocument/2006/relationships" xmlns:p="http://schemas.openxmlformats.org/presentationml/2006/main">
  <p:tag name="TIMING" val="|7.7|9.3|7|9.2"/>
</p:tagLst>
</file>

<file path=ppt/tags/tag9.xml><?xml version="1.0" encoding="utf-8"?>
<p:tagLst xmlns:a="http://schemas.openxmlformats.org/drawingml/2006/main" xmlns:r="http://schemas.openxmlformats.org/officeDocument/2006/relationships" xmlns:p="http://schemas.openxmlformats.org/presentationml/2006/main">
  <p:tag name="TIMING" val="|10.6|21.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1"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41520</TotalTime>
  <Words>2779</Words>
  <Application>Microsoft Office PowerPoint</Application>
  <PresentationFormat>On-screen Show (4:3)</PresentationFormat>
  <Paragraphs>384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Status of ZBASE 10 November 2010</vt:lpstr>
      <vt:lpstr>Outline</vt:lpstr>
      <vt:lpstr>Introduction</vt:lpstr>
      <vt:lpstr>Motivations</vt:lpstr>
      <vt:lpstr>Data storage requirements</vt:lpstr>
      <vt:lpstr>Architecture</vt:lpstr>
      <vt:lpstr>Database schema</vt:lpstr>
      <vt:lpstr>Assumptions</vt:lpstr>
      <vt:lpstr>Conceptual model</vt:lpstr>
      <vt:lpstr>Conceptual model (cont’d)</vt:lpstr>
      <vt:lpstr>Slide 11</vt:lpstr>
      <vt:lpstr>SQL DDL example</vt:lpstr>
      <vt:lpstr>Populating the database</vt:lpstr>
      <vt:lpstr>Populating the database in two stages</vt:lpstr>
      <vt:lpstr>Bottom-up layers of data</vt:lpstr>
      <vt:lpstr>SQL DML example</vt:lpstr>
      <vt:lpstr>Java application</vt:lpstr>
      <vt:lpstr>First prototype</vt:lpstr>
      <vt:lpstr>First prototype (cont’d)</vt:lpstr>
      <vt:lpstr>Conclusion and future work</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Equipment Software Modeling</dc:title>
  <dc:creator>nougaret</dc:creator>
  <cp:lastModifiedBy>nougaret</cp:lastModifiedBy>
  <cp:revision>824</cp:revision>
  <dcterms:created xsi:type="dcterms:W3CDTF">2005-09-28T07:22:40Z</dcterms:created>
  <dcterms:modified xsi:type="dcterms:W3CDTF">2010-11-09T16:48:20Z</dcterms:modified>
</cp:coreProperties>
</file>