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26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66A1-BB3B-4E3A-82E9-D4017B411937}" type="datetimeFigureOut">
              <a:rPr lang="en-GB" smtClean="0"/>
              <a:t>30/07/2012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509AE-AD71-4FBF-B306-F5934A6E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3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Tile dimension 6x20x397 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509AE-AD71-4FBF-B306-F5934A6E9B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3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Tile dimension 6x30x100mm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509AE-AD71-4FBF-B306-F5934A6E9B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6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9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0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4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9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7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0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4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40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AC20-5154-43A6-87FF-0B2184843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6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Review of Ferrites on Collimators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LRFF Meeting 31-07-2012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1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305" y="1373359"/>
            <a:ext cx="3051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be implemented…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TT2-111 (Tiles from </a:t>
            </a:r>
            <a:r>
              <a:rPr lang="en-GB" dirty="0">
                <a:solidFill>
                  <a:srgbClr val="FF0000"/>
                </a:solidFill>
              </a:rPr>
              <a:t>Skyworks 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6632"/>
            <a:ext cx="3999794" cy="33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59" y="3519623"/>
            <a:ext cx="3528907" cy="187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9951" y="75982"/>
            <a:ext cx="89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TCTP: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920810" y="5009694"/>
            <a:ext cx="302950" cy="900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073999" y="5189220"/>
            <a:ext cx="81181" cy="4049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15913" y="5594146"/>
            <a:ext cx="11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Ferrite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3999" y="602967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Ref. </a:t>
            </a:r>
            <a:r>
              <a:rPr lang="en-GB" sz="1400" dirty="0" err="1" smtClean="0"/>
              <a:t>dwg</a:t>
            </a:r>
            <a:r>
              <a:rPr lang="en-GB" sz="1400" dirty="0" smtClean="0"/>
              <a:t>:</a:t>
            </a:r>
          </a:p>
          <a:p>
            <a:r>
              <a:rPr lang="en-GB" sz="1400" dirty="0" smtClean="0"/>
              <a:t>LHCTCTP_0002</a:t>
            </a:r>
          </a:p>
          <a:p>
            <a:r>
              <a:rPr lang="en-GB" sz="1400" dirty="0" smtClean="0"/>
              <a:t>LHCTCTP_0027</a:t>
            </a:r>
            <a:endParaRPr lang="en-GB" sz="1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2"/>
          <a:stretch/>
        </p:blipFill>
        <p:spPr bwMode="auto">
          <a:xfrm>
            <a:off x="339305" y="4396740"/>
            <a:ext cx="3070123" cy="200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9951" y="3996630"/>
            <a:ext cx="3239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Properties of TT2-111 Ferrite</a:t>
            </a:r>
            <a:endParaRPr lang="en-GB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2008" y="3996630"/>
            <a:ext cx="3417552" cy="278936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4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4019002"/>
            <a:ext cx="2793267" cy="276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587727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Ref. </a:t>
            </a:r>
            <a:r>
              <a:rPr lang="en-GB" sz="1400" i="1" dirty="0" err="1" smtClean="0"/>
              <a:t>dwg</a:t>
            </a:r>
            <a:r>
              <a:rPr lang="en-GB" sz="1400" i="1" dirty="0" smtClean="0"/>
              <a:t>:</a:t>
            </a:r>
          </a:p>
          <a:p>
            <a:r>
              <a:rPr lang="en-GB" sz="1400" i="1" dirty="0" smtClean="0"/>
              <a:t>LHCTCLIA0002</a:t>
            </a:r>
          </a:p>
          <a:p>
            <a:r>
              <a:rPr lang="en-GB" sz="1400" i="1" dirty="0" smtClean="0"/>
              <a:t>LHCTCLIA0069</a:t>
            </a:r>
            <a:endParaRPr lang="en-GB" sz="1400" i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5313"/>
            <a:ext cx="4028370" cy="461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265705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69951" y="75982"/>
            <a:ext cx="2341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TCTVB (&amp; TCLIA):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9049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4S60 (</a:t>
            </a:r>
            <a:r>
              <a:rPr lang="en-GB" dirty="0" err="1">
                <a:solidFill>
                  <a:srgbClr val="FF0000"/>
                </a:solidFill>
              </a:rPr>
              <a:t>NiZn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tiles from </a:t>
            </a:r>
            <a:r>
              <a:rPr lang="en-GB" dirty="0" err="1" smtClean="0">
                <a:solidFill>
                  <a:srgbClr val="FF0000"/>
                </a:solidFill>
              </a:rPr>
              <a:t>Ferroxcube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008" y="3861048"/>
            <a:ext cx="3851920" cy="292494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843808" y="401900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TCLIA: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6471230" y="1730071"/>
            <a:ext cx="72008" cy="1800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662739" y="1940719"/>
            <a:ext cx="1312067" cy="66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4806" y="1822728"/>
            <a:ext cx="11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RF Fingers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543238" y="653720"/>
            <a:ext cx="1240060" cy="10830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83297" y="469053"/>
            <a:ext cx="11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Ferrite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3591" y="51256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Ref. </a:t>
            </a:r>
            <a:r>
              <a:rPr lang="en-GB" sz="1400" i="1" dirty="0" err="1" smtClean="0"/>
              <a:t>dwg</a:t>
            </a:r>
            <a:r>
              <a:rPr lang="en-GB" sz="1400" i="1" dirty="0" smtClean="0"/>
              <a:t>:</a:t>
            </a:r>
          </a:p>
          <a:p>
            <a:r>
              <a:rPr lang="en-GB" sz="1400" i="1" dirty="0" smtClean="0"/>
              <a:t>LHCTCTVB0001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7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81004"/>
            <a:ext cx="7704856" cy="27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4" y="2113052"/>
            <a:ext cx="5063022" cy="244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9951" y="75982"/>
            <a:ext cx="3521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Properties of 4S60 </a:t>
            </a:r>
            <a:r>
              <a:rPr lang="en-GB" sz="2400" b="1" dirty="0" smtClean="0"/>
              <a:t>Ferrite:</a:t>
            </a:r>
            <a:endParaRPr lang="en-GB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894478"/>
            <a:ext cx="7719900" cy="7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31/07/2012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9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4401</TotalTime>
  <Words>80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Review of Ferrites on Collimators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Garlasche</dc:creator>
  <cp:lastModifiedBy>Marco Garlasche</cp:lastModifiedBy>
  <cp:revision>14</cp:revision>
  <dcterms:created xsi:type="dcterms:W3CDTF">2012-06-27T07:54:15Z</dcterms:created>
  <dcterms:modified xsi:type="dcterms:W3CDTF">2012-07-30T13:39:16Z</dcterms:modified>
</cp:coreProperties>
</file>