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7" r:id="rId5"/>
    <p:sldId id="258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B66-BCCC-4E13-9B5E-C3B8E0805AF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52CF-1EBF-4C96-A269-AEEB779C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0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B66-BCCC-4E13-9B5E-C3B8E0805AF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52CF-1EBF-4C96-A269-AEEB779C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72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B66-BCCC-4E13-9B5E-C3B8E0805AF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52CF-1EBF-4C96-A269-AEEB779C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50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B66-BCCC-4E13-9B5E-C3B8E0805AF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52CF-1EBF-4C96-A269-AEEB779C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42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B66-BCCC-4E13-9B5E-C3B8E0805AF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52CF-1EBF-4C96-A269-AEEB779C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44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B66-BCCC-4E13-9B5E-C3B8E0805AF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52CF-1EBF-4C96-A269-AEEB779C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B66-BCCC-4E13-9B5E-C3B8E0805AF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52CF-1EBF-4C96-A269-AEEB779C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8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B66-BCCC-4E13-9B5E-C3B8E0805AF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52CF-1EBF-4C96-A269-AEEB779C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94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B66-BCCC-4E13-9B5E-C3B8E0805AF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52CF-1EBF-4C96-A269-AEEB779C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8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B66-BCCC-4E13-9B5E-C3B8E0805AF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52CF-1EBF-4C96-A269-AEEB779C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6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B66-BCCC-4E13-9B5E-C3B8E0805AF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52CF-1EBF-4C96-A269-AEEB779C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50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BBB66-BCCC-4E13-9B5E-C3B8E0805AF0}" type="datetimeFigureOut">
              <a:rPr lang="en-GB" smtClean="0"/>
              <a:t>12/11/2012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552CF-1EBF-4C96-A269-AEEB779C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61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RF contacts</a:t>
            </a:r>
            <a:br>
              <a:rPr lang="en-GB" dirty="0" smtClean="0"/>
            </a:br>
            <a:r>
              <a:rPr lang="en-GB" dirty="0" smtClean="0"/>
              <a:t>and</a:t>
            </a:r>
            <a:br>
              <a:rPr lang="en-GB" dirty="0" smtClean="0"/>
            </a:br>
            <a:r>
              <a:rPr lang="en-GB" dirty="0" smtClean="0"/>
              <a:t>power transmission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71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Annual maintenance of RF power transmission lines in BA3 Philips plant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4704522" cy="3528392"/>
          </a:xfrm>
        </p:spPr>
      </p:pic>
      <p:sp>
        <p:nvSpPr>
          <p:cNvPr id="8" name="TextBox 7"/>
          <p:cNvSpPr txBox="1"/>
          <p:nvPr/>
        </p:nvSpPr>
        <p:spPr>
          <a:xfrm>
            <a:off x="5312308" y="2060848"/>
            <a:ext cx="32921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Once per year, we have to dismount 16 RF power amplifiers to make their maintenance</a:t>
            </a:r>
          </a:p>
          <a:p>
            <a:endParaRPr lang="en-GB" dirty="0"/>
          </a:p>
          <a:p>
            <a:r>
              <a:rPr lang="en-GB" dirty="0" smtClean="0"/>
              <a:t>To do so, we need to disconnect their output power transmission lines</a:t>
            </a:r>
          </a:p>
          <a:p>
            <a:endParaRPr lang="en-GB" dirty="0"/>
          </a:p>
          <a:p>
            <a:r>
              <a:rPr lang="en-GB" dirty="0" smtClean="0"/>
              <a:t>With this 35 years old equipment, we recently experienced some difficulties with the innerspring contact clamps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15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Innerspring contact clamp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84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56" y="1642595"/>
            <a:ext cx="384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4" y="4522595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Innerspring contact clamp ensures continuity</a:t>
            </a:r>
          </a:p>
          <a:p>
            <a:pPr algn="ctr"/>
            <a:r>
              <a:rPr lang="en-GB" dirty="0" smtClean="0"/>
              <a:t>of the inner line of the 35 kW CW RF transmission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94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mistakes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36" y="1633060"/>
            <a:ext cx="3767120" cy="282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3060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09336" y="4471615"/>
            <a:ext cx="3767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As it was too difficult to insert it in the inner line, mechanist decided to shorten the RF spring contact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See next slide for consequences…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4441372"/>
            <a:ext cx="3767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Too long spring</a:t>
            </a:r>
          </a:p>
          <a:p>
            <a:pPr algn="ctr"/>
            <a:r>
              <a:rPr lang="en-GB" dirty="0" smtClean="0"/>
              <a:t>Impossible to mount inside</a:t>
            </a:r>
          </a:p>
          <a:p>
            <a:pPr algn="ctr"/>
            <a:r>
              <a:rPr lang="en-GB" dirty="0" smtClean="0"/>
              <a:t>the inner line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4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Bad RF contact consequences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31840" y="1629039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296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296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628800"/>
            <a:ext cx="193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Original clamp size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2732727"/>
            <a:ext cx="1640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After operation at 35 kW @ 200 MHz with bad contacts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963390" y="3573016"/>
            <a:ext cx="164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Even worse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74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 procedure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1628800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4342" y="3933056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43371" y="1628800"/>
            <a:ext cx="1640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Compress the spring to the selected length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363310" y="3933056"/>
            <a:ext cx="1640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Once compressed cut it guarantying the correct number of spirals</a:t>
            </a:r>
            <a:endParaRPr lang="en-GB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24128" y="1556792"/>
            <a:ext cx="144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36136" y="1556792"/>
            <a:ext cx="144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724448" y="2636792"/>
            <a:ext cx="2952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Roll it up ensuring a good spirals distribution including  the connecting point</a:t>
            </a:r>
            <a:endParaRPr lang="en-GB" dirty="0"/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56" y="4365344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724448" y="3718773"/>
            <a:ext cx="302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 very simple process to ensure a correct contact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33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examples…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304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09" y="2060848"/>
            <a:ext cx="4416171" cy="331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04" y="16195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Wrong lamella angle : burnt contacts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2" y="2060848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015716" y="3933056"/>
            <a:ext cx="36004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35908" y="5372976"/>
            <a:ext cx="4416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Another clamp burnt because one of the finger contact was mistakenly inserted in the inner side instead of the outer side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618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209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Some RF contacts and power transmission lines</vt:lpstr>
      <vt:lpstr>Annual maintenance of RF power transmission lines in BA3 Philips plant</vt:lpstr>
      <vt:lpstr>Innerspring contact clamp</vt:lpstr>
      <vt:lpstr>Possible mistakes</vt:lpstr>
      <vt:lpstr>Bad RF contact consequences</vt:lpstr>
      <vt:lpstr>Correct procedure</vt:lpstr>
      <vt:lpstr>Additional examples…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contacts and power transmission lines</dc:title>
  <dc:creator>Eric Montesinos</dc:creator>
  <cp:lastModifiedBy>Eric Montesinos</cp:lastModifiedBy>
  <cp:revision>5</cp:revision>
  <dcterms:created xsi:type="dcterms:W3CDTF">2012-11-12T19:00:32Z</dcterms:created>
  <dcterms:modified xsi:type="dcterms:W3CDTF">2012-11-12T19:48:56Z</dcterms:modified>
</cp:coreProperties>
</file>