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4F24-3BFC-45BD-A812-B2019F02CCA6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B303-C417-4203-AF67-A4C5DE1DE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45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4F24-3BFC-45BD-A812-B2019F02CCA6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B303-C417-4203-AF67-A4C5DE1DE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3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4F24-3BFC-45BD-A812-B2019F02CCA6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B303-C417-4203-AF67-A4C5DE1DE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39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4F24-3BFC-45BD-A812-B2019F02CCA6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B303-C417-4203-AF67-A4C5DE1DE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37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4F24-3BFC-45BD-A812-B2019F02CCA6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B303-C417-4203-AF67-A4C5DE1DE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87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4F24-3BFC-45BD-A812-B2019F02CCA6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B303-C417-4203-AF67-A4C5DE1DE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81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4F24-3BFC-45BD-A812-B2019F02CCA6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B303-C417-4203-AF67-A4C5DE1DE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74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4F24-3BFC-45BD-A812-B2019F02CCA6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B303-C417-4203-AF67-A4C5DE1DE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10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4F24-3BFC-45BD-A812-B2019F02CCA6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B303-C417-4203-AF67-A4C5DE1DE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90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4F24-3BFC-45BD-A812-B2019F02CCA6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B303-C417-4203-AF67-A4C5DE1DE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74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4F24-3BFC-45BD-A812-B2019F02CCA6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B303-C417-4203-AF67-A4C5DE1DE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99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B4F24-3BFC-45BD-A812-B2019F02CCA6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6B303-C417-4203-AF67-A4C5DE1DE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61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Longitudinal impedance of new RF fingers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O. Berrig, C. Garion, B. Salvant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85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Longitudinal impedance from an ideal shielding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517232"/>
            <a:ext cx="8229600" cy="969773"/>
          </a:xfrm>
        </p:spPr>
        <p:txBody>
          <a:bodyPr>
            <a:normAutofit fontScale="92500" lnSpcReduction="10000"/>
          </a:bodyPr>
          <a:lstStyle/>
          <a:p>
            <a:pPr>
              <a:buFont typeface="Wingdings"/>
              <a:buChar char="à"/>
            </a:pPr>
            <a:r>
              <a:rPr lang="en-GB" sz="2000" dirty="0" smtClean="0"/>
              <a:t>Z/n~ 8 10</a:t>
            </a:r>
            <a:r>
              <a:rPr lang="en-GB" sz="2000" baseline="30000" dirty="0" smtClean="0"/>
              <a:t>-6 </a:t>
            </a:r>
            <a:r>
              <a:rPr lang="en-GB" sz="2000" dirty="0" smtClean="0"/>
              <a:t>Ohm</a:t>
            </a:r>
          </a:p>
          <a:p>
            <a:pPr>
              <a:buFont typeface="Wingdings"/>
              <a:buChar char="à"/>
            </a:pPr>
            <a:r>
              <a:rPr lang="en-GB" sz="2000" dirty="0" smtClean="0"/>
              <a:t>To be checked: how many? How many other designs? Compute transverse impedance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t="13118" r="7542" b="32973"/>
          <a:stretch/>
        </p:blipFill>
        <p:spPr bwMode="auto">
          <a:xfrm>
            <a:off x="107504" y="1340768"/>
            <a:ext cx="5107076" cy="272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6" t="21250" r="15471" b="41339"/>
          <a:stretch/>
        </p:blipFill>
        <p:spPr bwMode="auto">
          <a:xfrm>
            <a:off x="5076056" y="1981508"/>
            <a:ext cx="3866186" cy="186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98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Longitudinal impedance from bellow with shielding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thin shielding difficult to mesh correctly with CST </a:t>
            </a:r>
            <a:r>
              <a:rPr lang="en-GB" sz="2400" dirty="0" err="1" smtClean="0"/>
              <a:t>wakefield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6" t="19860" r="1702" b="29948"/>
          <a:stretch/>
        </p:blipFill>
        <p:spPr bwMode="auto">
          <a:xfrm>
            <a:off x="4644008" y="1988840"/>
            <a:ext cx="4210494" cy="271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1" t="23092" r="1417" b="30875"/>
          <a:stretch/>
        </p:blipFill>
        <p:spPr bwMode="auto">
          <a:xfrm>
            <a:off x="179512" y="2048347"/>
            <a:ext cx="431656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775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Comparing longitudinal impedance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5" t="20685" r="1697" b="30000"/>
          <a:stretch/>
        </p:blipFill>
        <p:spPr bwMode="auto">
          <a:xfrm>
            <a:off x="1166009" y="1124744"/>
            <a:ext cx="6884203" cy="45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5805264"/>
            <a:ext cx="8229600" cy="969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Char char="à"/>
            </a:pPr>
            <a:r>
              <a:rPr lang="en-GB" sz="2000" dirty="0" smtClean="0"/>
              <a:t>Very similar Z/n : shielding is working well in longitudinal</a:t>
            </a:r>
          </a:p>
        </p:txBody>
      </p:sp>
    </p:spTree>
    <p:extLst>
      <p:ext uri="{BB962C8B-B14F-4D97-AF65-F5344CB8AC3E}">
        <p14:creationId xmlns:p14="http://schemas.microsoft.com/office/powerpoint/2010/main" val="2978206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Eigenmode</a:t>
            </a:r>
            <a:r>
              <a:rPr lang="en-GB" dirty="0" smtClean="0"/>
              <a:t> solver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353674"/>
              </p:ext>
            </p:extLst>
          </p:nvPr>
        </p:nvGraphicFramePr>
        <p:xfrm>
          <a:off x="467544" y="1772816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Freq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Q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~0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4400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~0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5600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4600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~0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5100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5805264"/>
            <a:ext cx="8229600" cy="969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Char char="à"/>
            </a:pPr>
            <a:r>
              <a:rPr lang="en-GB" sz="2000" dirty="0" smtClean="0"/>
              <a:t>No harmful longitudinal mode detected</a:t>
            </a:r>
          </a:p>
        </p:txBody>
      </p:sp>
    </p:spTree>
    <p:extLst>
      <p:ext uri="{BB962C8B-B14F-4D97-AF65-F5344CB8AC3E}">
        <p14:creationId xmlns:p14="http://schemas.microsoft.com/office/powerpoint/2010/main" val="755864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101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Longitudinal impedance of new RF fingers</vt:lpstr>
      <vt:lpstr>Longitudinal impedance from an ideal shielding</vt:lpstr>
      <vt:lpstr>Longitudinal impedance from bellow with shielding </vt:lpstr>
      <vt:lpstr>Comparing longitudinal impedance</vt:lpstr>
      <vt:lpstr>Eigenmode solver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Benoit Salvant</dc:creator>
  <cp:lastModifiedBy>Benoit Salvant</cp:lastModifiedBy>
  <cp:revision>5</cp:revision>
  <dcterms:created xsi:type="dcterms:W3CDTF">2012-08-21T06:46:46Z</dcterms:created>
  <dcterms:modified xsi:type="dcterms:W3CDTF">2012-08-21T07:18:37Z</dcterms:modified>
</cp:coreProperties>
</file>