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5" r:id="rId5"/>
    <p:sldId id="465" r:id="rId6"/>
    <p:sldId id="466" r:id="rId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66"/>
    <a:srgbClr val="3CE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3" autoAdjust="0"/>
  </p:normalViewPr>
  <p:slideViewPr>
    <p:cSldViewPr>
      <p:cViewPr varScale="1">
        <p:scale>
          <a:sx n="134" d="100"/>
          <a:sy n="134" d="100"/>
        </p:scale>
        <p:origin x="-10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41713-B927-4F5D-9426-5827AE1E58C6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5721D-3FF5-4B45-BBD9-4203F23A1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41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497" cy="49466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398" y="0"/>
            <a:ext cx="2944497" cy="49466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0FC5624E-972C-4CB2-A430-218C8597C2A2}" type="datetimeFigureOut">
              <a:rPr lang="en-GB" smtClean="0"/>
              <a:pPr/>
              <a:t>26/06/2012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0" y="4705670"/>
            <a:ext cx="5436242" cy="4456742"/>
          </a:xfrm>
          <a:prstGeom prst="rect">
            <a:avLst/>
          </a:prstGeom>
        </p:spPr>
        <p:txBody>
          <a:bodyPr vert="horz" lIns="92135" tIns="46067" rIns="92135" bIns="460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9743"/>
            <a:ext cx="2944497" cy="49466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398" y="9409743"/>
            <a:ext cx="2944497" cy="49466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FA0F6B2A-1500-4519-A1A0-A708C0FD67E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41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F6B2A-1500-4519-A1A0-A708C0FD67E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F654-34F9-4114-B2DD-EF38A10EAA55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E7F-2316-4BCA-A536-5FA499602DB9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132A-04F1-497F-A4E0-614EC028480A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A568-1BFE-4B90-8C22-7D978E186308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952-F09C-4668-B8F4-2C6EB5A4C903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E4DC-69F4-443B-B900-925D9E037149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7D8-978E-42A6-96F2-BA6607C35DA7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325E-59D9-4F33-A25F-768693EFFD39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366FF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1AF-FA8B-4C01-94CF-A59E34D95CA5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75EB-861E-40DF-A670-8442E30E759D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6158-4D54-4272-AA7B-6322B8CBC1D3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C22-9A64-4624-8A3C-A4EBDCD4F532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A568-1BFE-4B90-8C22-7D978E186308}" type="datetime1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CD8A-0A5B-4AE2-89AE-374FC8E42C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m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A6D86-0971-4AB4-95BF-21DA23608F5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42926" y="214290"/>
            <a:ext cx="7858148" cy="156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 anchor="ctr"/>
          <a:lstStyle/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T history TDI-VMTSA</a:t>
            </a:r>
            <a:endParaRPr lang="en-US" sz="3900" dirty="0">
              <a:solidFill>
                <a:srgbClr val="FF0066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1340768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/>
          <a:lstStyle/>
          <a:p>
            <a:pPr marL="334787" indent="-334787" algn="ctr" defTabSz="975990">
              <a:spcBef>
                <a:spcPct val="20000"/>
              </a:spcBef>
            </a:pPr>
            <a:r>
              <a:rPr lang="en-US" sz="2900" dirty="0" smtClean="0">
                <a:solidFill>
                  <a:srgbClr val="3366FF"/>
                </a:solidFill>
              </a:rPr>
              <a:t>V. Baglin </a:t>
            </a:r>
            <a:r>
              <a:rPr lang="en-US" sz="2900" smtClean="0">
                <a:solidFill>
                  <a:srgbClr val="3366FF"/>
                </a:solidFill>
              </a:rPr>
              <a:t>(25.06.12</a:t>
            </a:r>
            <a:r>
              <a:rPr lang="en-US" sz="2900" dirty="0" smtClean="0">
                <a:solidFill>
                  <a:srgbClr val="3366FF"/>
                </a:solidFill>
              </a:rPr>
              <a:t>)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2378864"/>
            <a:ext cx="9144000" cy="36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365" tIns="45392" rIns="89365" bIns="45392">
            <a:spAutoFit/>
          </a:bodyPr>
          <a:lstStyle/>
          <a:p>
            <a:pPr algn="ctr" defTabSz="97599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CERN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TE-VSC,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Geneva</a:t>
            </a: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0" y="2850352"/>
            <a:ext cx="9144000" cy="0"/>
          </a:xfrm>
          <a:prstGeom prst="line">
            <a:avLst/>
          </a:prstGeom>
          <a:noFill/>
          <a:ln w="34925">
            <a:solidFill>
              <a:srgbClr val="FF0066"/>
            </a:solidFill>
            <a:round/>
            <a:headEnd/>
            <a:tailEnd/>
          </a:ln>
          <a:effectLst/>
        </p:spPr>
        <p:txBody>
          <a:bodyPr lIns="81711" tIns="40855" rIns="81711" bIns="40855"/>
          <a:lstStyle/>
          <a:p>
            <a:endParaRPr lang="en-US" dirty="0"/>
          </a:p>
        </p:txBody>
      </p:sp>
      <p:pic>
        <p:nvPicPr>
          <p:cNvPr id="13" name="Picture 12" descr="VSC logo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1643042" cy="1118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357301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/>
            <a:r>
              <a:rPr lang="en-US" sz="1400" b="1" dirty="0" smtClean="0"/>
              <a:t>No temperature increase observed at VMTSA</a:t>
            </a:r>
          </a:p>
          <a:p>
            <a:pPr marL="182563"/>
            <a:endParaRPr lang="en-US" sz="1400" b="1" dirty="0"/>
          </a:p>
          <a:p>
            <a:pPr marL="182563"/>
            <a:r>
              <a:rPr lang="en-US" sz="1400" b="1" dirty="0" smtClean="0"/>
              <a:t>Temperature increase observed at TDI 2 &amp; </a:t>
            </a:r>
            <a:r>
              <a:rPr lang="en-US" sz="1400" b="1" smtClean="0"/>
              <a:t>8  </a:t>
            </a:r>
            <a:endParaRPr lang="en-US" sz="1400" b="1" dirty="0" smtClean="0"/>
          </a:p>
          <a:p>
            <a:pPr marL="182563"/>
            <a:endParaRPr lang="en-US" sz="1400" b="1" dirty="0" smtClean="0"/>
          </a:p>
          <a:p>
            <a:pPr marL="182563"/>
            <a:endParaRPr lang="en-US" sz="1400" b="1" dirty="0" smtClean="0"/>
          </a:p>
        </p:txBody>
      </p:sp>
      <p:pic>
        <p:nvPicPr>
          <p:cNvPr id="16" name="Picture 15" descr="icon-bul-pho-2007-046.gif"/>
          <p:cNvPicPr>
            <a:picLocks noChangeAspect="1"/>
          </p:cNvPicPr>
          <p:nvPr/>
        </p:nvPicPr>
        <p:blipFill>
          <a:blip r:embed="rId4" cstate="screen"/>
          <a:srcRect b="-130"/>
          <a:stretch>
            <a:fillRect/>
          </a:stretch>
        </p:blipFill>
        <p:spPr>
          <a:xfrm>
            <a:off x="8078604" y="0"/>
            <a:ext cx="1065396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19643"/>
            <a:ext cx="19399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>
                <a:solidFill>
                  <a:srgbClr val="3366FF"/>
                </a:solidFill>
              </a:rPr>
              <a:t>LSS 2</a:t>
            </a:r>
            <a:endParaRPr lang="en-GB" sz="6600" dirty="0">
              <a:solidFill>
                <a:srgbClr val="3366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73" y="1268760"/>
            <a:ext cx="73152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0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3152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35896" y="19643"/>
            <a:ext cx="19399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>
                <a:solidFill>
                  <a:srgbClr val="3366FF"/>
                </a:solidFill>
              </a:rPr>
              <a:t>LSS 8</a:t>
            </a:r>
            <a:endParaRPr lang="en-GB" sz="6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D702B484F7B445B9B7D81F37EA2CD3" ma:contentTypeVersion="5" ma:contentTypeDescription="Create a new document." ma:contentTypeScope="" ma:versionID="4e03c7dfbd8b109d8ed088b81b31a382">
  <xsd:schema xmlns:xsd="http://www.w3.org/2001/XMLSchema" xmlns:xs="http://www.w3.org/2001/XMLSchema" xmlns:p="http://schemas.microsoft.com/office/2006/metadata/properties" xmlns:ns1="35443dac-1e11-43de-8366-9f94f0d0b370" targetNamespace="http://schemas.microsoft.com/office/2006/metadata/properties" ma:root="true" ma:fieldsID="7b0ac94a2e13d10e450efa6259220e8c" ns1:_="">
    <xsd:import namespace="35443dac-1e11-43de-8366-9f94f0d0b370"/>
    <xsd:element name="properties">
      <xsd:complexType>
        <xsd:sequence>
          <xsd:element name="documentManagement">
            <xsd:complexType>
              <xsd:all>
                <xsd:element ref="ns1:Fill_x0020_number"/>
                <xsd:element ref="ns1:Filling_x0020_scheme" minOccurs="0"/>
                <xsd:element ref="ns1:ppb_x0020__x0028_x1e11_x0029_" minOccurs="0"/>
                <xsd:element ref="ns1:Short_x0020_description"/>
                <xsd:element ref="ns1: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443dac-1e11-43de-8366-9f94f0d0b370" elementFormDefault="qualified">
    <xsd:import namespace="http://schemas.microsoft.com/office/2006/documentManagement/types"/>
    <xsd:import namespace="http://schemas.microsoft.com/office/infopath/2007/PartnerControls"/>
    <xsd:element name="Fill_x0020_number" ma:index="0" ma:displayName="Fill number" ma:internalName="Fill_x0020_number">
      <xsd:simpleType>
        <xsd:restriction base="dms:Text">
          <xsd:maxLength value="255"/>
        </xsd:restriction>
      </xsd:simpleType>
    </xsd:element>
    <xsd:element name="Filling_x0020_scheme" ma:index="1" nillable="true" ma:displayName="Filling scheme" ma:internalName="Filling_x0020_scheme">
      <xsd:simpleType>
        <xsd:restriction base="dms:Text">
          <xsd:maxLength value="255"/>
        </xsd:restriction>
      </xsd:simpleType>
    </xsd:element>
    <xsd:element name="ppb_x0020__x0028_x1e11_x0029_" ma:index="2" nillable="true" ma:displayName="ppb (x1e11)" ma:internalName="ppb_x0020__x0028_x1e11_x0029_">
      <xsd:simpleType>
        <xsd:restriction base="dms:Text">
          <xsd:maxLength value="255"/>
        </xsd:restriction>
      </xsd:simpleType>
    </xsd:element>
    <xsd:element name="Short_x0020_description" ma:index="5" ma:displayName="Short description ................" ma:internalName="Short_x0020_description">
      <xsd:simpleType>
        <xsd:restriction base="dms:Note"/>
      </xsd:simpleType>
    </xsd:element>
    <xsd:element name="Date" ma:index="12" ma:displayName="Date" ma:default="[today]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ort_x0020_description xmlns="35443dac-1e11-43de-8366-9f94f0d0b370">TDI2L up to 1e-7 mbar. Suspected to be due to a bad injection inside LHC.</Short_x0020_description>
    <Fill_x0020_number xmlns="35443dac-1e11-43de-8366-9f94f0d0b370">2654</Fill_x0020_number>
    <Filling_x0020_scheme xmlns="35443dac-1e11-43de-8366-9f94f0d0b370">50ns_1380b_1377_0_1274_144bpi12inj</Filling_x0020_scheme>
    <ppb_x0020__x0028_x1e11_x0029_ xmlns="35443dac-1e11-43de-8366-9f94f0d0b370">1.38</ppb_x0020__x0028_x1e11_x0029_>
    <Date xmlns="35443dac-1e11-43de-8366-9f94f0d0b370">2012-05-22T22:00:00+00:00</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704EB-A7BC-4105-9868-8C0003B7B0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443dac-1e11-43de-8366-9f94f0d0b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C0E500-30DA-4192-A090-0C99518F72D8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35443dac-1e11-43de-8366-9f94f0d0b370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1820F76-3509-4BB3-9BC2-7B4C07DF88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16408</TotalTime>
  <Words>33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2654</dc:title>
  <dc:creator>vbaglin</dc:creator>
  <cp:lastModifiedBy>Vincent Baglin</cp:lastModifiedBy>
  <cp:revision>1440</cp:revision>
  <cp:lastPrinted>2011-09-20T12:27:16Z</cp:lastPrinted>
  <dcterms:created xsi:type="dcterms:W3CDTF">2008-09-17T08:36:14Z</dcterms:created>
  <dcterms:modified xsi:type="dcterms:W3CDTF">2012-06-26T07:04:31Z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0x010100CBD702B484F7B445B9B7D81F37EA2CD3</vt:lpwstr>
  </property>
  <property fmtid="{D5CDD505-2E9C-101B-9397-08002B2CF9AE}" pid="3" name="Short description">
    <vt:lpwstr>VGPB.233.7R7.B triggered interlock of VVGST.232.7R7.B</vt:lpwstr>
  </property>
  <property fmtid="{D5CDD505-2E9C-101B-9397-08002B2CF9AE}" pid="4" name="Equipment">
    <vt:lpwstr>VGPB</vt:lpwstr>
  </property>
  <property fmtid="{D5CDD505-2E9C-101B-9397-08002B2CF9AE}" pid="5" name="VACSEC">
    <vt:lpwstr>Arc 7-8.B</vt:lpwstr>
  </property>
  <property fmtid="{D5CDD505-2E9C-101B-9397-08002B2CF9AE}" pid="6" name="Description0">
    <vt:lpwstr>VGPB.233.7R7.B triggered interlock of VVGST.232.7R7.B probably since the (unbaked) VGP tried to switch ON and induced a pressure increase (no beam circulating)</vt:lpwstr>
  </property>
  <property fmtid="{D5CDD505-2E9C-101B-9397-08002B2CF9AE}" pid="7" name="Date">
    <vt:lpwstr>2009-11-06T09:42:00+00:00</vt:lpwstr>
  </property>
  <property fmtid="{D5CDD505-2E9C-101B-9397-08002B2CF9AE}" pid="8" name="Sector valve">
    <vt:lpwstr>VVGST.232.7R7.B</vt:lpwstr>
  </property>
</Properties>
</file>