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357" r:id="rId6"/>
    <p:sldId id="377" r:id="rId7"/>
    <p:sldId id="363" r:id="rId8"/>
    <p:sldId id="378" r:id="rId9"/>
    <p:sldId id="379" r:id="rId10"/>
    <p:sldId id="380" r:id="rId11"/>
    <p:sldId id="381" r:id="rId12"/>
    <p:sldId id="346" r:id="rId13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3" autoAdjust="0"/>
  </p:normalViewPr>
  <p:slideViewPr>
    <p:cSldViewPr>
      <p:cViewPr varScale="1">
        <p:scale>
          <a:sx n="97" d="100"/>
          <a:sy n="97" d="100"/>
        </p:scale>
        <p:origin x="-76" y="-1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54-34F9-4114-B2DD-EF38A10EAA55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3E7F-2316-4BCA-A536-5FA499602DB9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32A-04F1-497F-A4E0-614EC028480A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952-F09C-4668-B8F4-2C6EB5A4C903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DC-69F4-443B-B900-925D9E037149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37D8-978E-42A6-96F2-BA6607C35DA7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325E-59D9-4F33-A25F-768693EFFD39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81AF-FA8B-4C01-94CF-A59E34D95CA5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75EB-861E-40DF-A670-8442E30E759D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158-4D54-4272-AA7B-6322B8CBC1D3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C22-9A64-4624-8A3C-A4EBDCD4F532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A568-1BFE-4B90-8C22-7D978E186308}" type="datetime1">
              <a:rPr lang="en-US" smtClean="0"/>
              <a:pPr/>
              <a:t>13-Sep-11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28662" y="214290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TDI.8R after TS4-2011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Baglin(13/09/11)</a:t>
            </a:r>
            <a:endParaRPr lang="en-US" sz="2900" dirty="0" smtClean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36118"/>
            <a:ext cx="9144000" cy="9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1</a:t>
            </a:r>
            <a:r>
              <a:rPr lang="en-US" dirty="0" smtClean="0"/>
              <a:t>. </a:t>
            </a: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2. </a:t>
            </a: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TS4-2011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36712"/>
            <a:ext cx="558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smtClean="0"/>
              <a:t>During the TS 4, </a:t>
            </a:r>
            <a:r>
              <a:rPr lang="en-US" sz="1200" dirty="0" err="1" smtClean="0"/>
              <a:t>wh</a:t>
            </a:r>
            <a:r>
              <a:rPr lang="en-US" sz="1200" dirty="0" smtClean="0"/>
              <a:t> 35, the TDI.8R and TCTVB.8R were equipped with thermocouples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TC1 And TC2 are located on TCTVB.8R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 4 and TC11 are located are located on TDI.8R transitions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TC5,6,8 and 10 are located on TDI.8R extremity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 7,8 are located at the centre of  TDI.8R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TC3 and TC12 are located at reference vacuum chambers NEG coated.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Pressure is measured at TDI by VGPB.231.4R8.X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4859" y="1293733"/>
            <a:ext cx="4082396" cy="576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Drawing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92315" y="60014"/>
            <a:ext cx="5530321" cy="780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 and temperature history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smtClean="0"/>
              <a:t>During TS, the te</a:t>
            </a:r>
            <a:r>
              <a:rPr lang="en-US" sz="1200" dirty="0" smtClean="0"/>
              <a:t>mperature were 16 to 20 deg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After TS, TC10 increases during operation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26373" cy="50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5-sept till 9-sept-2011 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smtClean="0"/>
              <a:t>TC10 started to increase from 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Sept 20h, fill 2083 @ 59.6 mA/beam, 264b, 1.25e11 ppb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530429" cy="54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Intensity ramp-up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smtClean="0"/>
              <a:t>From fill 2083,2085,2086,2087,2090 with 264,480,912 then 1380 b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TC10 increased by 7-8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Fill 2086 lasted 10 h, but there were no pressure increase despite temperature reached 26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Proton burn rate = 4.0 </a:t>
            </a:r>
            <a:r>
              <a:rPr lang="en-US" sz="1200" dirty="0" smtClean="0"/>
              <a:t>10</a:t>
            </a:r>
            <a:r>
              <a:rPr lang="en-US" sz="1200" baseline="30000" dirty="0" smtClean="0"/>
              <a:t>8</a:t>
            </a:r>
            <a:r>
              <a:rPr lang="en-US" sz="1200" dirty="0" smtClean="0"/>
              <a:t> p/s</a:t>
            </a:r>
            <a:endParaRPr lang="en-US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65395"/>
            <a:ext cx="5810349" cy="48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07496" y="620688"/>
          <a:ext cx="453650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2083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2085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2087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2090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264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(mA)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59.7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293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Ppb (x1E11)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1.17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1920" y="3501008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2086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“Nominal” fills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fill 2092 lasted 7 h, but pressure started to increase after 1h30 min when temperature was 25 deg.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TC10 reached 29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Burn rate at fill 2092 is 7.6 10</a:t>
            </a:r>
            <a:r>
              <a:rPr lang="en-US" sz="1200" baseline="30000" dirty="0" smtClean="0"/>
              <a:t>8</a:t>
            </a:r>
            <a:r>
              <a:rPr lang="en-US" sz="1200" dirty="0" smtClean="0"/>
              <a:t> p/s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Temperature is still increasing after fill 2094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5472608" cy="46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55976" y="620688"/>
          <a:ext cx="302433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  <a:gridCol w="756084"/>
                <a:gridCol w="756084"/>
              </a:tblGrid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2092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2093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2094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(mA)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323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327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Ppb (x1E11)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1.30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7784" y="2996952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2092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2276872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2094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5013176"/>
            <a:ext cx="8640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TDI parking at +/- 40 mm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67944" y="5733256"/>
            <a:ext cx="1656184" cy="158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544616" cy="46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“Nominal” fills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Temperature increased 1h30 and 45 min after machine full for fills 20101 and 20103 respectively.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For fill 2103, pressure started to decrease again after having increased.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TC10 reached 36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TC9 reached 29 deg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TC5 reached 27 deg</a:t>
            </a:r>
            <a:endParaRPr lang="en-US" sz="12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0152" y="548680"/>
          <a:ext cx="302433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  <a:gridCol w="756084"/>
                <a:gridCol w="756084"/>
              </a:tblGrid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2103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(mA)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332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Ppb (x1E11)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1.33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2564904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2101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50405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2103</a:t>
            </a:r>
            <a:endParaRPr lang="en-GB" sz="1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2200" y="2348880"/>
          <a:ext cx="234480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6"/>
                <a:gridCol w="490855"/>
                <a:gridCol w="616141"/>
                <a:gridCol w="838200"/>
              </a:tblGrid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Delta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What ?</a:t>
                      </a:r>
                      <a:endParaRPr lang="en-GB" sz="14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TCTVB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 @TDI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VCT@ TDI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extremity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extremity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TDI centre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TDI centre</a:t>
                      </a:r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  <a:tr h="2379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Reference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51920" y="4797152"/>
            <a:ext cx="6480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2102</a:t>
            </a:r>
          </a:p>
          <a:p>
            <a:pPr algn="ctr"/>
            <a:r>
              <a:rPr lang="en-GB" sz="1000" dirty="0" smtClean="0"/>
              <a:t>450 GeV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7560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12 thermocouples have been installed at TDI.8R during last TS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Starting from fill 2092, pressure increases are seen at TDI about 1h-2h after machine full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Temperature increases from 8 to 17 deg are observed at TDI extremities 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63049163BFA469760D84F85E9EBCF" ma:contentTypeVersion="5" ma:contentTypeDescription="Create a new document." ma:contentTypeScope="" ma:versionID="9ee2ba55eeaae96ead00abdaf542fe83">
  <xsd:schema xmlns:xsd="http://www.w3.org/2001/XMLSchema" xmlns:p="http://schemas.microsoft.com/office/2006/metadata/properties" xmlns:ns1="32459d63-8268-4de7-9ba3-412381b0ede2" targetNamespace="http://schemas.microsoft.com/office/2006/metadata/properties" ma:root="true" ma:fieldsID="5b22234768caf533f97aafc6da694997" ns1:_="">
    <xsd:import namespace="32459d63-8268-4de7-9ba3-412381b0ede2"/>
    <xsd:element name="properties">
      <xsd:complexType>
        <xsd:sequence>
          <xsd:element name="documentManagement">
            <xsd:complexType>
              <xsd:all>
                <xsd:element ref="ns1:Fill_x0020_number"/>
                <xsd:element ref="ns1:Date" minOccurs="0"/>
                <xsd:element ref="ns1:Short_x0020_description_x0020__x002e__x002e__x002e__x002e__x002e__x002e__x002e__x002e__x002e_"/>
                <xsd:element ref="ns1:Filling_x0020_scheme" minOccurs="0"/>
                <xsd:element ref="ns1:PPb_x0020__x0028_x1E11_x0029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2459d63-8268-4de7-9ba3-412381b0ede2" elementFormDefault="qualified">
    <xsd:import namespace="http://schemas.microsoft.com/office/2006/documentManagement/types"/>
    <xsd:element name="Fill_x0020_number" ma:index="0" ma:displayName="Fill number" ma:decimals="0" ma:internalName="Fill_x0020_number">
      <xsd:simpleType>
        <xsd:restriction base="dms:Number"/>
      </xsd:simpleType>
    </xsd:element>
    <xsd:element name="Date" ma:index="3" nillable="true" ma:displayName="Date" ma:default="[today]" ma:format="DateOnly" ma:internalName="Date">
      <xsd:simpleType>
        <xsd:restriction base="dms:DateTime"/>
      </xsd:simpleType>
    </xsd:element>
    <xsd:element name="Short_x0020_description_x0020__x002e__x002e__x002e__x002e__x002e__x002e__x002e__x002e__x002e_" ma:index="4" ma:displayName="Short description ........." ma:internalName="Short_x0020_description_x0020__x002e__x002e__x002e__x002e__x002e__x002e__x002e__x002e__x002e_">
      <xsd:simpleType>
        <xsd:restriction base="dms:Note"/>
      </xsd:simpleType>
    </xsd:element>
    <xsd:element name="Filling_x0020_scheme" ma:index="5" nillable="true" ma:displayName="Filling scheme" ma:internalName="Filling_x0020_scheme">
      <xsd:simpleType>
        <xsd:restriction base="dms:Text">
          <xsd:maxLength value="255"/>
        </xsd:restriction>
      </xsd:simpleType>
    </xsd:element>
    <xsd:element name="PPb_x0020__x0028_x1E11_x0029_" ma:index="12" nillable="true" ma:displayName="PPb (x1E11)" ma:internalName="PPb_x0020__x0028_x1E11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illing_x0020_scheme xmlns="32459d63-8268-4de7-9ba3-412381b0ede2">50ns_1380b+1small_1318_39_1296_144bpi</Filling_x0020_scheme>
    <Fill_x0020_number xmlns="32459d63-8268-4de7-9ba3-412381b0ede2">2101</Fill_x0020_number>
    <Short_x0020_description_x0020__x002e__x002e__x002e__x002e__x002e__x002e__x002e__x002e__x002e_ xmlns="32459d63-8268-4de7-9ba3-412381b0ede2">Physics with 1380b. 
Pressure spikes in LSS8R during fill.
TDI8R and 2L pressure increase with T profile for 8R.</Short_x0020_description_x0020__x002e__x002e__x002e__x002e__x002e__x002e__x002e__x002e__x002e_>
    <Date xmlns="32459d63-8268-4de7-9ba3-412381b0ede2">2011-09-12T00:00:00+02:00</Date>
    <PPb_x0020__x0028_x1E11_x0029_ xmlns="32459d63-8268-4de7-9ba3-412381b0ede2">1.30</PPb_x0020__x0028_x1E11_x002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CC2CA-3B6D-4ED8-8B50-4177F3972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59d63-8268-4de7-9ba3-412381b0ede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FC0E500-30DA-4192-A090-0C99518F72D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2459d63-8268-4de7-9ba3-412381b0ede2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13629</TotalTime>
  <Words>473</Words>
  <Application>Microsoft Office PowerPoint</Application>
  <PresentationFormat>On-screen Show (4:3)</PresentationFormat>
  <Paragraphs>162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50ns_1380b+1small_1318_39_1296_144bpi</dc:title>
  <dc:creator>vbaglin</dc:creator>
  <cp:lastModifiedBy>vbaglin</cp:lastModifiedBy>
  <cp:revision>912</cp:revision>
  <dcterms:created xsi:type="dcterms:W3CDTF">2008-09-17T08:36:14Z</dcterms:created>
  <dcterms:modified xsi:type="dcterms:W3CDTF">2011-09-13T15:02:15Z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0x0101006F863049163BFA469760D84F85E9EBCF</vt:lpwstr>
  </property>
  <property fmtid="{D5CDD505-2E9C-101B-9397-08002B2CF9AE}" pid="3" name="Short description">
    <vt:lpwstr>VGPB.233.7R7.B triggered interlock of VVGST.232.7R7.B</vt:lpwstr>
  </property>
  <property fmtid="{D5CDD505-2E9C-101B-9397-08002B2CF9AE}" pid="4" name="Equipment">
    <vt:lpwstr>VGPB</vt:lpwstr>
  </property>
  <property fmtid="{D5CDD505-2E9C-101B-9397-08002B2CF9AE}" pid="5" name="VACSEC">
    <vt:lpwstr>Arc 7-8.B</vt:lpwstr>
  </property>
  <property fmtid="{D5CDD505-2E9C-101B-9397-08002B2CF9AE}" pid="6" name="Description0">
    <vt:lpwstr>VGPB.233.7R7.B triggered interlock of VVGST.232.7R7.B probably since the (unbaked) VGP tried to switch ON and induced a pressure increase (no beam circulating)</vt:lpwstr>
  </property>
  <property fmtid="{D5CDD505-2E9C-101B-9397-08002B2CF9AE}" pid="7" name="Date">
    <vt:lpwstr>2009-11-06T09:42:00+00:00</vt:lpwstr>
  </property>
  <property fmtid="{D5CDD505-2E9C-101B-9397-08002B2CF9AE}" pid="8" name="Sector valve">
    <vt:lpwstr>VVGST.232.7R7.B</vt:lpwstr>
  </property>
</Properties>
</file>