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045E-63F5-48C5-B310-92D33824F8B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1C5B-08DE-482A-AB33-A1827F47CF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ll_12h52-17h50_76-4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6" y="1"/>
            <a:ext cx="9159706" cy="4343400"/>
          </a:xfrm>
          <a:prstGeom prst="rect">
            <a:avLst/>
          </a:prstGeom>
        </p:spPr>
      </p:pic>
      <p:pic>
        <p:nvPicPr>
          <p:cNvPr id="5" name="Picture 4" descr="BWCM_b1_12h52-12h54_6-4-2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3352800" cy="2514600"/>
          </a:xfrm>
          <a:prstGeom prst="rect">
            <a:avLst/>
          </a:prstGeom>
        </p:spPr>
      </p:pic>
      <p:pic>
        <p:nvPicPr>
          <p:cNvPr id="6" name="Picture 5" descr="BWCM_b1_15h46-16h03_6-4-20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343400"/>
            <a:ext cx="3352800" cy="2514600"/>
          </a:xfrm>
          <a:prstGeom prst="rect">
            <a:avLst/>
          </a:prstGeom>
        </p:spPr>
      </p:pic>
      <p:pic>
        <p:nvPicPr>
          <p:cNvPr id="7" name="Picture 6" descr="BWCM_b1_13h40-13h42_6-4-20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4381500"/>
            <a:ext cx="3302000" cy="24765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5067300" y="2095500"/>
            <a:ext cx="25908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971800"/>
            <a:ext cx="2133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57200" y="3962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ll_12h52-17h50_76-4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6" y="1"/>
            <a:ext cx="9159706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WCM_b1_15h46-16h03_6-4-2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343400"/>
            <a:ext cx="3352800" cy="2514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5067300" y="2095500"/>
            <a:ext cx="25908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fbct_b1_15h46-16h03_6-4-20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43400"/>
            <a:ext cx="5867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nbiancac</dc:creator>
  <cp:lastModifiedBy>nbiancac</cp:lastModifiedBy>
  <cp:revision>1</cp:revision>
  <dcterms:created xsi:type="dcterms:W3CDTF">2011-04-08T18:52:21Z</dcterms:created>
  <dcterms:modified xsi:type="dcterms:W3CDTF">2011-04-08T18:57:38Z</dcterms:modified>
</cp:coreProperties>
</file>