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E07EE-21D9-4EA8-97F2-36576EF8CFD1}" type="datetimeFigureOut">
              <a:rPr lang="en-US" smtClean="0"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694B3-6933-48A8-8AFD-0086539D27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zoomhigherfi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13200" y="685800"/>
            <a:ext cx="5130800" cy="3848100"/>
          </a:xfrm>
          <a:prstGeom prst="rect">
            <a:avLst/>
          </a:prstGeom>
        </p:spPr>
      </p:pic>
      <p:pic>
        <p:nvPicPr>
          <p:cNvPr id="12" name="Picture 11" descr="higherBunchesEvolu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19400" y="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Fill on</a:t>
            </a:r>
            <a:r>
              <a:rPr lang="en-US" dirty="0" smtClean="0"/>
              <a:t> </a:t>
            </a:r>
            <a:r>
              <a:rPr lang="en-US" b="1" dirty="0" smtClean="0"/>
              <a:t>10-04-2011</a:t>
            </a:r>
            <a:r>
              <a:rPr lang="en-US" dirty="0" smtClean="0"/>
              <a:t> from </a:t>
            </a:r>
            <a:r>
              <a:rPr lang="en-US" b="1" dirty="0" smtClean="0"/>
              <a:t>02h14</a:t>
            </a:r>
            <a:r>
              <a:rPr lang="en-US" dirty="0" smtClean="0"/>
              <a:t> to </a:t>
            </a:r>
            <a:r>
              <a:rPr lang="en-US" b="1" dirty="0" smtClean="0"/>
              <a:t>03h24</a:t>
            </a:r>
            <a:endParaRPr lang="en-US" b="1" dirty="0"/>
          </a:p>
        </p:txBody>
      </p:sp>
      <p:pic>
        <p:nvPicPr>
          <p:cNvPr id="10" name="Picture 9" descr="higher fi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81000"/>
            <a:ext cx="3962400" cy="297180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2667000" y="533400"/>
            <a:ext cx="457200" cy="6096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5" idx="0"/>
          </p:cNvCxnSpPr>
          <p:nvPr/>
        </p:nvCxnSpPr>
        <p:spPr>
          <a:xfrm rot="16200000" flipH="1">
            <a:off x="3543300" y="-114300"/>
            <a:ext cx="381000" cy="16764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2324100" y="1714500"/>
            <a:ext cx="2819400" cy="16764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410200" y="990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15000" y="1676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53200" y="2209800"/>
            <a:ext cx="152400" cy="152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963228" y="1357086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077200" y="2209800"/>
            <a:ext cx="152400" cy="152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Bent-Up Arrow 28"/>
          <p:cNvSpPr/>
          <p:nvPr/>
        </p:nvSpPr>
        <p:spPr>
          <a:xfrm rot="16200000" flipH="1">
            <a:off x="5372100" y="4914900"/>
            <a:ext cx="914399" cy="838200"/>
          </a:xfrm>
          <a:prstGeom prst="bent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nbiancac</dc:creator>
  <cp:lastModifiedBy>nbiancac</cp:lastModifiedBy>
  <cp:revision>1</cp:revision>
  <dcterms:created xsi:type="dcterms:W3CDTF">2011-04-12T14:45:44Z</dcterms:created>
  <dcterms:modified xsi:type="dcterms:W3CDTF">2011-04-12T14:46:29Z</dcterms:modified>
</cp:coreProperties>
</file>