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  <p:sldId id="261" r:id="rId3"/>
    <p:sldId id="260" r:id="rId4"/>
    <p:sldId id="262" r:id="rId5"/>
    <p:sldId id="266" r:id="rId6"/>
    <p:sldId id="259" r:id="rId7"/>
    <p:sldId id="257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98" d="100"/>
          <a:sy n="98" d="100"/>
        </p:scale>
        <p:origin x="-6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viewProps" Target="view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ableStyles" Target="tableStyles.xml"/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2" Type="http://schemas.openxmlformats.org/officeDocument/2006/relationships/printerSettings" Target="printerSettings/printerSettings1.bin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58786-D7EC-BF41-944B-2CF9D9C1371A}" type="datetimeFigureOut">
              <a:rPr lang="en-US" smtClean="0"/>
              <a:pPr/>
              <a:t>4/6/11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8DB7A-6B54-624C-9623-7162FE322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58786-D7EC-BF41-944B-2CF9D9C1371A}" type="datetimeFigureOut">
              <a:rPr lang="en-US" smtClean="0"/>
              <a:pPr/>
              <a:t>4/6/11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8DB7A-6B54-624C-9623-7162FE322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58786-D7EC-BF41-944B-2CF9D9C1371A}" type="datetimeFigureOut">
              <a:rPr lang="en-US" smtClean="0"/>
              <a:pPr/>
              <a:t>4/6/11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8DB7A-6B54-624C-9623-7162FE322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58786-D7EC-BF41-944B-2CF9D9C1371A}" type="datetimeFigureOut">
              <a:rPr lang="en-US" smtClean="0"/>
              <a:pPr/>
              <a:t>4/6/11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8DB7A-6B54-624C-9623-7162FE322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58786-D7EC-BF41-944B-2CF9D9C1371A}" type="datetimeFigureOut">
              <a:rPr lang="en-US" smtClean="0"/>
              <a:pPr/>
              <a:t>4/6/11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8DB7A-6B54-624C-9623-7162FE322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58786-D7EC-BF41-944B-2CF9D9C1371A}" type="datetimeFigureOut">
              <a:rPr lang="en-US" smtClean="0"/>
              <a:pPr/>
              <a:t>4/6/11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8DB7A-6B54-624C-9623-7162FE322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58786-D7EC-BF41-944B-2CF9D9C1371A}" type="datetimeFigureOut">
              <a:rPr lang="en-US" smtClean="0"/>
              <a:pPr/>
              <a:t>4/6/11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8DB7A-6B54-624C-9623-7162FE322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58786-D7EC-BF41-944B-2CF9D9C1371A}" type="datetimeFigureOut">
              <a:rPr lang="en-US" smtClean="0"/>
              <a:pPr/>
              <a:t>4/6/11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8DB7A-6B54-624C-9623-7162FE322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58786-D7EC-BF41-944B-2CF9D9C1371A}" type="datetimeFigureOut">
              <a:rPr lang="en-US" smtClean="0"/>
              <a:pPr/>
              <a:t>4/6/11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8DB7A-6B54-624C-9623-7162FE322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58786-D7EC-BF41-944B-2CF9D9C1371A}" type="datetimeFigureOut">
              <a:rPr lang="en-US" smtClean="0"/>
              <a:pPr/>
              <a:t>4/6/11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8DB7A-6B54-624C-9623-7162FE322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58786-D7EC-BF41-944B-2CF9D9C1371A}" type="datetimeFigureOut">
              <a:rPr lang="en-US" smtClean="0"/>
              <a:pPr/>
              <a:t>4/6/11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8DB7A-6B54-624C-9623-7162FE322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58786-D7EC-BF41-944B-2CF9D9C1371A}" type="datetimeFigureOut">
              <a:rPr lang="en-US" smtClean="0"/>
              <a:pPr/>
              <a:t>4/6/11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8DB7A-6B54-624C-9623-7162FE322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3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3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3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3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2400"/>
            <a:ext cx="6400800" cy="685800"/>
          </a:xfrm>
        </p:spPr>
        <p:txBody>
          <a:bodyPr/>
          <a:lstStyle/>
          <a:p>
            <a:r>
              <a:rPr lang="en-US" dirty="0" smtClean="0"/>
              <a:t>Fill1674 at 14-17 5</a:t>
            </a:r>
            <a:r>
              <a:rPr lang="en-US" baseline="30000" dirty="0" smtClean="0"/>
              <a:t>th</a:t>
            </a:r>
            <a:r>
              <a:rPr lang="en-US" dirty="0" smtClean="0"/>
              <a:t> April</a:t>
            </a:r>
            <a:endParaRPr lang="en-US" dirty="0"/>
          </a:p>
        </p:txBody>
      </p:sp>
      <p:pic>
        <p:nvPicPr>
          <p:cNvPr id="10" name="Picture 9" descr="B2V-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371600"/>
            <a:ext cx="7458316" cy="551327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38200" y="9144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Beam 2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" y="1639669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Beam</a:t>
            </a:r>
            <a:r>
              <a:rPr lang="en-US" dirty="0" smtClean="0"/>
              <a:t> 2</a:t>
            </a:r>
          </a:p>
          <a:p>
            <a:r>
              <a:rPr lang="en-US" dirty="0" smtClean="0"/>
              <a:t>-3rd </a:t>
            </a:r>
            <a:r>
              <a:rPr lang="en-US" dirty="0" smtClean="0"/>
              <a:t>train</a:t>
            </a:r>
            <a:r>
              <a:rPr lang="en-US" dirty="0" smtClean="0"/>
              <a:t> 36 bunches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title"/>
          </p:nvPr>
        </p:nvSpPr>
        <p:spPr>
          <a:xfrm>
            <a:off x="-304800" y="122238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Fill1674 around 12pm</a:t>
            </a:r>
            <a:endParaRPr lang="en-US" dirty="0"/>
          </a:p>
        </p:txBody>
      </p:sp>
      <p:pic>
        <p:nvPicPr>
          <p:cNvPr id="7" name="Picture 6" descr="B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8600" y="3124200"/>
            <a:ext cx="5181600" cy="3757389"/>
          </a:xfrm>
          <a:prstGeom prst="rect">
            <a:avLst/>
          </a:prstGeom>
        </p:spPr>
      </p:pic>
      <p:pic>
        <p:nvPicPr>
          <p:cNvPr id="4" name="Content Placeholder 3" descr="1470_1522_b2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138964" y="579437"/>
            <a:ext cx="6005036" cy="4525963"/>
          </a:xfrm>
        </p:spPr>
      </p:pic>
      <p:sp>
        <p:nvSpPr>
          <p:cNvPr id="8" name="Oval 7"/>
          <p:cNvSpPr/>
          <p:nvPr/>
        </p:nvSpPr>
        <p:spPr>
          <a:xfrm>
            <a:off x="3276600" y="5867400"/>
            <a:ext cx="685799" cy="381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2400"/>
            <a:ext cx="6400800" cy="685800"/>
          </a:xfrm>
        </p:spPr>
        <p:txBody>
          <a:bodyPr/>
          <a:lstStyle/>
          <a:p>
            <a:r>
              <a:rPr lang="en-US" dirty="0" smtClean="0"/>
              <a:t>Fill1674 at 14-17 5</a:t>
            </a:r>
            <a:r>
              <a:rPr lang="en-US" baseline="30000" dirty="0" smtClean="0"/>
              <a:t>th</a:t>
            </a:r>
            <a:r>
              <a:rPr lang="en-US" dirty="0" smtClean="0"/>
              <a:t> April</a:t>
            </a:r>
            <a:endParaRPr lang="en-US" dirty="0"/>
          </a:p>
        </p:txBody>
      </p:sp>
      <p:pic>
        <p:nvPicPr>
          <p:cNvPr id="10" name="Picture 9" descr="B2V-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931627"/>
            <a:ext cx="5105400" cy="377397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400" y="1334869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Beam 2</a:t>
            </a:r>
          </a:p>
          <a:p>
            <a:r>
              <a:rPr lang="en-US" dirty="0" smtClean="0"/>
              <a:t>-very noisy no visible </a:t>
            </a:r>
            <a:r>
              <a:rPr lang="en-US" dirty="0" err="1" smtClean="0"/>
              <a:t>schottky</a:t>
            </a:r>
            <a:r>
              <a:rPr lang="en-US" dirty="0" smtClean="0"/>
              <a:t> bands </a:t>
            </a:r>
            <a:endParaRPr lang="en-US" dirty="0"/>
          </a:p>
        </p:txBody>
      </p:sp>
      <p:pic>
        <p:nvPicPr>
          <p:cNvPr id="6" name="Picture 5" descr="361_431_train_b2pn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3800" y="630930"/>
            <a:ext cx="5661300" cy="426689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2400"/>
            <a:ext cx="6400800" cy="685800"/>
          </a:xfrm>
        </p:spPr>
        <p:txBody>
          <a:bodyPr/>
          <a:lstStyle/>
          <a:p>
            <a:r>
              <a:rPr lang="en-US" dirty="0" smtClean="0"/>
              <a:t>Fill1674 at 14-17 5</a:t>
            </a:r>
            <a:r>
              <a:rPr lang="en-US" baseline="30000" dirty="0" smtClean="0"/>
              <a:t>th</a:t>
            </a:r>
            <a:r>
              <a:rPr lang="en-US" dirty="0" smtClean="0"/>
              <a:t> April</a:t>
            </a:r>
            <a:endParaRPr lang="en-US" dirty="0"/>
          </a:p>
        </p:txBody>
      </p:sp>
      <p:pic>
        <p:nvPicPr>
          <p:cNvPr id="6" name="Picture 5" descr="B1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940276"/>
            <a:ext cx="7696200" cy="568912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7200" y="5334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Beam 1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1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09800" y="1905000"/>
            <a:ext cx="6803459" cy="5029200"/>
          </a:xfrm>
          <a:prstGeom prst="rect">
            <a:avLst/>
          </a:prstGeom>
        </p:spPr>
      </p:pic>
      <p:pic>
        <p:nvPicPr>
          <p:cNvPr id="5" name="Picture 4" descr="524_580_train_bpn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0098" y="2895600"/>
            <a:ext cx="5257302" cy="3962400"/>
          </a:xfrm>
          <a:prstGeom prst="rect">
            <a:avLst/>
          </a:prstGeom>
        </p:spPr>
      </p:pic>
      <p:pic>
        <p:nvPicPr>
          <p:cNvPr id="4" name="Picture 3" descr="361_431_train_fpng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52400" y="778826"/>
            <a:ext cx="4931671" cy="3716974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2400"/>
            <a:ext cx="6400800" cy="685800"/>
          </a:xfrm>
        </p:spPr>
        <p:txBody>
          <a:bodyPr/>
          <a:lstStyle/>
          <a:p>
            <a:r>
              <a:rPr lang="en-US" dirty="0" smtClean="0"/>
              <a:t>Fill1674 at 14-17 5</a:t>
            </a:r>
            <a:r>
              <a:rPr lang="en-US" baseline="30000" dirty="0" smtClean="0"/>
              <a:t>th</a:t>
            </a:r>
            <a:r>
              <a:rPr lang="en-US" dirty="0" smtClean="0"/>
              <a:t> April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10800000">
            <a:off x="457200" y="4495800"/>
            <a:ext cx="2057400" cy="1371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 flipH="1" flipV="1">
            <a:off x="2743200" y="4572000"/>
            <a:ext cx="1524000" cy="1066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 flipH="1" flipV="1">
            <a:off x="3227835" y="4315965"/>
            <a:ext cx="2362200" cy="74067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581402" y="6019802"/>
            <a:ext cx="1197872" cy="83819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2438400" y="5791200"/>
            <a:ext cx="685799" cy="381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429001" y="5715000"/>
            <a:ext cx="685799" cy="381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953000" y="1143000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Beam 1</a:t>
            </a:r>
          </a:p>
          <a:p>
            <a:r>
              <a:rPr lang="en-US" dirty="0" smtClean="0"/>
              <a:t>-first train shows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2400"/>
            <a:ext cx="6400800" cy="1752600"/>
          </a:xfrm>
        </p:spPr>
        <p:txBody>
          <a:bodyPr/>
          <a:lstStyle/>
          <a:p>
            <a:r>
              <a:rPr lang="en-US" dirty="0" smtClean="0"/>
              <a:t>Fill1674 around 12pm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762000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Beam 1</a:t>
            </a:r>
          </a:p>
          <a:p>
            <a:r>
              <a:rPr lang="en-US" dirty="0" smtClean="0"/>
              <a:t>-first train</a:t>
            </a:r>
            <a:r>
              <a:rPr lang="en-US" dirty="0" smtClean="0"/>
              <a:t> 36 bunches</a:t>
            </a:r>
            <a:endParaRPr lang="en-US" dirty="0"/>
          </a:p>
        </p:txBody>
      </p:sp>
      <p:pic>
        <p:nvPicPr>
          <p:cNvPr id="5" name="Picture 4" descr="B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50305"/>
            <a:ext cx="7162800" cy="5194038"/>
          </a:xfrm>
          <a:prstGeom prst="rect">
            <a:avLst/>
          </a:prstGeom>
        </p:spPr>
      </p:pic>
      <p:pic>
        <p:nvPicPr>
          <p:cNvPr id="6" name="Picture 5" descr="631_700_b1pn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7773" y="685800"/>
            <a:ext cx="5901427" cy="3581400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3276601" y="5562600"/>
            <a:ext cx="685799" cy="381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2400"/>
            <a:ext cx="6400800" cy="1752600"/>
          </a:xfrm>
        </p:spPr>
        <p:txBody>
          <a:bodyPr/>
          <a:lstStyle/>
          <a:p>
            <a:r>
              <a:rPr lang="en-US" dirty="0" smtClean="0"/>
              <a:t>Fill1674 around 12pm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90600" y="1030069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Beam</a:t>
            </a:r>
            <a:r>
              <a:rPr lang="en-US" dirty="0" smtClean="0"/>
              <a:t> 2</a:t>
            </a:r>
          </a:p>
          <a:p>
            <a:r>
              <a:rPr lang="en-US" dirty="0" smtClean="0"/>
              <a:t>-first train</a:t>
            </a:r>
            <a:r>
              <a:rPr lang="en-US" dirty="0" smtClean="0"/>
              <a:t> 36 bunches</a:t>
            </a:r>
            <a:endParaRPr lang="en-US" dirty="0"/>
          </a:p>
        </p:txBody>
      </p:sp>
      <p:pic>
        <p:nvPicPr>
          <p:cNvPr id="7" name="Picture 6" descr="B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38400"/>
            <a:ext cx="5938079" cy="4305943"/>
          </a:xfrm>
          <a:prstGeom prst="rect">
            <a:avLst/>
          </a:prstGeom>
        </p:spPr>
      </p:pic>
      <p:pic>
        <p:nvPicPr>
          <p:cNvPr id="5" name="Picture 4" descr="631_700_b2_1apn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1400" y="609600"/>
            <a:ext cx="5562600" cy="4192502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2819400" y="5562600"/>
            <a:ext cx="685799" cy="381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50305"/>
            <a:ext cx="7162800" cy="5194038"/>
          </a:xfrm>
          <a:prstGeom prst="rect">
            <a:avLst/>
          </a:prstGeom>
        </p:spPr>
      </p:pic>
      <p:pic>
        <p:nvPicPr>
          <p:cNvPr id="4" name="Content Placeholder 3" descr="940_1010_b1png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590800" y="16141"/>
            <a:ext cx="5943600" cy="4479659"/>
          </a:xfrm>
        </p:spPr>
      </p:pic>
      <p:sp>
        <p:nvSpPr>
          <p:cNvPr id="5" name="TextBox 4"/>
          <p:cNvSpPr txBox="1"/>
          <p:nvPr/>
        </p:nvSpPr>
        <p:spPr>
          <a:xfrm>
            <a:off x="152400" y="1411069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Beam 1</a:t>
            </a:r>
          </a:p>
          <a:p>
            <a:r>
              <a:rPr lang="en-US" dirty="0" smtClean="0"/>
              <a:t>-second </a:t>
            </a:r>
            <a:r>
              <a:rPr lang="en-US" dirty="0" smtClean="0"/>
              <a:t>train</a:t>
            </a:r>
            <a:r>
              <a:rPr lang="en-US" dirty="0" smtClean="0"/>
              <a:t> 36 bunches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Fill1674 around 12pm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3657601" y="4724400"/>
            <a:ext cx="685799" cy="1219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90600" y="1030069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Beam</a:t>
            </a:r>
            <a:r>
              <a:rPr lang="en-US" dirty="0" smtClean="0"/>
              <a:t> 2</a:t>
            </a:r>
          </a:p>
          <a:p>
            <a:r>
              <a:rPr lang="en-US" dirty="0" smtClean="0"/>
              <a:t>-second </a:t>
            </a:r>
            <a:r>
              <a:rPr lang="en-US" dirty="0" smtClean="0"/>
              <a:t>train</a:t>
            </a:r>
            <a:r>
              <a:rPr lang="en-US" dirty="0" smtClean="0"/>
              <a:t> 36 bunches</a:t>
            </a:r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371600" y="152401"/>
            <a:ext cx="6400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Fill1674 around 12pm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6" descr="B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38400"/>
            <a:ext cx="5938079" cy="4305943"/>
          </a:xfrm>
          <a:prstGeom prst="rect">
            <a:avLst/>
          </a:prstGeom>
        </p:spPr>
      </p:pic>
      <p:pic>
        <p:nvPicPr>
          <p:cNvPr id="4" name="Content Placeholder 3" descr="940_1010_b2png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129181" y="609600"/>
            <a:ext cx="6167219" cy="4648199"/>
          </a:xfrm>
        </p:spPr>
      </p:pic>
      <p:sp>
        <p:nvSpPr>
          <p:cNvPr id="8" name="Oval 7"/>
          <p:cNvSpPr/>
          <p:nvPr/>
        </p:nvSpPr>
        <p:spPr>
          <a:xfrm>
            <a:off x="3429001" y="5486400"/>
            <a:ext cx="685799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90600" y="1030069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Beam 1</a:t>
            </a:r>
          </a:p>
          <a:p>
            <a:r>
              <a:rPr lang="en-US" dirty="0" smtClean="0"/>
              <a:t>-3rd </a:t>
            </a:r>
            <a:r>
              <a:rPr lang="en-US" dirty="0" smtClean="0"/>
              <a:t>train</a:t>
            </a:r>
            <a:r>
              <a:rPr lang="en-US" dirty="0" smtClean="0"/>
              <a:t> 36 bunches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75543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Fill1674 around 12pm</a:t>
            </a:r>
            <a:endParaRPr lang="en-US" dirty="0"/>
          </a:p>
        </p:txBody>
      </p:sp>
      <p:pic>
        <p:nvPicPr>
          <p:cNvPr id="7" name="Picture 6" descr="B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50305"/>
            <a:ext cx="7162800" cy="5194038"/>
          </a:xfrm>
          <a:prstGeom prst="rect">
            <a:avLst/>
          </a:prstGeom>
        </p:spPr>
      </p:pic>
      <p:pic>
        <p:nvPicPr>
          <p:cNvPr id="4" name="Content Placeholder 3" descr="1470_1522_b1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581400" y="533400"/>
            <a:ext cx="5562600" cy="4192501"/>
          </a:xfrm>
        </p:spPr>
      </p:pic>
      <p:sp>
        <p:nvSpPr>
          <p:cNvPr id="8" name="Oval 7"/>
          <p:cNvSpPr/>
          <p:nvPr/>
        </p:nvSpPr>
        <p:spPr>
          <a:xfrm>
            <a:off x="4191001" y="4724400"/>
            <a:ext cx="685799" cy="1219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107</Words>
  <Application>Microsoft Macintosh PowerPoint</Application>
  <PresentationFormat>On-screen Show (4:3)</PresentationFormat>
  <Paragraphs>28</Paragraphs>
  <Slides>10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Fill1674 around 12pm</vt:lpstr>
      <vt:lpstr>Slide 8</vt:lpstr>
      <vt:lpstr>Fill1674 around 12pm</vt:lpstr>
      <vt:lpstr>Fill1674 around 12pm</vt:lpstr>
    </vt:vector>
  </TitlesOfParts>
  <Company>CERN-EPFL-PSI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Tatiana Pieloni</dc:creator>
  <cp:lastModifiedBy>Tatiana Pieloni</cp:lastModifiedBy>
  <cp:revision>23</cp:revision>
  <dcterms:created xsi:type="dcterms:W3CDTF">2011-04-06T06:25:07Z</dcterms:created>
  <dcterms:modified xsi:type="dcterms:W3CDTF">2011-04-06T07:15:15Z</dcterms:modified>
</cp:coreProperties>
</file>