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VMTSA measurements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1</a:t>
            </a:r>
            <a:r>
              <a:rPr lang="en-US" baseline="30000" dirty="0" smtClean="0"/>
              <a:t>st</a:t>
            </a:r>
            <a:r>
              <a:rPr lang="en-US" dirty="0" smtClean="0"/>
              <a:t>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shorter RF fingers.</a:t>
            </a:r>
          </a:p>
          <a:p>
            <a:r>
              <a:rPr lang="en-US" dirty="0" smtClean="0"/>
              <a:t>Poor contact with the fingers.</a:t>
            </a:r>
          </a:p>
          <a:p>
            <a:r>
              <a:rPr lang="en-US" dirty="0" smtClean="0"/>
              <a:t>Wedges at both ends to avoid bending due to the module’s own weight.</a:t>
            </a:r>
          </a:p>
          <a:p>
            <a:r>
              <a:rPr lang="en-US" dirty="0" smtClean="0"/>
              <a:t>2 pieces of ferrite at each end of the module (4 in total)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Resonances </a:t>
            </a:r>
            <a:r>
              <a:rPr lang="en-US" smtClean="0"/>
              <a:t>observed </a:t>
            </a:r>
            <a:r>
              <a:rPr lang="en-US" smtClean="0"/>
              <a:t>due </a:t>
            </a:r>
            <a:r>
              <a:rPr lang="en-US" dirty="0" smtClean="0"/>
              <a:t>to poor finger contact</a:t>
            </a:r>
            <a:endParaRPr lang="en-US" dirty="0"/>
          </a:p>
        </p:txBody>
      </p:sp>
      <p:pic>
        <p:nvPicPr>
          <p:cNvPr id="4" name="Content Placeholder 3" descr="pic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resonance (we see two)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Impedance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Dissipated power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" y="2362200"/>
          <a:ext cx="7643813" cy="762000"/>
        </p:xfrm>
        <a:graphic>
          <a:graphicData uri="http://schemas.openxmlformats.org/presentationml/2006/ole">
            <p:oleObj spid="_x0000_s1026" name="Equation" r:id="rId3" imgW="4203360" imgH="4190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33400" y="3832225"/>
          <a:ext cx="7964488" cy="1892300"/>
        </p:xfrm>
        <a:graphic>
          <a:graphicData uri="http://schemas.openxmlformats.org/presentationml/2006/ole">
            <p:oleObj spid="_x0000_s1027" name="Equation" r:id="rId4" imgW="4381200" imgH="104112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Finger contact improved by inserting an aluminum sheet</a:t>
            </a:r>
            <a:endParaRPr lang="en-US" dirty="0"/>
          </a:p>
        </p:txBody>
      </p:sp>
      <p:pic>
        <p:nvPicPr>
          <p:cNvPr id="4" name="Content Placeholder 3" descr="aluminiumShe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71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Equation</vt:lpstr>
      <vt:lpstr>VMTSA measurements</vt:lpstr>
      <vt:lpstr>Conditions</vt:lpstr>
      <vt:lpstr>Resonances observed due to poor finger contact</vt:lpstr>
      <vt:lpstr>First resonance (we see two)</vt:lpstr>
      <vt:lpstr>Finger contact improved by inserting an aluminum sheet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VMTSA measurements</dc:title>
  <dc:creator/>
  <cp:lastModifiedBy>nougaret</cp:lastModifiedBy>
  <cp:revision>18</cp:revision>
  <dcterms:created xsi:type="dcterms:W3CDTF">2006-08-16T00:00:00Z</dcterms:created>
  <dcterms:modified xsi:type="dcterms:W3CDTF">2012-02-01T16:50:40Z</dcterms:modified>
</cp:coreProperties>
</file>