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73" r:id="rId5"/>
    <p:sldId id="257" r:id="rId6"/>
    <p:sldId id="258" r:id="rId7"/>
    <p:sldId id="280" r:id="rId8"/>
    <p:sldId id="282" r:id="rId9"/>
    <p:sldId id="281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62" r:id="rId18"/>
    <p:sldId id="274" r:id="rId19"/>
    <p:sldId id="272" r:id="rId20"/>
    <p:sldId id="271" r:id="rId21"/>
    <p:sldId id="277" r:id="rId22"/>
    <p:sldId id="275" r:id="rId23"/>
    <p:sldId id="276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AB10-2E6D-4032-816A-8836E36176E3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A570-66C6-41C3-822C-2F74DDAD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AB10-2E6D-4032-816A-8836E36176E3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A570-66C6-41C3-822C-2F74DDAD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AB10-2E6D-4032-816A-8836E36176E3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A570-66C6-41C3-822C-2F74DDAD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AB10-2E6D-4032-816A-8836E36176E3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A570-66C6-41C3-822C-2F74DDAD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AB10-2E6D-4032-816A-8836E36176E3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A570-66C6-41C3-822C-2F74DDAD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AB10-2E6D-4032-816A-8836E36176E3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A570-66C6-41C3-822C-2F74DDAD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AB10-2E6D-4032-816A-8836E36176E3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A570-66C6-41C3-822C-2F74DDAD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AB10-2E6D-4032-816A-8836E36176E3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A570-66C6-41C3-822C-2F74DDAD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AB10-2E6D-4032-816A-8836E36176E3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A570-66C6-41C3-822C-2F74DDAD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AB10-2E6D-4032-816A-8836E36176E3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A570-66C6-41C3-822C-2F74DDAD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AB10-2E6D-4032-816A-8836E36176E3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A570-66C6-41C3-822C-2F74DDAD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AAB10-2E6D-4032-816A-8836E36176E3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BA570-66C6-41C3-822C-2F74DDAD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VMTSA measurements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</a:t>
            </a:r>
            <a:r>
              <a:rPr lang="en-US" dirty="0" smtClean="0"/>
              <a:t>2011-January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Antenna measurements 9.12.2011</a:t>
            </a:r>
            <a:endParaRPr lang="en-US" dirty="0"/>
          </a:p>
        </p:txBody>
      </p:sp>
      <p:pic>
        <p:nvPicPr>
          <p:cNvPr id="4" name="Content Placeholder 3" descr="c2Sm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Antenna measurements 9.12.2011</a:t>
            </a:r>
            <a:endParaRPr lang="en-US" dirty="0"/>
          </a:p>
        </p:txBody>
      </p:sp>
      <p:pic>
        <p:nvPicPr>
          <p:cNvPr id="4" name="Content Placeholder 3" descr="c3sm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Antenna measurements 9.12.2011</a:t>
            </a:r>
            <a:endParaRPr lang="en-US" dirty="0"/>
          </a:p>
        </p:txBody>
      </p:sp>
      <p:pic>
        <p:nvPicPr>
          <p:cNvPr id="4" name="Content Placeholder 3" descr="c4sm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0237" y="1862931"/>
            <a:ext cx="5343525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Antenna measurements 9.12.2011</a:t>
            </a:r>
            <a:endParaRPr lang="en-US" dirty="0"/>
          </a:p>
        </p:txBody>
      </p:sp>
      <p:pic>
        <p:nvPicPr>
          <p:cNvPr id="4" name="Content Placeholder 3" descr="c5sm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Antenna measurements 9.12.2011</a:t>
            </a:r>
            <a:endParaRPr lang="en-US" dirty="0"/>
          </a:p>
        </p:txBody>
      </p:sp>
      <p:pic>
        <p:nvPicPr>
          <p:cNvPr id="4" name="Content Placeholder 3" descr="c6Sm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0237" y="1862931"/>
            <a:ext cx="5343525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Antenna measurements 9.12.2011</a:t>
            </a:r>
            <a:endParaRPr lang="en-US" dirty="0"/>
          </a:p>
        </p:txBody>
      </p:sp>
      <p:pic>
        <p:nvPicPr>
          <p:cNvPr id="4" name="Content Placeholder 3" descr="c7sm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Antenna measurements 9.12.2011</a:t>
            </a:r>
            <a:endParaRPr lang="en-US" dirty="0"/>
          </a:p>
        </p:txBody>
      </p:sp>
      <p:pic>
        <p:nvPicPr>
          <p:cNvPr id="4" name="Content Placeholder 3" descr="c8sm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 measurements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VMTSA measurements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12.12.2011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220 ohms matching resistors at both </a:t>
            </a:r>
            <a:r>
              <a:rPr lang="en-US" dirty="0" smtClean="0"/>
              <a:t>ends.</a:t>
            </a:r>
          </a:p>
          <a:p>
            <a:r>
              <a:rPr lang="en-US" dirty="0" smtClean="0"/>
              <a:t>Copper band at 1/3-2/3 of the finger length.</a:t>
            </a:r>
            <a:endParaRPr lang="en-US" dirty="0" smtClean="0"/>
          </a:p>
          <a:p>
            <a:r>
              <a:rPr lang="en-US" dirty="0" smtClean="0"/>
              <a:t>After </a:t>
            </a:r>
            <a:r>
              <a:rPr lang="en-US" smtClean="0"/>
              <a:t>the </a:t>
            </a:r>
            <a:r>
              <a:rPr lang="en-US" smtClean="0"/>
              <a:t>measurements, </a:t>
            </a:r>
            <a:r>
              <a:rPr lang="en-US" dirty="0" smtClean="0"/>
              <a:t>last week, </a:t>
            </a:r>
            <a:r>
              <a:rPr lang="en-US" dirty="0" smtClean="0"/>
              <a:t>I realized that the back side of the DUT had </a:t>
            </a:r>
            <a:r>
              <a:rPr lang="en-US" dirty="0" smtClean="0"/>
              <a:t>been empty and that it should not have been the case.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 measurements 12.12.2011</a:t>
            </a:r>
            <a:endParaRPr lang="en-US" dirty="0"/>
          </a:p>
        </p:txBody>
      </p:sp>
      <p:pic>
        <p:nvPicPr>
          <p:cNvPr id="4" name="Content Placeholder 3" descr="c10sm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  <p:pic>
        <p:nvPicPr>
          <p:cNvPr id="5" name="Picture 4" descr="photoF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953000"/>
            <a:ext cx="1819448" cy="1358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beginning we worked on the front side of the DUT, ignoring what was on the back </a:t>
            </a:r>
            <a:r>
              <a:rPr lang="en-US" dirty="0" smtClean="0"/>
              <a:t>side. Only last week, I realized that the back side was actually empty and that it should not have been the case. However </a:t>
            </a:r>
            <a:r>
              <a:rPr lang="en-US" dirty="0" smtClean="0"/>
              <a:t>it is not clear </a:t>
            </a:r>
            <a:r>
              <a:rPr lang="en-US" dirty="0" smtClean="0"/>
              <a:t>whether </a:t>
            </a:r>
            <a:r>
              <a:rPr lang="en-US" dirty="0" smtClean="0"/>
              <a:t>the back side was empty from the start. I hope that we can find out from the measurements…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 measurements 12.12.2011</a:t>
            </a:r>
            <a:endParaRPr lang="en-US" dirty="0"/>
          </a:p>
        </p:txBody>
      </p:sp>
      <p:pic>
        <p:nvPicPr>
          <p:cNvPr id="4" name="Content Placeholder 3" descr="c9sm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13.01.2012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220 ohms matching resistor at only one end.</a:t>
            </a:r>
          </a:p>
          <a:p>
            <a:r>
              <a:rPr lang="en-US" dirty="0" smtClean="0"/>
              <a:t>RF fingers on the back side of the DUT.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 measurements 13.01.2012</a:t>
            </a:r>
            <a:endParaRPr lang="en-US" dirty="0"/>
          </a:p>
        </p:txBody>
      </p:sp>
      <p:pic>
        <p:nvPicPr>
          <p:cNvPr id="4" name="Content Placeholder 3" descr="VMTSAreferenceSm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 measurements 13.01.2012</a:t>
            </a:r>
            <a:endParaRPr lang="en-US" dirty="0"/>
          </a:p>
        </p:txBody>
      </p:sp>
      <p:pic>
        <p:nvPicPr>
          <p:cNvPr id="4" name="Content Placeholder 3" descr="VMTSAcontactsSupprimesSm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 measurements 13.01.2012</a:t>
            </a:r>
            <a:endParaRPr lang="en-US" dirty="0"/>
          </a:p>
        </p:txBody>
      </p:sp>
      <p:pic>
        <p:nvPicPr>
          <p:cNvPr id="4" name="Content Placeholder 3" descr="VMTSAcoteBandeSm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 measurements 13.01.2012</a:t>
            </a:r>
            <a:endParaRPr lang="en-US" dirty="0"/>
          </a:p>
        </p:txBody>
      </p:sp>
      <p:pic>
        <p:nvPicPr>
          <p:cNvPr id="4" name="Content Placeholder 3" descr="VMTSAcoteVideSm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Antenna measurements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VMTSA measurements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Antenna measurement setup</a:t>
            </a:r>
            <a:endParaRPr lang="en-US" dirty="0"/>
          </a:p>
        </p:txBody>
      </p:sp>
      <p:pic>
        <p:nvPicPr>
          <p:cNvPr id="6" name="Content Placeholder 5" descr="vmts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0400" y="2819400"/>
            <a:ext cx="2647950" cy="1962150"/>
          </a:xfrm>
        </p:spPr>
      </p:pic>
      <p:sp>
        <p:nvSpPr>
          <p:cNvPr id="7" name="Oval 6"/>
          <p:cNvSpPr/>
          <p:nvPr/>
        </p:nvSpPr>
        <p:spPr>
          <a:xfrm>
            <a:off x="6096000" y="4419600"/>
            <a:ext cx="457200" cy="685800"/>
          </a:xfrm>
          <a:prstGeom prst="ellips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19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95600" y="2590800"/>
            <a:ext cx="457200" cy="685800"/>
          </a:xfrm>
          <a:prstGeom prst="ellips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19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715000" y="44196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124200" y="2895600"/>
            <a:ext cx="295555" cy="204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91200" y="3810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Front face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81400" y="2514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 face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324600" y="4724400"/>
            <a:ext cx="45719" cy="45719"/>
          </a:xfrm>
          <a:prstGeom prst="ellips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19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124200" y="2895600"/>
            <a:ext cx="45719" cy="45719"/>
          </a:xfrm>
          <a:prstGeom prst="ellips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19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324600" y="4800600"/>
            <a:ext cx="45719" cy="45719"/>
          </a:xfrm>
          <a:prstGeom prst="ellips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19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324600" y="4953000"/>
            <a:ext cx="45719" cy="45719"/>
          </a:xfrm>
          <a:prstGeom prst="ellips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19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368995" y="4731026"/>
            <a:ext cx="1319916" cy="333955"/>
          </a:xfrm>
          <a:custGeom>
            <a:avLst/>
            <a:gdLst>
              <a:gd name="connsiteX0" fmla="*/ 0 w 1319916"/>
              <a:gd name="connsiteY0" fmla="*/ 0 h 333955"/>
              <a:gd name="connsiteX1" fmla="*/ 834887 w 1319916"/>
              <a:gd name="connsiteY1" fmla="*/ 333955 h 333955"/>
              <a:gd name="connsiteX2" fmla="*/ 1319916 w 1319916"/>
              <a:gd name="connsiteY2" fmla="*/ 333955 h 33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9916" h="333955">
                <a:moveTo>
                  <a:pt x="0" y="0"/>
                </a:moveTo>
                <a:lnTo>
                  <a:pt x="834887" y="333955"/>
                </a:lnTo>
                <a:lnTo>
                  <a:pt x="1319916" y="33395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324600" y="4953000"/>
            <a:ext cx="1371600" cy="609600"/>
          </a:xfrm>
          <a:custGeom>
            <a:avLst/>
            <a:gdLst>
              <a:gd name="connsiteX0" fmla="*/ 0 w 1319916"/>
              <a:gd name="connsiteY0" fmla="*/ 0 h 333955"/>
              <a:gd name="connsiteX1" fmla="*/ 834887 w 1319916"/>
              <a:gd name="connsiteY1" fmla="*/ 333955 h 333955"/>
              <a:gd name="connsiteX2" fmla="*/ 1319916 w 1319916"/>
              <a:gd name="connsiteY2" fmla="*/ 333955 h 33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9916" h="333955">
                <a:moveTo>
                  <a:pt x="0" y="0"/>
                </a:moveTo>
                <a:lnTo>
                  <a:pt x="834887" y="333955"/>
                </a:lnTo>
                <a:lnTo>
                  <a:pt x="1319916" y="33395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620000" y="4876800"/>
            <a:ext cx="653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center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7391400" y="5029200"/>
            <a:ext cx="1588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close-to-the-center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529840" y="5334000"/>
            <a:ext cx="16141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</a:t>
            </a:r>
            <a:r>
              <a:rPr lang="en-US" sz="1400" dirty="0" smtClean="0"/>
              <a:t>ar-from-the-center</a:t>
            </a:r>
            <a:endParaRPr lang="en-US" sz="1400" dirty="0"/>
          </a:p>
        </p:txBody>
      </p:sp>
      <p:sp>
        <p:nvSpPr>
          <p:cNvPr id="30" name="Freeform 29"/>
          <p:cNvSpPr/>
          <p:nvPr/>
        </p:nvSpPr>
        <p:spPr>
          <a:xfrm>
            <a:off x="6353092" y="4850296"/>
            <a:ext cx="1121134" cy="365760"/>
          </a:xfrm>
          <a:custGeom>
            <a:avLst/>
            <a:gdLst>
              <a:gd name="connsiteX0" fmla="*/ 0 w 1121134"/>
              <a:gd name="connsiteY0" fmla="*/ 0 h 365760"/>
              <a:gd name="connsiteX1" fmla="*/ 866692 w 1121134"/>
              <a:gd name="connsiteY1" fmla="*/ 365760 h 365760"/>
              <a:gd name="connsiteX2" fmla="*/ 1121134 w 1121134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1134" h="365760">
                <a:moveTo>
                  <a:pt x="0" y="0"/>
                </a:moveTo>
                <a:lnTo>
                  <a:pt x="866692" y="365760"/>
                </a:lnTo>
                <a:lnTo>
                  <a:pt x="1121134" y="36576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600200" y="2438400"/>
            <a:ext cx="653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center</a:t>
            </a:r>
            <a:endParaRPr lang="en-US" sz="1400" dirty="0"/>
          </a:p>
        </p:txBody>
      </p:sp>
      <p:sp>
        <p:nvSpPr>
          <p:cNvPr id="33" name="Freeform 32"/>
          <p:cNvSpPr/>
          <p:nvPr/>
        </p:nvSpPr>
        <p:spPr>
          <a:xfrm>
            <a:off x="2250218" y="2576222"/>
            <a:ext cx="873981" cy="319377"/>
          </a:xfrm>
          <a:custGeom>
            <a:avLst/>
            <a:gdLst>
              <a:gd name="connsiteX0" fmla="*/ 667910 w 667910"/>
              <a:gd name="connsiteY0" fmla="*/ 159026 h 159026"/>
              <a:gd name="connsiteX1" fmla="*/ 421419 w 667910"/>
              <a:gd name="connsiteY1" fmla="*/ 0 h 159026"/>
              <a:gd name="connsiteX2" fmla="*/ 0 w 667910"/>
              <a:gd name="connsiteY2" fmla="*/ 0 h 159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7910" h="159026">
                <a:moveTo>
                  <a:pt x="667910" y="159026"/>
                </a:moveTo>
                <a:lnTo>
                  <a:pt x="421419" y="0"/>
                </a:ln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photoTro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001" y="4343400"/>
            <a:ext cx="2839698" cy="212090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657600" y="5791200"/>
            <a:ext cx="1588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close-to-the-center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3733800" y="6096000"/>
            <a:ext cx="16141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</a:t>
            </a:r>
            <a:r>
              <a:rPr lang="en-US" sz="1400" dirty="0" smtClean="0"/>
              <a:t>ar-from-the-center</a:t>
            </a:r>
            <a:endParaRPr lang="en-US" sz="1400" dirty="0"/>
          </a:p>
        </p:txBody>
      </p:sp>
      <p:cxnSp>
        <p:nvCxnSpPr>
          <p:cNvPr id="38" name="Straight Connector 37"/>
          <p:cNvCxnSpPr>
            <a:endCxn id="35" idx="1"/>
          </p:cNvCxnSpPr>
          <p:nvPr/>
        </p:nvCxnSpPr>
        <p:spPr>
          <a:xfrm>
            <a:off x="2133600" y="5791200"/>
            <a:ext cx="1524000" cy="153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36" idx="1"/>
          </p:cNvCxnSpPr>
          <p:nvPr/>
        </p:nvCxnSpPr>
        <p:spPr>
          <a:xfrm>
            <a:off x="1905000" y="6248400"/>
            <a:ext cx="1828800" cy="1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Antenna measurements 7.12.2011</a:t>
            </a:r>
            <a:endParaRPr lang="en-US" dirty="0"/>
          </a:p>
        </p:txBody>
      </p:sp>
      <p:pic>
        <p:nvPicPr>
          <p:cNvPr id="4" name="Content Placeholder 3" descr="curve1Sm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Antenna measurements 7.12.2011</a:t>
            </a:r>
            <a:endParaRPr lang="en-US" dirty="0"/>
          </a:p>
        </p:txBody>
      </p:sp>
      <p:pic>
        <p:nvPicPr>
          <p:cNvPr id="4" name="Content Placeholder 3" descr="curve2Sm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Antenna measurements 7.12.2011</a:t>
            </a:r>
            <a:endParaRPr lang="en-US" dirty="0"/>
          </a:p>
        </p:txBody>
      </p:sp>
      <p:pic>
        <p:nvPicPr>
          <p:cNvPr id="4" name="Content Placeholder 3" descr="fA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Antenna measurements 7.12.2011</a:t>
            </a:r>
            <a:endParaRPr lang="en-US" dirty="0"/>
          </a:p>
        </p:txBody>
      </p:sp>
      <p:pic>
        <p:nvPicPr>
          <p:cNvPr id="4" name="Content Placeholder 3" descr="fB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Antenna measurements 7.12.2011</a:t>
            </a:r>
            <a:endParaRPr lang="en-US" dirty="0"/>
          </a:p>
        </p:txBody>
      </p:sp>
      <p:pic>
        <p:nvPicPr>
          <p:cNvPr id="4" name="Content Placeholder 3" descr="fC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220</Words>
  <Application>Microsoft Office PowerPoint</Application>
  <PresentationFormat>On-screen Show (4:3)</PresentationFormat>
  <Paragraphs>42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VMTSA measurements</vt:lpstr>
      <vt:lpstr>Warning</vt:lpstr>
      <vt:lpstr>Antenna measurements</vt:lpstr>
      <vt:lpstr>Antenna measurement setup</vt:lpstr>
      <vt:lpstr>Antenna measurements 7.12.2011</vt:lpstr>
      <vt:lpstr>Antenna measurements 7.12.2011</vt:lpstr>
      <vt:lpstr>Antenna measurements 7.12.2011</vt:lpstr>
      <vt:lpstr>Antenna measurements 7.12.2011</vt:lpstr>
      <vt:lpstr>Antenna measurements 7.12.2011</vt:lpstr>
      <vt:lpstr>Antenna measurements 9.12.2011</vt:lpstr>
      <vt:lpstr>Antenna measurements 9.12.2011</vt:lpstr>
      <vt:lpstr>Antenna measurements 9.12.2011</vt:lpstr>
      <vt:lpstr>Antenna measurements 9.12.2011</vt:lpstr>
      <vt:lpstr>Antenna measurements 9.12.2011</vt:lpstr>
      <vt:lpstr>Antenna measurements 9.12.2011</vt:lpstr>
      <vt:lpstr>Antenna measurements 9.12.2011</vt:lpstr>
      <vt:lpstr>wire measurements</vt:lpstr>
      <vt:lpstr>Conditions 12.12.2011</vt:lpstr>
      <vt:lpstr>Wire measurements 12.12.2011</vt:lpstr>
      <vt:lpstr>Wire measurements 12.12.2011</vt:lpstr>
      <vt:lpstr>Conditions 13.01.2012</vt:lpstr>
      <vt:lpstr>Wire measurements 13.01.2012</vt:lpstr>
      <vt:lpstr>Wire measurements 13.01.2012</vt:lpstr>
      <vt:lpstr>Wire measurements 13.01.2012</vt:lpstr>
      <vt:lpstr>Wire measurements 13.01.2012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nougaret</dc:creator>
  <cp:lastModifiedBy>nougaret</cp:lastModifiedBy>
  <cp:revision>32</cp:revision>
  <dcterms:created xsi:type="dcterms:W3CDTF">2012-01-16T08:13:27Z</dcterms:created>
  <dcterms:modified xsi:type="dcterms:W3CDTF">2012-01-16T11:48:29Z</dcterms:modified>
</cp:coreProperties>
</file>