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F52EE-8335-4300-8596-588EDDEF79B9}" type="datetimeFigureOut">
              <a:rPr lang="en-US" smtClean="0"/>
              <a:pPr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VMTSA bench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9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090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" y="0"/>
            <a:ext cx="914091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090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88900"/>
            <a:ext cx="8902700" cy="668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conditions</a:t>
            </a:r>
            <a:endParaRPr lang="en-US" dirty="0"/>
          </a:p>
        </p:txBody>
      </p:sp>
      <p:pic>
        <p:nvPicPr>
          <p:cNvPr id="4" name="Content Placeholder 3" descr="vmt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8025" y="2882106"/>
            <a:ext cx="2647950" cy="196215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5867400" y="3733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76600" y="3200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1" y="3962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two moveable supports to exert a vertical upward force to straighten the bellows or let them bend due to their own weight. 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24400" y="4572000"/>
            <a:ext cx="3048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24400" y="4724400"/>
            <a:ext cx="7620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486400" y="4648200"/>
            <a:ext cx="6858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715000" y="4495800"/>
            <a:ext cx="4572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05200" y="3886200"/>
            <a:ext cx="333376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048000" y="3810000"/>
            <a:ext cx="4572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048000" y="3657600"/>
            <a:ext cx="3810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09.02.2012 resonance peaks evolution as we straighten the bellows (1/3)</a:t>
            </a:r>
            <a:endParaRPr lang="en-US" dirty="0"/>
          </a:p>
        </p:txBody>
      </p:sp>
      <p:pic>
        <p:nvPicPr>
          <p:cNvPr id="6" name="Content Placeholder 5" descr="9FebExtremesThruResponseB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2460" y="1600200"/>
            <a:ext cx="6699079" cy="4525963"/>
          </a:xfrm>
        </p:spPr>
      </p:pic>
      <p:sp>
        <p:nvSpPr>
          <p:cNvPr id="7" name="TextBox 6"/>
          <p:cNvSpPr txBox="1"/>
          <p:nvPr/>
        </p:nvSpPr>
        <p:spPr>
          <a:xfrm>
            <a:off x="5943600" y="4038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Peaks’ amplitudes vary by random increments as we straighten the bellows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105400" y="32766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724400" y="37338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800600" y="34290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09.02.2012 resonance peaks evolution as we straighten the bellows (2/3)</a:t>
            </a:r>
            <a:endParaRPr lang="en-US" dirty="0"/>
          </a:p>
        </p:txBody>
      </p:sp>
      <p:pic>
        <p:nvPicPr>
          <p:cNvPr id="7" name="Content Placeholder 6" descr="9Feb2ExtremesFull2PortB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0630" y="1600200"/>
            <a:ext cx="668274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09.02.2012 resonance peaks evolution as we straighten the bellows (3/3)</a:t>
            </a:r>
            <a:endParaRPr lang="en-US" dirty="0"/>
          </a:p>
        </p:txBody>
      </p:sp>
      <p:pic>
        <p:nvPicPr>
          <p:cNvPr id="6" name="Content Placeholder 5" descr="9FebAllCurvesFull2PortB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0439" y="1600200"/>
            <a:ext cx="6683122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2090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390525"/>
            <a:ext cx="4562475" cy="6076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090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42950"/>
            <a:ext cx="7162800" cy="5372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090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0" y="200025"/>
            <a:ext cx="4838700" cy="6457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090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4"/>
            <a:ext cx="9144000" cy="68524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VMTSA bench measurements</vt:lpstr>
      <vt:lpstr>Measurement conditions</vt:lpstr>
      <vt:lpstr>09.02.2012 resonance peaks evolution as we straighten the bellows (1/3)</vt:lpstr>
      <vt:lpstr>09.02.2012 resonance peaks evolution as we straighten the bellows (2/3)</vt:lpstr>
      <vt:lpstr>09.02.2012 resonance peaks evolution as we straighten the bellows (3/3)</vt:lpstr>
      <vt:lpstr>Slide 6</vt:lpstr>
      <vt:lpstr>Slide 7</vt:lpstr>
      <vt:lpstr>Slide 8</vt:lpstr>
      <vt:lpstr>Slide 9</vt:lpstr>
      <vt:lpstr>Slide 10</vt:lpstr>
      <vt:lpstr>Slide 11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VMTSA bench measurements</dc:title>
  <dc:creator>nougaret</dc:creator>
  <cp:lastModifiedBy>ELIAS METRAL</cp:lastModifiedBy>
  <cp:revision>12</cp:revision>
  <dcterms:created xsi:type="dcterms:W3CDTF">2012-04-03T19:52:40Z</dcterms:created>
  <dcterms:modified xsi:type="dcterms:W3CDTF">2012-04-03T19:53:49Z</dcterms:modified>
</cp:coreProperties>
</file>