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7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F52EE-8335-4300-8596-588EDDEF79B9}" type="datetimeFigureOut">
              <a:rPr lang="en-US" smtClean="0"/>
              <a:pPr/>
              <a:t>2/13/2012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CFCB-EE15-4E44-9C24-A1F666AA04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VMTSA bench measurements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13</a:t>
            </a:r>
            <a:r>
              <a:rPr lang="en-US" baseline="30000" dirty="0" smtClean="0"/>
              <a:t>th</a:t>
            </a:r>
            <a:r>
              <a:rPr lang="en-US" dirty="0" smtClean="0"/>
              <a:t> 2012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13.02.2012</a:t>
            </a:r>
            <a:endParaRPr lang="en-US" dirty="0"/>
          </a:p>
        </p:txBody>
      </p:sp>
      <p:pic>
        <p:nvPicPr>
          <p:cNvPr id="4" name="Content Placeholder 3" descr="13febFig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13.02.2012</a:t>
            </a:r>
            <a:endParaRPr lang="en-US" dirty="0"/>
          </a:p>
        </p:txBody>
      </p:sp>
      <p:pic>
        <p:nvPicPr>
          <p:cNvPr id="4" name="Content Placeholder 3" descr="13febFig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short RF fingers</a:t>
            </a:r>
          </a:p>
          <a:p>
            <a:r>
              <a:rPr lang="en-US" dirty="0" smtClean="0"/>
              <a:t>2 modules of ferrite fixed to each end plate</a:t>
            </a:r>
          </a:p>
          <a:p>
            <a:r>
              <a:rPr lang="en-US" dirty="0" smtClean="0"/>
              <a:t>Additional ferrite blocks </a:t>
            </a:r>
          </a:p>
          <a:p>
            <a:r>
              <a:rPr lang="en-US" dirty="0" smtClean="0"/>
              <a:t>Present: Elias, Jean-Luc, Bernard Henrist, Fritz, Vincent Baglin.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13.02.2012 no ferrites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105400" y="3276600"/>
            <a:ext cx="914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4724400" y="3733800"/>
            <a:ext cx="1295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4800600" y="3429000"/>
            <a:ext cx="12192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Content Placeholder 11" descr="13febNoFerri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8382" y="1600200"/>
            <a:ext cx="6707236" cy="45259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13.02.2012 effect of adding ferrites</a:t>
            </a:r>
            <a:endParaRPr lang="en-US" dirty="0"/>
          </a:p>
        </p:txBody>
      </p:sp>
      <p:pic>
        <p:nvPicPr>
          <p:cNvPr id="5" name="Content Placeholder 4" descr="13febFerri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1651" y="1600200"/>
            <a:ext cx="6260698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13.02.2012</a:t>
            </a:r>
            <a:endParaRPr lang="en-US" dirty="0"/>
          </a:p>
        </p:txBody>
      </p:sp>
      <p:pic>
        <p:nvPicPr>
          <p:cNvPr id="4" name="Content Placeholder 3" descr="13febFi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13.02.2012</a:t>
            </a:r>
            <a:endParaRPr lang="en-US" dirty="0"/>
          </a:p>
        </p:txBody>
      </p:sp>
      <p:pic>
        <p:nvPicPr>
          <p:cNvPr id="4" name="Content Placeholder 3" descr="13febFig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13.02.2012</a:t>
            </a:r>
            <a:endParaRPr lang="en-US" dirty="0"/>
          </a:p>
        </p:txBody>
      </p:sp>
      <p:pic>
        <p:nvPicPr>
          <p:cNvPr id="6" name="Content Placeholder 5" descr="13febFig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13.02.2012</a:t>
            </a:r>
            <a:endParaRPr lang="en-US" dirty="0"/>
          </a:p>
        </p:txBody>
      </p:sp>
      <p:pic>
        <p:nvPicPr>
          <p:cNvPr id="4" name="Content Placeholder 3" descr="13febFig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13.02.2012</a:t>
            </a:r>
            <a:endParaRPr lang="en-US" dirty="0"/>
          </a:p>
        </p:txBody>
      </p:sp>
      <p:pic>
        <p:nvPicPr>
          <p:cNvPr id="4" name="Content Placeholder 3" descr="13febFig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862931"/>
            <a:ext cx="5334000" cy="40005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52</Words>
  <Application>Microsoft Office PowerPoint</Application>
  <PresentationFormat>On-screen Show (4:3)</PresentationFormat>
  <Paragraphs>16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VMTSA bench measurements</vt:lpstr>
      <vt:lpstr>Conditions</vt:lpstr>
      <vt:lpstr>13.02.2012 no ferrites</vt:lpstr>
      <vt:lpstr>13.02.2012 effect of adding ferrites</vt:lpstr>
      <vt:lpstr>13.02.2012</vt:lpstr>
      <vt:lpstr>13.02.2012</vt:lpstr>
      <vt:lpstr>13.02.2012</vt:lpstr>
      <vt:lpstr>13.02.2012</vt:lpstr>
      <vt:lpstr>13.02.2012</vt:lpstr>
      <vt:lpstr>13.02.2012</vt:lpstr>
      <vt:lpstr>13.02.2012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VMTSA bench measurements</dc:title>
  <dc:creator>nougaret</dc:creator>
  <cp:lastModifiedBy>nougaret</cp:lastModifiedBy>
  <cp:revision>19</cp:revision>
  <dcterms:created xsi:type="dcterms:W3CDTF">2012-02-10T08:39:24Z</dcterms:created>
  <dcterms:modified xsi:type="dcterms:W3CDTF">2012-02-13T18:48:51Z</dcterms:modified>
</cp:coreProperties>
</file>