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99480-FEF9-48BD-A345-10BCA1FCE12F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9B795-DFE7-45DE-9EE8-BDE35836A0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9B795-DFE7-45DE-9EE8-BDE35836A08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9B795-DFE7-45DE-9EE8-BDE35836A08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9B795-DFE7-45DE-9EE8-BDE35836A08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9B795-DFE7-45DE-9EE8-BDE35836A08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53E2-7A65-49EE-8AC0-A21D2BE6E3E5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B602-88B5-4EC6-981B-DC129D933C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Simulations des </a:t>
            </a:r>
            <a:r>
              <a:rPr lang="en-US" dirty="0" err="1" smtClean="0"/>
              <a:t>mesures</a:t>
            </a:r>
            <a:r>
              <a:rPr lang="en-US" dirty="0" smtClean="0"/>
              <a:t> VMTSA avec </a:t>
            </a:r>
            <a:r>
              <a:rPr lang="en-US" dirty="0" err="1" smtClean="0"/>
              <a:t>fil</a:t>
            </a:r>
            <a:r>
              <a:rPr lang="en-US" dirty="0" smtClean="0"/>
              <a:t> (sans </a:t>
            </a:r>
            <a:r>
              <a:rPr lang="en-US" dirty="0" err="1" smtClean="0"/>
              <a:t>doigt</a:t>
            </a:r>
            <a:r>
              <a:rPr lang="en-US" dirty="0" smtClean="0"/>
              <a:t> RF)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926" y="1600200"/>
            <a:ext cx="5872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S21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8023107" cy="618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S11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696200" cy="593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Simulations des mesures VMTSA avec fil (sans doigt RF)</vt:lpstr>
      <vt:lpstr>Slide 2</vt:lpstr>
      <vt:lpstr>S21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Simulations des mesures VMTSA avec fil (sans doigt RF)</dc:title>
  <dc:creator>bsalvant</dc:creator>
  <cp:lastModifiedBy>bsalvant</cp:lastModifiedBy>
  <cp:revision>1</cp:revision>
  <dcterms:created xsi:type="dcterms:W3CDTF">2012-02-03T18:33:58Z</dcterms:created>
  <dcterms:modified xsi:type="dcterms:W3CDTF">2012-02-03T18:36:21Z</dcterms:modified>
</cp:coreProperties>
</file>