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AF3EA8-5C40-4BD9-8AA0-8E2F12DC0D51}" type="datetimeFigureOut">
              <a:rPr lang="en-US" smtClean="0"/>
              <a:t>2/3/2012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5A87BE-F7EF-40D5-AEF7-858B8DD9176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5A87BE-F7EF-40D5-AEF7-858B8DD9176C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5A87BE-F7EF-40D5-AEF7-858B8DD9176C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5A87BE-F7EF-40D5-AEF7-858B8DD9176C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5A87BE-F7EF-40D5-AEF7-858B8DD9176C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75577-3145-4C29-8EFD-32C792E1260E}" type="datetimeFigureOut">
              <a:rPr lang="en-US" smtClean="0"/>
              <a:t>2/3/2012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4BDC-F7A5-4172-A9DE-FD2441CF8E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75577-3145-4C29-8EFD-32C792E1260E}" type="datetimeFigureOut">
              <a:rPr lang="en-US" smtClean="0"/>
              <a:t>2/3/2012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4BDC-F7A5-4172-A9DE-FD2441CF8E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75577-3145-4C29-8EFD-32C792E1260E}" type="datetimeFigureOut">
              <a:rPr lang="en-US" smtClean="0"/>
              <a:t>2/3/2012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4BDC-F7A5-4172-A9DE-FD2441CF8E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75577-3145-4C29-8EFD-32C792E1260E}" type="datetimeFigureOut">
              <a:rPr lang="en-US" smtClean="0"/>
              <a:t>2/3/2012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4BDC-F7A5-4172-A9DE-FD2441CF8E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75577-3145-4C29-8EFD-32C792E1260E}" type="datetimeFigureOut">
              <a:rPr lang="en-US" smtClean="0"/>
              <a:t>2/3/2012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4BDC-F7A5-4172-A9DE-FD2441CF8E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75577-3145-4C29-8EFD-32C792E1260E}" type="datetimeFigureOut">
              <a:rPr lang="en-US" smtClean="0"/>
              <a:t>2/3/2012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4BDC-F7A5-4172-A9DE-FD2441CF8E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75577-3145-4C29-8EFD-32C792E1260E}" type="datetimeFigureOut">
              <a:rPr lang="en-US" smtClean="0"/>
              <a:t>2/3/2012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4BDC-F7A5-4172-A9DE-FD2441CF8E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75577-3145-4C29-8EFD-32C792E1260E}" type="datetimeFigureOut">
              <a:rPr lang="en-US" smtClean="0"/>
              <a:t>2/3/2012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4BDC-F7A5-4172-A9DE-FD2441CF8E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75577-3145-4C29-8EFD-32C792E1260E}" type="datetimeFigureOut">
              <a:rPr lang="en-US" smtClean="0"/>
              <a:t>2/3/2012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4BDC-F7A5-4172-A9DE-FD2441CF8E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75577-3145-4C29-8EFD-32C792E1260E}" type="datetimeFigureOut">
              <a:rPr lang="en-US" smtClean="0"/>
              <a:t>2/3/2012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4BDC-F7A5-4172-A9DE-FD2441CF8E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75577-3145-4C29-8EFD-32C792E1260E}" type="datetimeFigureOut">
              <a:rPr lang="en-US" smtClean="0"/>
              <a:t>2/3/2012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4BDC-F7A5-4172-A9DE-FD2441CF8E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775577-3145-4C29-8EFD-32C792E1260E}" type="datetimeFigureOut">
              <a:rPr lang="en-US" smtClean="0"/>
              <a:t>2/3/2012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4BDC-F7A5-4172-A9DE-FD2441CF8EB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Visite</a:t>
            </a:r>
            <a:r>
              <a:rPr lang="en-US" dirty="0" smtClean="0"/>
              <a:t> TCTVB.4L2 au 354</a:t>
            </a:r>
            <a:br>
              <a:rPr lang="en-US" dirty="0" smtClean="0"/>
            </a:br>
            <a:r>
              <a:rPr lang="en-US" dirty="0" smtClean="0"/>
              <a:t>(pas </a:t>
            </a:r>
            <a:r>
              <a:rPr lang="en-US" dirty="0" err="1" smtClean="0"/>
              <a:t>celui</a:t>
            </a:r>
            <a:r>
              <a:rPr lang="en-US" dirty="0" smtClean="0"/>
              <a:t> qui </a:t>
            </a:r>
            <a:r>
              <a:rPr lang="en-US" dirty="0" err="1" smtClean="0"/>
              <a:t>chauffe</a:t>
            </a:r>
            <a:r>
              <a:rPr lang="en-US" dirty="0" smtClean="0"/>
              <a:t> le plus) 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err="1" smtClean="0"/>
              <a:t>sorti</a:t>
            </a:r>
            <a:r>
              <a:rPr lang="en-US" dirty="0" smtClean="0"/>
              <a:t> de la machine)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Avec Oliver Aberle le 3 </a:t>
            </a:r>
            <a:r>
              <a:rPr lang="en-US" dirty="0" err="1" smtClean="0"/>
              <a:t>fevrier</a:t>
            </a:r>
            <a:r>
              <a:rPr lang="en-US" dirty="0" smtClean="0"/>
              <a:t> 2012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Benoit\2011\EMsimulations\TCTVB collimator\CIMG443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Les contacts RF ne </a:t>
            </a:r>
            <a:r>
              <a:rPr lang="en-US" sz="3200" dirty="0" err="1" smtClean="0"/>
              <a:t>touchent</a:t>
            </a:r>
            <a:r>
              <a:rPr lang="en-US" sz="3200" dirty="0" smtClean="0"/>
              <a:t> pas partout </a:t>
            </a:r>
            <a:br>
              <a:rPr lang="en-US" sz="3200" dirty="0" smtClean="0"/>
            </a:br>
            <a:r>
              <a:rPr lang="en-US" sz="3200" dirty="0" smtClean="0"/>
              <a:t>(</a:t>
            </a:r>
            <a:r>
              <a:rPr lang="en-US" sz="3200" dirty="0" err="1" smtClean="0"/>
              <a:t>ici</a:t>
            </a:r>
            <a:r>
              <a:rPr lang="en-US" sz="3200" dirty="0" smtClean="0"/>
              <a:t> </a:t>
            </a:r>
            <a:r>
              <a:rPr lang="en-US" sz="3200" dirty="0" err="1" smtClean="0"/>
              <a:t>ils</a:t>
            </a:r>
            <a:r>
              <a:rPr lang="en-US" sz="3200" dirty="0" smtClean="0"/>
              <a:t> </a:t>
            </a:r>
            <a:r>
              <a:rPr lang="en-US" sz="3200" dirty="0" err="1" smtClean="0"/>
              <a:t>touchent</a:t>
            </a:r>
            <a:r>
              <a:rPr lang="en-US" sz="3200" dirty="0" smtClean="0"/>
              <a:t> en bas </a:t>
            </a:r>
            <a:r>
              <a:rPr lang="en-US" sz="3200" dirty="0" err="1" smtClean="0"/>
              <a:t>mais</a:t>
            </a:r>
            <a:r>
              <a:rPr lang="en-US" sz="3200" dirty="0" smtClean="0"/>
              <a:t> pas en haut)</a:t>
            </a:r>
            <a:endParaRPr lang="en-US" sz="3200" dirty="0"/>
          </a:p>
        </p:txBody>
      </p:sp>
      <p:pic>
        <p:nvPicPr>
          <p:cNvPr id="2050" name="Picture 2" descr="F:\Benoit\2011\EMsimulations\TCTVB collimator\CIMG444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62000" y="3276600"/>
            <a:ext cx="2013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Doigts</a:t>
            </a:r>
            <a:r>
              <a:rPr lang="en-US" dirty="0" smtClean="0"/>
              <a:t> RF  </a:t>
            </a:r>
            <a:r>
              <a:rPr lang="en-US" dirty="0" err="1" smtClean="0"/>
              <a:t>touchent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895600" y="3810000"/>
            <a:ext cx="1524000" cy="1676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990600" y="2514600"/>
            <a:ext cx="14098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Doigts</a:t>
            </a:r>
            <a:r>
              <a:rPr lang="en-US" dirty="0" smtClean="0"/>
              <a:t> RF ne </a:t>
            </a:r>
            <a:br>
              <a:rPr lang="en-US" dirty="0" smtClean="0"/>
            </a:br>
            <a:r>
              <a:rPr lang="en-US" dirty="0" err="1" smtClean="0"/>
              <a:t>touchent</a:t>
            </a:r>
            <a:r>
              <a:rPr lang="en-US" dirty="0" smtClean="0"/>
              <a:t> pas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895600" y="1752600"/>
            <a:ext cx="16764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 </a:t>
            </a:r>
            <a:r>
              <a:rPr lang="en-US" dirty="0" err="1" smtClean="0"/>
              <a:t>l’autre</a:t>
            </a:r>
            <a:r>
              <a:rPr lang="en-US" dirty="0" smtClean="0"/>
              <a:t> cote</a:t>
            </a:r>
            <a:endParaRPr lang="en-US" dirty="0"/>
          </a:p>
        </p:txBody>
      </p:sp>
      <p:pic>
        <p:nvPicPr>
          <p:cNvPr id="3075" name="Picture 3" descr="F:\Benoit\2011\EMsimulations\TCTVB collimator\CIMG444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4692" y="1600200"/>
            <a:ext cx="6034617" cy="4525963"/>
          </a:xfrm>
          <a:prstGeom prst="rect">
            <a:avLst/>
          </a:prstGeom>
          <a:noFill/>
        </p:spPr>
      </p:pic>
      <p:cxnSp>
        <p:nvCxnSpPr>
          <p:cNvPr id="7" name="Straight Arrow Connector 6"/>
          <p:cNvCxnSpPr/>
          <p:nvPr/>
        </p:nvCxnSpPr>
        <p:spPr>
          <a:xfrm>
            <a:off x="990600" y="4648200"/>
            <a:ext cx="1295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6200" y="4419600"/>
            <a:ext cx="767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ferrite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295400" y="3276600"/>
            <a:ext cx="20574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0" y="3048000"/>
            <a:ext cx="20059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Feuille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de shielding</a:t>
            </a:r>
          </a:p>
          <a:p>
            <a:r>
              <a:rPr lang="en-US" dirty="0"/>
              <a:t>q</a:t>
            </a:r>
            <a:r>
              <a:rPr lang="en-US" dirty="0" smtClean="0"/>
              <a:t>ui a </a:t>
            </a:r>
            <a:r>
              <a:rPr lang="en-US" dirty="0" err="1" smtClean="0"/>
              <a:t>l’air</a:t>
            </a:r>
            <a:r>
              <a:rPr lang="en-US" dirty="0" smtClean="0"/>
              <a:t> </a:t>
            </a:r>
            <a:r>
              <a:rPr lang="en-US" dirty="0" err="1" smtClean="0"/>
              <a:t>deformee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130115" y="2971800"/>
            <a:ext cx="2013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Doigts</a:t>
            </a:r>
            <a:r>
              <a:rPr lang="en-US" dirty="0" smtClean="0"/>
              <a:t> RF  </a:t>
            </a:r>
            <a:r>
              <a:rPr lang="en-US" dirty="0" err="1" smtClean="0"/>
              <a:t>touchent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5410200" y="3276600"/>
            <a:ext cx="23622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162800" y="2133600"/>
            <a:ext cx="14098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Doigts</a:t>
            </a:r>
            <a:r>
              <a:rPr lang="en-US" dirty="0" smtClean="0"/>
              <a:t> RF ne </a:t>
            </a:r>
            <a:br>
              <a:rPr lang="en-US" dirty="0" smtClean="0"/>
            </a:br>
            <a:r>
              <a:rPr lang="en-US" dirty="0" err="1" smtClean="0"/>
              <a:t>touchent</a:t>
            </a:r>
            <a:r>
              <a:rPr lang="en-US" dirty="0" smtClean="0"/>
              <a:t> pas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5334000" y="2438400"/>
            <a:ext cx="17526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39</Words>
  <Application>Microsoft Office PowerPoint</Application>
  <PresentationFormat>On-screen Show (4:3)</PresentationFormat>
  <Paragraphs>15</Paragraphs>
  <Slides>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Visite TCTVB.4L2 au 354 (pas celui qui chauffe le plus)  (sorti de la machine)</vt:lpstr>
      <vt:lpstr>Slide 2</vt:lpstr>
      <vt:lpstr>Les contacts RF ne touchent pas partout  (ici ils touchent en bas mais pas en haut)</vt:lpstr>
      <vt:lpstr>De l’autre cote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Visite TCTVB.4L2 (pas celui qui chauffe le plus)  (sorti de la machine)</dc:title>
  <dc:creator>bsalvant</dc:creator>
  <cp:lastModifiedBy>bsalvant</cp:lastModifiedBy>
  <cp:revision>5</cp:revision>
  <dcterms:created xsi:type="dcterms:W3CDTF">2012-02-03T18:22:26Z</dcterms:created>
  <dcterms:modified xsi:type="dcterms:W3CDTF">2012-02-03T18:31:55Z</dcterms:modified>
</cp:coreProperties>
</file>