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26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98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3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868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253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884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93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00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424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9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6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70C45-8BC4-4D8F-B948-F3640800D1F7}" type="datetimeFigureOut">
              <a:rPr lang="en-GB" smtClean="0"/>
              <a:pPr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D728-6793-498D-913C-30DFAFBF39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537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030" y="0"/>
            <a:ext cx="7772400" cy="794519"/>
          </a:xfrm>
        </p:spPr>
        <p:txBody>
          <a:bodyPr/>
          <a:lstStyle/>
          <a:p>
            <a:r>
              <a:rPr lang="en-US" dirty="0" smtClean="0"/>
              <a:t>Fill 2991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48" y="764704"/>
            <a:ext cx="7853982" cy="60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258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67" y="1124744"/>
            <a:ext cx="6680446" cy="54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B1V Fill 2991 </a:t>
            </a:r>
            <a:r>
              <a:rPr lang="en-US" sz="3600" dirty="0" smtClean="0"/>
              <a:t>(start of adjust at 18:26 on 20/08)</a:t>
            </a:r>
            <a:endParaRPr lang="en-GB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32040" y="2348880"/>
            <a:ext cx="24482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276872"/>
            <a:ext cx="175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visible tune </a:t>
            </a:r>
          </a:p>
          <a:p>
            <a:r>
              <a:rPr lang="en-US" dirty="0" smtClean="0"/>
              <a:t>Lines  in collision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07904" y="2564905"/>
            <a:ext cx="3672408" cy="5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32040" y="3100039"/>
            <a:ext cx="2520280" cy="54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9785" y="2901012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Excitation in B1V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32040" y="4437112"/>
            <a:ext cx="2160240" cy="607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08304" y="4772374"/>
            <a:ext cx="1922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 </a:t>
            </a:r>
            <a:br>
              <a:rPr lang="en-US" dirty="0" smtClean="0"/>
            </a:br>
            <a:r>
              <a:rPr lang="en-US" dirty="0" smtClean="0"/>
              <a:t>side bands visible </a:t>
            </a:r>
            <a:br>
              <a:rPr lang="en-US" dirty="0" smtClean="0"/>
            </a:br>
            <a:r>
              <a:rPr lang="en-US" dirty="0" smtClean="0"/>
              <a:t>due to </a:t>
            </a:r>
            <a:br>
              <a:rPr lang="en-US" dirty="0" smtClean="0"/>
            </a:br>
            <a:r>
              <a:rPr lang="en-US" dirty="0" smtClean="0"/>
              <a:t>high chromaticity?</a:t>
            </a:r>
            <a:endParaRPr lang="en-GB" dirty="0"/>
          </a:p>
        </p:txBody>
      </p:sp>
      <p:sp>
        <p:nvSpPr>
          <p:cNvPr id="4" name="AutoShape 2" descr="https://ab-dep-op-elogbook.web.cern.ch/ab-dep-op-elogbook/elogbook/secure/attach.php?attachId=1281446&amp;type=png&amp;fname=201208201903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44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B2V </a:t>
            </a:r>
            <a:r>
              <a:rPr lang="en-US" sz="4000" dirty="0">
                <a:solidFill>
                  <a:prstClr val="black"/>
                </a:solidFill>
              </a:rPr>
              <a:t>Fill </a:t>
            </a:r>
            <a:r>
              <a:rPr lang="en-US" sz="4000" dirty="0" smtClean="0">
                <a:solidFill>
                  <a:prstClr val="black"/>
                </a:solidFill>
              </a:rPr>
              <a:t>2991 </a:t>
            </a:r>
            <a:r>
              <a:rPr lang="en-US" sz="3200" dirty="0">
                <a:solidFill>
                  <a:prstClr val="black"/>
                </a:solidFill>
              </a:rPr>
              <a:t>(start of adjust at </a:t>
            </a:r>
            <a:r>
              <a:rPr lang="en-US" sz="3200" dirty="0" smtClean="0">
                <a:solidFill>
                  <a:prstClr val="black"/>
                </a:solidFill>
              </a:rPr>
              <a:t>18:26 on 20/08</a:t>
            </a:r>
            <a:r>
              <a:rPr lang="en-US" sz="3200" dirty="0">
                <a:solidFill>
                  <a:prstClr val="black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46" y="1196752"/>
            <a:ext cx="6681664" cy="54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98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4" y="378965"/>
            <a:ext cx="7289607" cy="18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34190"/>
            <a:ext cx="7325088" cy="18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ab-dep-op-elogbook.web.cern.ch/ab-dep-op-elogbook/elogbook/secure/attach.php?attachId=1281711&amp;type=png&amp;fname=201208211727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03886" y="796062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B1H and B1V before adjust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204864"/>
            <a:ext cx="29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B1H and B1V in stable beams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5385956"/>
            <a:ext cx="3505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Verena and </a:t>
            </a:r>
            <a:r>
              <a:rPr lang="en-US" dirty="0" err="1" smtClean="0"/>
              <a:t>Lasse</a:t>
            </a:r>
            <a:r>
              <a:rPr lang="en-US" dirty="0" smtClean="0"/>
              <a:t> noticed </a:t>
            </a:r>
            <a:br>
              <a:rPr lang="en-US" dirty="0" smtClean="0"/>
            </a:br>
            <a:r>
              <a:rPr lang="en-US" dirty="0" smtClean="0"/>
              <a:t>that IP1 was quite far from head on</a:t>
            </a:r>
          </a:p>
          <a:p>
            <a:r>
              <a:rPr lang="en-US" dirty="0" smtClean="0"/>
              <a:t>(1 sigma in X and 3 sigma in V)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832" y="4397800"/>
            <a:ext cx="300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saw on ADT that the end </a:t>
            </a:r>
            <a:br>
              <a:rPr lang="en-US" dirty="0" smtClean="0"/>
            </a:br>
            <a:r>
              <a:rPr lang="en-US" dirty="0" smtClean="0"/>
              <a:t>of the batches was affected</a:t>
            </a:r>
            <a:endParaRPr lang="en-GB" dirty="0"/>
          </a:p>
        </p:txBody>
      </p:sp>
      <p:sp>
        <p:nvSpPr>
          <p:cNvPr id="7" name="AutoShape 2" descr="https://ab-dep-op-elogbook.web.cern.ch/ab-dep-op-elogbook/elogbook/secure/attach.php?attachId=1281435&amp;type=png&amp;fname=2012082018342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5029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https://ab-dep-op-elogbook.web.cern.ch/ab-dep-op-elogbook/elogbook/secure/attach.php?attachId=1281412&amp;type=png&amp;fname=2012082017552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522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772" y="692696"/>
            <a:ext cx="66879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1700808"/>
            <a:ext cx="70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Q’h-3</a:t>
            </a:r>
          </a:p>
          <a:p>
            <a:r>
              <a:rPr lang="en-US" dirty="0" smtClean="0"/>
              <a:t>Q’v-5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06391" y="2347139"/>
            <a:ext cx="149985" cy="43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192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5864"/>
            <a:ext cx="7772400" cy="748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2992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ttps://ab-dep-op-elogbook.web.cern.ch/ab-dep-op-elogbook/elogbook/secure/attach.php?attachId=1281437&amp;type=png&amp;fname=201208201838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5" descr="https://ab-dep-op-elogbook.web.cern.ch/ab-dep-op-elogbook/elogbook/secure/attach.php?attachId=1281674&amp;type=png&amp;fname=2012082116114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753" y="836712"/>
            <a:ext cx="7594526" cy="584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33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B1V Fill 2992 </a:t>
            </a:r>
            <a:r>
              <a:rPr lang="en-US" sz="3600" dirty="0" smtClean="0"/>
              <a:t>(start of adjust at 16:01 on 21/08)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635415" cy="540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355976" y="2348880"/>
            <a:ext cx="30243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276872"/>
            <a:ext cx="175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visible tune </a:t>
            </a:r>
          </a:p>
          <a:p>
            <a:r>
              <a:rPr lang="en-US" dirty="0" smtClean="0"/>
              <a:t>Lines  in collision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75856" y="2389143"/>
            <a:ext cx="4104456" cy="175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99992" y="2924279"/>
            <a:ext cx="2952328" cy="17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9785" y="2901012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Excitation in B1V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39952" y="4869160"/>
            <a:ext cx="2952328" cy="17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08304" y="4772374"/>
            <a:ext cx="1922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 </a:t>
            </a:r>
            <a:br>
              <a:rPr lang="en-US" dirty="0" smtClean="0"/>
            </a:br>
            <a:r>
              <a:rPr lang="en-US" dirty="0" smtClean="0"/>
              <a:t>side bands visible </a:t>
            </a:r>
            <a:br>
              <a:rPr lang="en-US" dirty="0" smtClean="0"/>
            </a:br>
            <a:r>
              <a:rPr lang="en-US" dirty="0" smtClean="0"/>
              <a:t>due to </a:t>
            </a:r>
            <a:br>
              <a:rPr lang="en-US" dirty="0" smtClean="0"/>
            </a:br>
            <a:r>
              <a:rPr lang="en-US" dirty="0" smtClean="0"/>
              <a:t>high chromaticity?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917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B2V </a:t>
            </a:r>
            <a:r>
              <a:rPr lang="en-US" sz="4000" dirty="0">
                <a:solidFill>
                  <a:prstClr val="black"/>
                </a:solidFill>
              </a:rPr>
              <a:t>Fill 2992 </a:t>
            </a:r>
            <a:r>
              <a:rPr lang="en-US" sz="3200" dirty="0">
                <a:solidFill>
                  <a:prstClr val="black"/>
                </a:solidFill>
              </a:rPr>
              <a:t>(start of adjust at 16:01 on 21/08)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71" y="1196752"/>
            <a:ext cx="663000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43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256" y="4365104"/>
            <a:ext cx="5029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88746" cy="18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ab-dep-op-elogbook.web.cern.ch/ab-dep-op-elogbook/elogbook/secure/attach.php?attachId=1281711&amp;type=png&amp;fname=201208211727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7308"/>
            <a:ext cx="7185264" cy="17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3886" y="796062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B1H and B1V before adjust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204864"/>
            <a:ext cx="29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B1H and B1V in stable beams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5385956"/>
            <a:ext cx="3505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Verena and </a:t>
            </a:r>
            <a:r>
              <a:rPr lang="en-US" dirty="0" err="1" smtClean="0"/>
              <a:t>Lasse</a:t>
            </a:r>
            <a:r>
              <a:rPr lang="en-US" dirty="0" smtClean="0"/>
              <a:t> noticed </a:t>
            </a:r>
            <a:br>
              <a:rPr lang="en-US" dirty="0" smtClean="0"/>
            </a:br>
            <a:r>
              <a:rPr lang="en-US" dirty="0" smtClean="0"/>
              <a:t>that IP1 was quite far from head on</a:t>
            </a:r>
          </a:p>
          <a:p>
            <a:r>
              <a:rPr lang="en-US" dirty="0" smtClean="0"/>
              <a:t>(1 sigma in H and 2 sigma in V)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832" y="4397800"/>
            <a:ext cx="300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saw on ADT that the end </a:t>
            </a:r>
            <a:br>
              <a:rPr lang="en-US" dirty="0" smtClean="0"/>
            </a:br>
            <a:r>
              <a:rPr lang="en-US" dirty="0" smtClean="0"/>
              <a:t>of the batches was affected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36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Fill 2991</vt:lpstr>
      <vt:lpstr>B1V Fill 2991 (start of adjust at 18:26 on 20/08)</vt:lpstr>
      <vt:lpstr>B2V Fill 2991 (start of adjust at 18:26 on 20/08)</vt:lpstr>
      <vt:lpstr>Slide 4</vt:lpstr>
      <vt:lpstr>Slide 5</vt:lpstr>
      <vt:lpstr>Fill 2992</vt:lpstr>
      <vt:lpstr>B1V Fill 2992 (start of adjust at 16:01 on 21/08)</vt:lpstr>
      <vt:lpstr>B2V Fill 2992 (start of adjust at 16:01 on 21/08)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bsalvant</dc:creator>
  <cp:lastModifiedBy>NICE</cp:lastModifiedBy>
  <cp:revision>10</cp:revision>
  <dcterms:created xsi:type="dcterms:W3CDTF">2012-08-21T20:10:23Z</dcterms:created>
  <dcterms:modified xsi:type="dcterms:W3CDTF">2012-08-22T09:49:35Z</dcterms:modified>
</cp:coreProperties>
</file>